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72"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37" r:id="rId68"/>
  </p:sldIdLst>
  <p:sldSz cx="9144000" cy="5143500" type="screen16x9"/>
  <p:notesSz cx="6858000" cy="9144000"/>
  <p:embeddedFontLst>
    <p:embeddedFont>
      <p:font typeface="IBM Plex Mono" panose="020B0509050203000203" pitchFamily="49" charset="0"/>
      <p:regular r:id="rId70"/>
      <p:bold r:id="rId71"/>
      <p:italic r:id="rId72"/>
      <p:boldItalic r:id="rId73"/>
    </p:embeddedFont>
    <p:embeddedFont>
      <p:font typeface="IBM Plex Mono Light" panose="020B0409050203000203" pitchFamily="49" charset="0"/>
      <p:regular r:id="rId74"/>
      <p:bold r:id="rId75"/>
      <p:italic r:id="rId76"/>
      <p:boldItalic r:id="rId77"/>
    </p:embeddedFont>
    <p:embeddedFont>
      <p:font typeface="IBM Plex Mono Medium" panose="020B0609050203000203" pitchFamily="49" charset="0"/>
      <p:regular r:id="rId78"/>
      <p:bold r:id="rId79"/>
      <p:italic r:id="rId80"/>
      <p:boldItalic r:id="rId81"/>
    </p:embeddedFont>
    <p:embeddedFont>
      <p:font typeface="Public Sans" panose="020B0604020202020204" charset="0"/>
      <p:regular r:id="rId82"/>
      <p:bold r:id="rId83"/>
      <p:italic r:id="rId84"/>
      <p:boldItalic r:id="rId85"/>
    </p:embeddedFont>
    <p:embeddedFont>
      <p:font typeface="Public Sans ExtraBold" panose="020B0604020202020204" charset="0"/>
      <p:bold r:id="rId86"/>
      <p:italic r:id="rId87"/>
      <p:boldItalic r:id="rId88"/>
    </p:embeddedFont>
    <p:embeddedFont>
      <p:font typeface="Public Sans Light" panose="020B0604020202020204" charset="0"/>
      <p:regular r:id="rId89"/>
      <p:bold r:id="rId90"/>
      <p:italic r:id="rId91"/>
      <p:boldItalic r:id="rId92"/>
    </p:embeddedFont>
    <p:embeddedFont>
      <p:font typeface="Public Sans Medium" panose="020B0604020202020204" charset="0"/>
      <p:regular r:id="rId93"/>
      <p:bold r:id="rId94"/>
      <p:italic r:id="rId95"/>
      <p:boldItalic r:id="rId96"/>
    </p:embeddedFont>
    <p:embeddedFont>
      <p:font typeface="Public Sans Thin" panose="020B060402020202020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28"/>
  </p:normalViewPr>
  <p:slideViewPr>
    <p:cSldViewPr snapToGrid="0">
      <p:cViewPr varScale="1">
        <p:scale>
          <a:sx n="114" d="100"/>
          <a:sy n="114" d="100"/>
        </p:scale>
        <p:origin x="9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notesMaster" Target="notesMasters/notesMaster1.xml"/><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97" Type="http://schemas.openxmlformats.org/officeDocument/2006/relationships/font" Target="fonts/font28.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8.fntdata"/><Relationship Id="rId100"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08c9cceed2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08c9cceed2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08c9cceed2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08c9cceed2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08c9cceed2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08c9cceed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b628501c1a_1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b628501c1a_1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32a2d22496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32a2d22496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b453bf5038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b453bf503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322e9a14b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322e9a14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08c9cceed2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08c9cceed2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b628501c1a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b628501c1a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d806e54380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d806e54380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b3ab2e8ba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2b3ab2e8b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f26b567c9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f26b567c9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f26b567c9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f26b567c9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f26b567c9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f26b567c9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b628501c1a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b628501c1a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f26b567c9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f26b567c9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f26b567c9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f26b567c9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f26b567c9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f26b567c9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f26b567c92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f26b567c9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f26b567c92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1f26b567c9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f26b567c9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f26b567c9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08c9ccee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08c9ccee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d806e54380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d806e54380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b628501c1a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b628501c1a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b628501c1a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b628501c1a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b628501c1a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b628501c1a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b628501c1a_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b628501c1a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b628501c1a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b628501c1a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b628501c1a_1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b628501c1a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b628501c1a_1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b628501c1a_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b628501c1a_1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1b628501c1a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b628501c1a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b628501c1a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08c9cceed2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08c9cceed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b628501c1a_1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b628501c1a_1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b628501c1a_1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b628501c1a_1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b628501c1a_1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1b628501c1a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d806e54380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d806e54380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b628501c1a_1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b628501c1a_1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b628501c1a_1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b628501c1a_1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b628501c1a_1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b628501c1a_1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b628501c1a_1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b628501c1a_1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b628501c1a_1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b628501c1a_1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b628501c1a_1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1b628501c1a_1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08c9cceed2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08c9cceed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b628501c1a_1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1b628501c1a_1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b628501c1a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b628501c1a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b628501c1a_1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b628501c1a_1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b628501c1a_1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b628501c1a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b628501c1a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b628501c1a_1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b628501c1a_1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b628501c1a_1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b628501c1a_1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b628501c1a_1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b628501c1a_1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b628501c1a_1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b628501c1a_1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b628501c1a_1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b628501c1a_1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1b628501c1a_1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08c9cceed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08c9cceed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d806e5438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1d806e5438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1b628501c1a_1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1b628501c1a_1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b628501c1a_1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1b628501c1a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b628501c1a_1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b628501c1a_1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b628501c1a_1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b628501c1a_1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b628501c1a_1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b628501c1a_1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2b3ab2e8b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12b3ab2e8b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2b3ab2e8ba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2b3ab2e8ba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08c9cceed2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08c9cceed2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08c9cceed2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08c9cceed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8c9cceed2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08c9cceed2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Public Sans Medium"/>
                <a:ea typeface="Public Sans Medium"/>
                <a:cs typeface="Public Sans Medium"/>
                <a:sym typeface="Public Sans Medium"/>
              </a:defRPr>
            </a:lvl1pPr>
            <a:lvl2pPr lvl="1">
              <a:buNone/>
              <a:defRPr>
                <a:latin typeface="Public Sans Medium"/>
                <a:ea typeface="Public Sans Medium"/>
                <a:cs typeface="Public Sans Medium"/>
                <a:sym typeface="Public Sans Medium"/>
              </a:defRPr>
            </a:lvl2pPr>
            <a:lvl3pPr lvl="2">
              <a:buNone/>
              <a:defRPr>
                <a:latin typeface="Public Sans Medium"/>
                <a:ea typeface="Public Sans Medium"/>
                <a:cs typeface="Public Sans Medium"/>
                <a:sym typeface="Public Sans Medium"/>
              </a:defRPr>
            </a:lvl3pPr>
            <a:lvl4pPr lvl="3">
              <a:buNone/>
              <a:defRPr>
                <a:latin typeface="Public Sans Medium"/>
                <a:ea typeface="Public Sans Medium"/>
                <a:cs typeface="Public Sans Medium"/>
                <a:sym typeface="Public Sans Medium"/>
              </a:defRPr>
            </a:lvl4pPr>
            <a:lvl5pPr lvl="4">
              <a:buNone/>
              <a:defRPr>
                <a:latin typeface="Public Sans Medium"/>
                <a:ea typeface="Public Sans Medium"/>
                <a:cs typeface="Public Sans Medium"/>
                <a:sym typeface="Public Sans Medium"/>
              </a:defRPr>
            </a:lvl5pPr>
            <a:lvl6pPr lvl="5">
              <a:buNone/>
              <a:defRPr>
                <a:latin typeface="Public Sans Medium"/>
                <a:ea typeface="Public Sans Medium"/>
                <a:cs typeface="Public Sans Medium"/>
                <a:sym typeface="Public Sans Medium"/>
              </a:defRPr>
            </a:lvl6pPr>
            <a:lvl7pPr lvl="6">
              <a:buNone/>
              <a:defRPr>
                <a:latin typeface="Public Sans Medium"/>
                <a:ea typeface="Public Sans Medium"/>
                <a:cs typeface="Public Sans Medium"/>
                <a:sym typeface="Public Sans Medium"/>
              </a:defRPr>
            </a:lvl7pPr>
            <a:lvl8pPr lvl="7">
              <a:buNone/>
              <a:defRPr>
                <a:latin typeface="Public Sans Medium"/>
                <a:ea typeface="Public Sans Medium"/>
                <a:cs typeface="Public Sans Medium"/>
                <a:sym typeface="Public Sans Medium"/>
              </a:defRPr>
            </a:lvl8pPr>
            <a:lvl9pPr lvl="8">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ctrTitle"/>
          </p:nvPr>
        </p:nvSpPr>
        <p:spPr>
          <a:xfrm>
            <a:off x="311700" y="3313350"/>
            <a:ext cx="8520600" cy="79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389925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4000"/>
              <a:buFont typeface="Public Sans Thin"/>
              <a:buNone/>
              <a:defRPr sz="4000" b="0">
                <a:solidFill>
                  <a:schemeClr val="dk2"/>
                </a:solidFill>
                <a:latin typeface="Public Sans Thin"/>
                <a:ea typeface="Public Sans Thin"/>
                <a:cs typeface="Public Sans Thin"/>
                <a:sym typeface="Public Sans Thi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2"/>
          <p:cNvSpPr>
            <a:spLocks noGrp="1"/>
          </p:cNvSpPr>
          <p:nvPr>
            <p:ph type="pic" idx="2"/>
          </p:nvPr>
        </p:nvSpPr>
        <p:spPr>
          <a:xfrm>
            <a:off x="3227925" y="619632"/>
            <a:ext cx="2648400" cy="25332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uest">
  <p:cSld name="CUSTOM_3_1">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11700" y="1362200"/>
            <a:ext cx="4628100" cy="1064700"/>
          </a:xfrm>
          <a:prstGeom prst="rect">
            <a:avLst/>
          </a:prstGeom>
        </p:spPr>
        <p:txBody>
          <a:bodyPr spcFirstLastPara="1" wrap="square" lIns="91425" tIns="91425" rIns="91425" bIns="91425" anchor="ctr" anchorCtr="0">
            <a:noAutofit/>
          </a:bodyPr>
          <a:lstStyle>
            <a:lvl1pPr lvl="0" rtl="0">
              <a:lnSpc>
                <a:spcPct val="95000"/>
              </a:lnSpc>
              <a:spcBef>
                <a:spcPts val="0"/>
              </a:spcBef>
              <a:spcAft>
                <a:spcPts val="0"/>
              </a:spcAft>
              <a:buSzPts val="32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1"/>
          <p:cNvSpPr txBox="1">
            <a:spLocks noGrp="1"/>
          </p:cNvSpPr>
          <p:nvPr>
            <p:ph type="subTitle" idx="1"/>
          </p:nvPr>
        </p:nvSpPr>
        <p:spPr>
          <a:xfrm>
            <a:off x="5016000" y="1362200"/>
            <a:ext cx="3860400" cy="1064700"/>
          </a:xfrm>
          <a:prstGeom prst="rect">
            <a:avLst/>
          </a:prstGeom>
        </p:spPr>
        <p:txBody>
          <a:bodyPr spcFirstLastPara="1" wrap="square" lIns="91425" tIns="91425" rIns="91425" bIns="91425" anchor="t" anchorCtr="0">
            <a:noAutofit/>
          </a:bodyPr>
          <a:lstStyle>
            <a:lvl1pPr lvl="0" algn="r">
              <a:lnSpc>
                <a:spcPct val="95000"/>
              </a:lnSpc>
              <a:spcBef>
                <a:spcPts val="0"/>
              </a:spcBef>
              <a:spcAft>
                <a:spcPts val="0"/>
              </a:spcAft>
              <a:buSzPts val="2800"/>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4" name="Google Shape;64;p11" descr="A simple outline of a geodesic dome"/>
          <p:cNvPicPr preferRelativeResize="0"/>
          <p:nvPr/>
        </p:nvPicPr>
        <p:blipFill rotWithShape="1">
          <a:blip r:embed="rId2">
            <a:alphaModFix/>
          </a:blip>
          <a:srcRect/>
          <a:stretch/>
        </p:blipFill>
        <p:spPr>
          <a:xfrm>
            <a:off x="1997075" y="2862131"/>
            <a:ext cx="5149848" cy="2710448"/>
          </a:xfrm>
          <a:prstGeom prst="rect">
            <a:avLst/>
          </a:prstGeom>
          <a:noFill/>
          <a:ln>
            <a:noFill/>
          </a:ln>
        </p:spPr>
      </p:pic>
      <p:sp>
        <p:nvSpPr>
          <p:cNvPr id="65" name="Google Shape;6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Section">
  <p:cSld name="CUSTOM_3_1_1">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11700" y="1362200"/>
            <a:ext cx="8555100" cy="1064700"/>
          </a:xfrm>
          <a:prstGeom prst="rect">
            <a:avLst/>
          </a:prstGeom>
        </p:spPr>
        <p:txBody>
          <a:bodyPr spcFirstLastPara="1" wrap="square" lIns="91425" tIns="91425" rIns="91425" bIns="91425" anchor="ctr" anchorCtr="0">
            <a:noAutofit/>
          </a:bodyPr>
          <a:lstStyle>
            <a:lvl1pPr lvl="0" algn="ctr" rtl="0">
              <a:lnSpc>
                <a:spcPct val="95000"/>
              </a:lnSpc>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8" name="Google Shape;68;p12" descr="A simple outline of a geodesic dome"/>
          <p:cNvPicPr preferRelativeResize="0"/>
          <p:nvPr/>
        </p:nvPicPr>
        <p:blipFill rotWithShape="1">
          <a:blip r:embed="rId2">
            <a:alphaModFix/>
          </a:blip>
          <a:srcRect/>
          <a:stretch/>
        </p:blipFill>
        <p:spPr>
          <a:xfrm>
            <a:off x="1997075" y="2862131"/>
            <a:ext cx="5149848" cy="2710448"/>
          </a:xfrm>
          <a:prstGeom prst="rect">
            <a:avLst/>
          </a:prstGeom>
          <a:noFill/>
          <a:ln>
            <a:noFill/>
          </a:ln>
        </p:spPr>
      </p:pic>
      <p:sp>
        <p:nvSpPr>
          <p:cNvPr id="69" name="Google Shape;6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te Launch">
  <p:cSld name="CUSTOM">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4376165" y="259294"/>
            <a:ext cx="4281600" cy="5679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lt2"/>
              </a:buClr>
              <a:buSzPts val="1600"/>
              <a:buFont typeface="Public Sans"/>
              <a:buNone/>
              <a:defRPr sz="1600">
                <a:solidFill>
                  <a:schemeClr val="lt2"/>
                </a:solidFill>
                <a:latin typeface="Public Sans"/>
                <a:ea typeface="Public Sans"/>
                <a:cs typeface="Public Sans"/>
                <a:sym typeface="Public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3"/>
          <p:cNvSpPr txBox="1">
            <a:spLocks noGrp="1"/>
          </p:cNvSpPr>
          <p:nvPr>
            <p:ph type="subTitle" idx="1"/>
          </p:nvPr>
        </p:nvSpPr>
        <p:spPr>
          <a:xfrm>
            <a:off x="461704" y="259294"/>
            <a:ext cx="3690600" cy="572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2000"/>
              <a:buFont typeface="Public Sans ExtraBold"/>
              <a:buNone/>
              <a:defRPr sz="2000" b="0">
                <a:solidFill>
                  <a:schemeClr val="lt2"/>
                </a:solidFill>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3"/>
          <p:cNvSpPr>
            <a:spLocks noGrp="1"/>
          </p:cNvSpPr>
          <p:nvPr>
            <p:ph type="pic" idx="2"/>
          </p:nvPr>
        </p:nvSpPr>
        <p:spPr>
          <a:xfrm>
            <a:off x="557275" y="895300"/>
            <a:ext cx="8029500" cy="4560600"/>
          </a:xfrm>
          <a:prstGeom prst="roundRect">
            <a:avLst>
              <a:gd name="adj" fmla="val 2153"/>
            </a:avLst>
          </a:prstGeom>
          <a:noFill/>
          <a:ln>
            <a:noFill/>
          </a:ln>
        </p:spPr>
      </p:sp>
      <p:sp>
        <p:nvSpPr>
          <p:cNvPr id="74" name="Google Shape;74;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Up Image Right">
  <p:cSld name="CUSTOM_1">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295238" y="673625"/>
            <a:ext cx="3592200" cy="1940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4"/>
          <p:cNvSpPr txBox="1">
            <a:spLocks noGrp="1"/>
          </p:cNvSpPr>
          <p:nvPr>
            <p:ph type="body" idx="1"/>
          </p:nvPr>
        </p:nvSpPr>
        <p:spPr>
          <a:xfrm>
            <a:off x="295238" y="2551950"/>
            <a:ext cx="3634800" cy="2175000"/>
          </a:xfrm>
          <a:prstGeom prst="rect">
            <a:avLst/>
          </a:prstGeom>
        </p:spPr>
        <p:txBody>
          <a:bodyPr spcFirstLastPara="1" wrap="square" lIns="91425" tIns="91425" rIns="91425" bIns="91425" anchor="t" anchorCtr="0">
            <a:noAutofit/>
          </a:bodyPr>
          <a:lstStyle>
            <a:lvl1pPr marL="457200" lvl="0" indent="-381000">
              <a:lnSpc>
                <a:spcPct val="95000"/>
              </a:lnSpc>
              <a:spcBef>
                <a:spcPts val="0"/>
              </a:spcBef>
              <a:spcAft>
                <a:spcPts val="0"/>
              </a:spcAft>
              <a:buSzPts val="2400"/>
              <a:buChar char="●"/>
              <a:defRPr sz="2400" b="0"/>
            </a:lvl1pPr>
            <a:lvl2pPr marL="914400" lvl="1" indent="-381000">
              <a:lnSpc>
                <a:spcPct val="95000"/>
              </a:lnSpc>
              <a:spcBef>
                <a:spcPts val="0"/>
              </a:spcBef>
              <a:spcAft>
                <a:spcPts val="0"/>
              </a:spcAft>
              <a:buSzPts val="2400"/>
              <a:buChar char="○"/>
              <a:defRPr sz="2400" b="0"/>
            </a:lvl2pPr>
            <a:lvl3pPr marL="1371600" lvl="2" indent="-381000">
              <a:lnSpc>
                <a:spcPct val="95000"/>
              </a:lnSpc>
              <a:spcBef>
                <a:spcPts val="0"/>
              </a:spcBef>
              <a:spcAft>
                <a:spcPts val="0"/>
              </a:spcAft>
              <a:buSzPts val="2400"/>
              <a:buChar char="■"/>
              <a:defRPr sz="2400" b="0"/>
            </a:lvl3pPr>
            <a:lvl4pPr marL="1828800" lvl="3" indent="-381000">
              <a:lnSpc>
                <a:spcPct val="95000"/>
              </a:lnSpc>
              <a:spcBef>
                <a:spcPts val="0"/>
              </a:spcBef>
              <a:spcAft>
                <a:spcPts val="0"/>
              </a:spcAft>
              <a:buSzPts val="2400"/>
              <a:buChar char="●"/>
              <a:defRPr sz="2400" b="0"/>
            </a:lvl4pPr>
            <a:lvl5pPr marL="2286000" lvl="4" indent="-381000">
              <a:lnSpc>
                <a:spcPct val="95000"/>
              </a:lnSpc>
              <a:spcBef>
                <a:spcPts val="0"/>
              </a:spcBef>
              <a:spcAft>
                <a:spcPts val="0"/>
              </a:spcAft>
              <a:buSzPts val="2400"/>
              <a:buChar char="○"/>
              <a:defRPr sz="2400" b="0"/>
            </a:lvl5pPr>
            <a:lvl6pPr marL="2743200" lvl="5" indent="-381000">
              <a:lnSpc>
                <a:spcPct val="95000"/>
              </a:lnSpc>
              <a:spcBef>
                <a:spcPts val="0"/>
              </a:spcBef>
              <a:spcAft>
                <a:spcPts val="0"/>
              </a:spcAft>
              <a:buSzPts val="2400"/>
              <a:buChar char="■"/>
              <a:defRPr sz="2400" b="0"/>
            </a:lvl6pPr>
            <a:lvl7pPr marL="3200400" lvl="6" indent="-381000">
              <a:lnSpc>
                <a:spcPct val="95000"/>
              </a:lnSpc>
              <a:spcBef>
                <a:spcPts val="0"/>
              </a:spcBef>
              <a:spcAft>
                <a:spcPts val="0"/>
              </a:spcAft>
              <a:buSzPts val="2400"/>
              <a:buChar char="●"/>
              <a:defRPr sz="2400" b="0"/>
            </a:lvl7pPr>
            <a:lvl8pPr marL="3657600" lvl="7" indent="-381000">
              <a:lnSpc>
                <a:spcPct val="95000"/>
              </a:lnSpc>
              <a:spcBef>
                <a:spcPts val="0"/>
              </a:spcBef>
              <a:spcAft>
                <a:spcPts val="0"/>
              </a:spcAft>
              <a:buSzPts val="2400"/>
              <a:buChar char="○"/>
              <a:defRPr sz="2400" b="0"/>
            </a:lvl8pPr>
            <a:lvl9pPr marL="4114800" lvl="8" indent="-381000">
              <a:lnSpc>
                <a:spcPct val="95000"/>
              </a:lnSpc>
              <a:spcBef>
                <a:spcPts val="0"/>
              </a:spcBef>
              <a:spcAft>
                <a:spcPts val="0"/>
              </a:spcAft>
              <a:buSzPts val="2400"/>
              <a:buChar char="■"/>
              <a:defRPr sz="2400" b="0"/>
            </a:lvl9pPr>
          </a:lstStyle>
          <a:p>
            <a:endParaRPr/>
          </a:p>
        </p:txBody>
      </p:sp>
      <p:sp>
        <p:nvSpPr>
          <p:cNvPr id="78" name="Google Shape;78;p14"/>
          <p:cNvSpPr>
            <a:spLocks noGrp="1"/>
          </p:cNvSpPr>
          <p:nvPr>
            <p:ph type="pic" idx="2"/>
          </p:nvPr>
        </p:nvSpPr>
        <p:spPr>
          <a:xfrm>
            <a:off x="3996000" y="201"/>
            <a:ext cx="5148000" cy="5143500"/>
          </a:xfrm>
          <a:prstGeom prst="rect">
            <a:avLst/>
          </a:prstGeom>
          <a:noFill/>
          <a:ln>
            <a:noFill/>
          </a:ln>
        </p:spPr>
      </p:sp>
      <p:sp>
        <p:nvSpPr>
          <p:cNvPr id="79" name="Google Shape;79;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atin typeface="Public Sans"/>
                <a:ea typeface="Public Sans"/>
                <a:cs typeface="Public Sans"/>
                <a:sym typeface="Public Sans"/>
              </a:defRPr>
            </a:lvl1pPr>
            <a:lvl2pPr lvl="1">
              <a:buNone/>
              <a:defRPr sz="1300">
                <a:latin typeface="Public Sans"/>
                <a:ea typeface="Public Sans"/>
                <a:cs typeface="Public Sans"/>
                <a:sym typeface="Public Sans"/>
              </a:defRPr>
            </a:lvl2pPr>
            <a:lvl3pPr lvl="2">
              <a:buNone/>
              <a:defRPr sz="1300">
                <a:latin typeface="Public Sans"/>
                <a:ea typeface="Public Sans"/>
                <a:cs typeface="Public Sans"/>
                <a:sym typeface="Public Sans"/>
              </a:defRPr>
            </a:lvl3pPr>
            <a:lvl4pPr lvl="3">
              <a:buNone/>
              <a:defRPr sz="1300">
                <a:latin typeface="Public Sans"/>
                <a:ea typeface="Public Sans"/>
                <a:cs typeface="Public Sans"/>
                <a:sym typeface="Public Sans"/>
              </a:defRPr>
            </a:lvl4pPr>
            <a:lvl5pPr lvl="4">
              <a:buNone/>
              <a:defRPr sz="1300">
                <a:latin typeface="Public Sans"/>
                <a:ea typeface="Public Sans"/>
                <a:cs typeface="Public Sans"/>
                <a:sym typeface="Public Sans"/>
              </a:defRPr>
            </a:lvl5pPr>
            <a:lvl6pPr lvl="5">
              <a:buNone/>
              <a:defRPr sz="1300">
                <a:latin typeface="Public Sans"/>
                <a:ea typeface="Public Sans"/>
                <a:cs typeface="Public Sans"/>
                <a:sym typeface="Public Sans"/>
              </a:defRPr>
            </a:lvl6pPr>
            <a:lvl7pPr lvl="6">
              <a:buNone/>
              <a:defRPr sz="1300">
                <a:latin typeface="Public Sans"/>
                <a:ea typeface="Public Sans"/>
                <a:cs typeface="Public Sans"/>
                <a:sym typeface="Public Sans"/>
              </a:defRPr>
            </a:lvl7pPr>
            <a:lvl8pPr lvl="7">
              <a:buNone/>
              <a:defRPr sz="1300">
                <a:latin typeface="Public Sans"/>
                <a:ea typeface="Public Sans"/>
                <a:cs typeface="Public Sans"/>
                <a:sym typeface="Public Sans"/>
              </a:defRPr>
            </a:lvl8pPr>
            <a:lvl9pPr lvl="8">
              <a:buNone/>
              <a:defRPr sz="1300">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Up Code Right">
  <p:cSld name="CUSTOM_1_3">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295238" y="673625"/>
            <a:ext cx="3592200" cy="1940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Google Shape;82;p15"/>
          <p:cNvSpPr txBox="1">
            <a:spLocks noGrp="1"/>
          </p:cNvSpPr>
          <p:nvPr>
            <p:ph type="body" idx="1"/>
          </p:nvPr>
        </p:nvSpPr>
        <p:spPr>
          <a:xfrm>
            <a:off x="295238" y="2551950"/>
            <a:ext cx="3634800" cy="2175000"/>
          </a:xfrm>
          <a:prstGeom prst="rect">
            <a:avLst/>
          </a:prstGeom>
        </p:spPr>
        <p:txBody>
          <a:bodyPr spcFirstLastPara="1" wrap="square" lIns="91425" tIns="91425" rIns="91425" bIns="91425" anchor="t" anchorCtr="0">
            <a:noAutofit/>
          </a:bodyPr>
          <a:lstStyle>
            <a:lvl1pPr marL="457200" lvl="0" indent="-381000" rtl="0">
              <a:lnSpc>
                <a:spcPct val="95000"/>
              </a:lnSpc>
              <a:spcBef>
                <a:spcPts val="0"/>
              </a:spcBef>
              <a:spcAft>
                <a:spcPts val="0"/>
              </a:spcAft>
              <a:buSzPts val="2400"/>
              <a:buChar char="●"/>
              <a:defRPr sz="2400" b="0"/>
            </a:lvl1pPr>
            <a:lvl2pPr marL="914400" lvl="1" indent="-381000" rtl="0">
              <a:lnSpc>
                <a:spcPct val="95000"/>
              </a:lnSpc>
              <a:spcBef>
                <a:spcPts val="0"/>
              </a:spcBef>
              <a:spcAft>
                <a:spcPts val="0"/>
              </a:spcAft>
              <a:buSzPts val="2400"/>
              <a:buChar char="○"/>
              <a:defRPr sz="2400" b="0"/>
            </a:lvl2pPr>
            <a:lvl3pPr marL="1371600" lvl="2" indent="-381000" rtl="0">
              <a:lnSpc>
                <a:spcPct val="95000"/>
              </a:lnSpc>
              <a:spcBef>
                <a:spcPts val="0"/>
              </a:spcBef>
              <a:spcAft>
                <a:spcPts val="0"/>
              </a:spcAft>
              <a:buSzPts val="2400"/>
              <a:buChar char="■"/>
              <a:defRPr sz="2400" b="0"/>
            </a:lvl3pPr>
            <a:lvl4pPr marL="1828800" lvl="3" indent="-381000" rtl="0">
              <a:lnSpc>
                <a:spcPct val="95000"/>
              </a:lnSpc>
              <a:spcBef>
                <a:spcPts val="0"/>
              </a:spcBef>
              <a:spcAft>
                <a:spcPts val="0"/>
              </a:spcAft>
              <a:buSzPts val="2400"/>
              <a:buChar char="●"/>
              <a:defRPr sz="2400" b="0"/>
            </a:lvl4pPr>
            <a:lvl5pPr marL="2286000" lvl="4" indent="-381000" rtl="0">
              <a:lnSpc>
                <a:spcPct val="95000"/>
              </a:lnSpc>
              <a:spcBef>
                <a:spcPts val="0"/>
              </a:spcBef>
              <a:spcAft>
                <a:spcPts val="0"/>
              </a:spcAft>
              <a:buSzPts val="2400"/>
              <a:buChar char="○"/>
              <a:defRPr sz="2400" b="0"/>
            </a:lvl5pPr>
            <a:lvl6pPr marL="2743200" lvl="5" indent="-381000" rtl="0">
              <a:lnSpc>
                <a:spcPct val="95000"/>
              </a:lnSpc>
              <a:spcBef>
                <a:spcPts val="0"/>
              </a:spcBef>
              <a:spcAft>
                <a:spcPts val="0"/>
              </a:spcAft>
              <a:buSzPts val="2400"/>
              <a:buChar char="■"/>
              <a:defRPr sz="2400" b="0"/>
            </a:lvl6pPr>
            <a:lvl7pPr marL="3200400" lvl="6" indent="-381000" rtl="0">
              <a:lnSpc>
                <a:spcPct val="95000"/>
              </a:lnSpc>
              <a:spcBef>
                <a:spcPts val="0"/>
              </a:spcBef>
              <a:spcAft>
                <a:spcPts val="0"/>
              </a:spcAft>
              <a:buSzPts val="2400"/>
              <a:buChar char="●"/>
              <a:defRPr sz="2400" b="0"/>
            </a:lvl7pPr>
            <a:lvl8pPr marL="3657600" lvl="7" indent="-381000" rtl="0">
              <a:lnSpc>
                <a:spcPct val="95000"/>
              </a:lnSpc>
              <a:spcBef>
                <a:spcPts val="0"/>
              </a:spcBef>
              <a:spcAft>
                <a:spcPts val="0"/>
              </a:spcAft>
              <a:buSzPts val="2400"/>
              <a:buChar char="○"/>
              <a:defRPr sz="2400" b="0"/>
            </a:lvl8pPr>
            <a:lvl9pPr marL="4114800" lvl="8" indent="-381000" rtl="0">
              <a:lnSpc>
                <a:spcPct val="95000"/>
              </a:lnSpc>
              <a:spcBef>
                <a:spcPts val="0"/>
              </a:spcBef>
              <a:spcAft>
                <a:spcPts val="0"/>
              </a:spcAft>
              <a:buSzPts val="2400"/>
              <a:buChar char="■"/>
              <a:defRPr sz="2400" b="0"/>
            </a:lvl9pPr>
          </a:lstStyle>
          <a:p>
            <a:endParaRPr/>
          </a:p>
        </p:txBody>
      </p:sp>
      <p:sp>
        <p:nvSpPr>
          <p:cNvPr id="83" name="Google Shape;83;p15"/>
          <p:cNvSpPr/>
          <p:nvPr/>
        </p:nvSpPr>
        <p:spPr>
          <a:xfrm>
            <a:off x="3990950" y="0"/>
            <a:ext cx="5143500" cy="515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4" name="Google Shape;84;p15"/>
          <p:cNvSpPr txBox="1">
            <a:spLocks noGrp="1"/>
          </p:cNvSpPr>
          <p:nvPr>
            <p:ph type="body" idx="2"/>
          </p:nvPr>
        </p:nvSpPr>
        <p:spPr>
          <a:xfrm>
            <a:off x="4509900" y="391750"/>
            <a:ext cx="4046700" cy="43353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dk1"/>
              </a:buClr>
              <a:buSzPts val="1800"/>
              <a:buFont typeface="IBM Plex Mono Medium"/>
              <a:buChar char="●"/>
              <a:defRPr b="0">
                <a:solidFill>
                  <a:schemeClr val="dk1"/>
                </a:solidFill>
                <a:latin typeface="IBM Plex Mono Medium"/>
                <a:ea typeface="IBM Plex Mono Medium"/>
                <a:cs typeface="IBM Plex Mono Medium"/>
                <a:sym typeface="IBM Plex Mono Medium"/>
              </a:defRPr>
            </a:lvl1pPr>
            <a:lvl2pPr marL="914400" lvl="1" indent="-317500">
              <a:lnSpc>
                <a:spcPct val="100000"/>
              </a:lnSpc>
              <a:spcBef>
                <a:spcPts val="0"/>
              </a:spcBef>
              <a:spcAft>
                <a:spcPts val="0"/>
              </a:spcAft>
              <a:buClr>
                <a:schemeClr val="dk1"/>
              </a:buClr>
              <a:buSzPts val="1400"/>
              <a:buFont typeface="IBM Plex Mono Medium"/>
              <a:buChar char="○"/>
              <a:defRPr b="0">
                <a:solidFill>
                  <a:schemeClr val="dk1"/>
                </a:solidFill>
                <a:latin typeface="IBM Plex Mono Medium"/>
                <a:ea typeface="IBM Plex Mono Medium"/>
                <a:cs typeface="IBM Plex Mono Medium"/>
                <a:sym typeface="IBM Plex Mono Medium"/>
              </a:defRPr>
            </a:lvl2pPr>
            <a:lvl3pPr marL="1371600" lvl="2" indent="-317500">
              <a:lnSpc>
                <a:spcPct val="100000"/>
              </a:lnSpc>
              <a:spcBef>
                <a:spcPts val="0"/>
              </a:spcBef>
              <a:spcAft>
                <a:spcPts val="0"/>
              </a:spcAft>
              <a:buClr>
                <a:schemeClr val="dk1"/>
              </a:buClr>
              <a:buSzPts val="1400"/>
              <a:buFont typeface="IBM Plex Mono Medium"/>
              <a:buChar char="■"/>
              <a:defRPr b="0">
                <a:solidFill>
                  <a:schemeClr val="dk1"/>
                </a:solidFill>
                <a:latin typeface="IBM Plex Mono Medium"/>
                <a:ea typeface="IBM Plex Mono Medium"/>
                <a:cs typeface="IBM Plex Mono Medium"/>
                <a:sym typeface="IBM Plex Mono Medium"/>
              </a:defRPr>
            </a:lvl3pPr>
            <a:lvl4pPr marL="1828800" lvl="3" indent="-317500">
              <a:lnSpc>
                <a:spcPct val="100000"/>
              </a:lnSpc>
              <a:spcBef>
                <a:spcPts val="0"/>
              </a:spcBef>
              <a:spcAft>
                <a:spcPts val="0"/>
              </a:spcAft>
              <a:buClr>
                <a:schemeClr val="dk1"/>
              </a:buClr>
              <a:buSzPts val="1400"/>
              <a:buFont typeface="IBM Plex Mono Medium"/>
              <a:buChar char="●"/>
              <a:defRPr b="0">
                <a:solidFill>
                  <a:schemeClr val="dk1"/>
                </a:solidFill>
                <a:latin typeface="IBM Plex Mono Medium"/>
                <a:ea typeface="IBM Plex Mono Medium"/>
                <a:cs typeface="IBM Plex Mono Medium"/>
                <a:sym typeface="IBM Plex Mono Medium"/>
              </a:defRPr>
            </a:lvl4pPr>
            <a:lvl5pPr marL="2286000" lvl="4" indent="-317500">
              <a:lnSpc>
                <a:spcPct val="100000"/>
              </a:lnSpc>
              <a:spcBef>
                <a:spcPts val="0"/>
              </a:spcBef>
              <a:spcAft>
                <a:spcPts val="0"/>
              </a:spcAft>
              <a:buClr>
                <a:schemeClr val="dk1"/>
              </a:buClr>
              <a:buSzPts val="1400"/>
              <a:buFont typeface="IBM Plex Mono Medium"/>
              <a:buChar char="○"/>
              <a:defRPr b="0">
                <a:solidFill>
                  <a:schemeClr val="dk1"/>
                </a:solidFill>
                <a:latin typeface="IBM Plex Mono Medium"/>
                <a:ea typeface="IBM Plex Mono Medium"/>
                <a:cs typeface="IBM Plex Mono Medium"/>
                <a:sym typeface="IBM Plex Mono Medium"/>
              </a:defRPr>
            </a:lvl5pPr>
            <a:lvl6pPr marL="2743200" lvl="5" indent="-317500">
              <a:lnSpc>
                <a:spcPct val="100000"/>
              </a:lnSpc>
              <a:spcBef>
                <a:spcPts val="0"/>
              </a:spcBef>
              <a:spcAft>
                <a:spcPts val="0"/>
              </a:spcAft>
              <a:buClr>
                <a:schemeClr val="dk1"/>
              </a:buClr>
              <a:buSzPts val="1400"/>
              <a:buFont typeface="IBM Plex Mono Medium"/>
              <a:buChar char="■"/>
              <a:defRPr b="0">
                <a:solidFill>
                  <a:schemeClr val="dk1"/>
                </a:solidFill>
                <a:latin typeface="IBM Plex Mono Medium"/>
                <a:ea typeface="IBM Plex Mono Medium"/>
                <a:cs typeface="IBM Plex Mono Medium"/>
                <a:sym typeface="IBM Plex Mono Medium"/>
              </a:defRPr>
            </a:lvl6pPr>
            <a:lvl7pPr marL="3200400" lvl="6" indent="-317500">
              <a:lnSpc>
                <a:spcPct val="100000"/>
              </a:lnSpc>
              <a:spcBef>
                <a:spcPts val="0"/>
              </a:spcBef>
              <a:spcAft>
                <a:spcPts val="0"/>
              </a:spcAft>
              <a:buClr>
                <a:schemeClr val="dk1"/>
              </a:buClr>
              <a:buSzPts val="1400"/>
              <a:buFont typeface="IBM Plex Mono Medium"/>
              <a:buChar char="●"/>
              <a:defRPr b="0">
                <a:solidFill>
                  <a:schemeClr val="dk1"/>
                </a:solidFill>
                <a:latin typeface="IBM Plex Mono Medium"/>
                <a:ea typeface="IBM Plex Mono Medium"/>
                <a:cs typeface="IBM Plex Mono Medium"/>
                <a:sym typeface="IBM Plex Mono Medium"/>
              </a:defRPr>
            </a:lvl7pPr>
            <a:lvl8pPr marL="3657600" lvl="7" indent="-317500">
              <a:lnSpc>
                <a:spcPct val="100000"/>
              </a:lnSpc>
              <a:spcBef>
                <a:spcPts val="0"/>
              </a:spcBef>
              <a:spcAft>
                <a:spcPts val="0"/>
              </a:spcAft>
              <a:buClr>
                <a:schemeClr val="dk1"/>
              </a:buClr>
              <a:buSzPts val="1400"/>
              <a:buFont typeface="IBM Plex Mono Medium"/>
              <a:buChar char="○"/>
              <a:defRPr b="0">
                <a:solidFill>
                  <a:schemeClr val="dk1"/>
                </a:solidFill>
                <a:latin typeface="IBM Plex Mono Medium"/>
                <a:ea typeface="IBM Plex Mono Medium"/>
                <a:cs typeface="IBM Plex Mono Medium"/>
                <a:sym typeface="IBM Plex Mono Medium"/>
              </a:defRPr>
            </a:lvl8pPr>
            <a:lvl9pPr marL="4114800" lvl="8" indent="-317500">
              <a:lnSpc>
                <a:spcPct val="100000"/>
              </a:lnSpc>
              <a:spcBef>
                <a:spcPts val="0"/>
              </a:spcBef>
              <a:spcAft>
                <a:spcPts val="0"/>
              </a:spcAft>
              <a:buClr>
                <a:schemeClr val="dk1"/>
              </a:buClr>
              <a:buSzPts val="1400"/>
              <a:buFont typeface="IBM Plex Mono Medium"/>
              <a:buChar char="■"/>
              <a:defRPr b="0">
                <a:solidFill>
                  <a:schemeClr val="dk1"/>
                </a:solidFill>
                <a:latin typeface="IBM Plex Mono Medium"/>
                <a:ea typeface="IBM Plex Mono Medium"/>
                <a:cs typeface="IBM Plex Mono Medium"/>
                <a:sym typeface="IBM Plex Mono Medium"/>
              </a:defRPr>
            </a:lvl9pPr>
          </a:lstStyle>
          <a:p>
            <a:endParaRPr/>
          </a:p>
        </p:txBody>
      </p:sp>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latin typeface="Public Sans"/>
                <a:ea typeface="Public Sans"/>
                <a:cs typeface="Public Sans"/>
                <a:sym typeface="Public Sans"/>
              </a:defRPr>
            </a:lvl1pPr>
            <a:lvl2pPr lvl="1">
              <a:buNone/>
              <a:defRPr>
                <a:solidFill>
                  <a:schemeClr val="dk1"/>
                </a:solidFill>
                <a:latin typeface="Public Sans"/>
                <a:ea typeface="Public Sans"/>
                <a:cs typeface="Public Sans"/>
                <a:sym typeface="Public Sans"/>
              </a:defRPr>
            </a:lvl2pPr>
            <a:lvl3pPr lvl="2">
              <a:buNone/>
              <a:defRPr>
                <a:solidFill>
                  <a:schemeClr val="dk1"/>
                </a:solidFill>
                <a:latin typeface="Public Sans"/>
                <a:ea typeface="Public Sans"/>
                <a:cs typeface="Public Sans"/>
                <a:sym typeface="Public Sans"/>
              </a:defRPr>
            </a:lvl3pPr>
            <a:lvl4pPr lvl="3">
              <a:buNone/>
              <a:defRPr>
                <a:solidFill>
                  <a:schemeClr val="dk1"/>
                </a:solidFill>
                <a:latin typeface="Public Sans"/>
                <a:ea typeface="Public Sans"/>
                <a:cs typeface="Public Sans"/>
                <a:sym typeface="Public Sans"/>
              </a:defRPr>
            </a:lvl4pPr>
            <a:lvl5pPr lvl="4">
              <a:buNone/>
              <a:defRPr>
                <a:solidFill>
                  <a:schemeClr val="dk1"/>
                </a:solidFill>
                <a:latin typeface="Public Sans"/>
                <a:ea typeface="Public Sans"/>
                <a:cs typeface="Public Sans"/>
                <a:sym typeface="Public Sans"/>
              </a:defRPr>
            </a:lvl5pPr>
            <a:lvl6pPr lvl="5">
              <a:buNone/>
              <a:defRPr>
                <a:solidFill>
                  <a:schemeClr val="dk1"/>
                </a:solidFill>
                <a:latin typeface="Public Sans"/>
                <a:ea typeface="Public Sans"/>
                <a:cs typeface="Public Sans"/>
                <a:sym typeface="Public Sans"/>
              </a:defRPr>
            </a:lvl6pPr>
            <a:lvl7pPr lvl="6">
              <a:buNone/>
              <a:defRPr>
                <a:solidFill>
                  <a:schemeClr val="dk1"/>
                </a:solidFill>
                <a:latin typeface="Public Sans"/>
                <a:ea typeface="Public Sans"/>
                <a:cs typeface="Public Sans"/>
                <a:sym typeface="Public Sans"/>
              </a:defRPr>
            </a:lvl7pPr>
            <a:lvl8pPr lvl="7">
              <a:buNone/>
              <a:defRPr>
                <a:solidFill>
                  <a:schemeClr val="dk1"/>
                </a:solidFill>
                <a:latin typeface="Public Sans"/>
                <a:ea typeface="Public Sans"/>
                <a:cs typeface="Public Sans"/>
                <a:sym typeface="Public Sans"/>
              </a:defRPr>
            </a:lvl8pPr>
            <a:lvl9pPr lvl="8">
              <a:buNone/>
              <a:defRPr>
                <a:solidFill>
                  <a:schemeClr val="dk1"/>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Up Image Right: Top heading">
  <p:cSld name="CUSTOM_1_2">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295250" y="496850"/>
            <a:ext cx="3592200" cy="659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6"/>
          <p:cNvSpPr txBox="1">
            <a:spLocks noGrp="1"/>
          </p:cNvSpPr>
          <p:nvPr>
            <p:ph type="body" idx="1"/>
          </p:nvPr>
        </p:nvSpPr>
        <p:spPr>
          <a:xfrm>
            <a:off x="295250" y="1108375"/>
            <a:ext cx="3634800" cy="3618600"/>
          </a:xfrm>
          <a:prstGeom prst="rect">
            <a:avLst/>
          </a:prstGeom>
        </p:spPr>
        <p:txBody>
          <a:bodyPr spcFirstLastPara="1" wrap="square" lIns="91425" tIns="91425" rIns="91425" bIns="91425" anchor="t" anchorCtr="0">
            <a:noAutofit/>
          </a:bodyPr>
          <a:lstStyle>
            <a:lvl1pPr marL="457200" lvl="0" indent="-381000" rtl="0">
              <a:lnSpc>
                <a:spcPct val="95000"/>
              </a:lnSpc>
              <a:spcBef>
                <a:spcPts val="0"/>
              </a:spcBef>
              <a:spcAft>
                <a:spcPts val="0"/>
              </a:spcAft>
              <a:buSzPts val="2400"/>
              <a:buChar char="●"/>
              <a:defRPr sz="2400" b="0"/>
            </a:lvl1pPr>
            <a:lvl2pPr marL="914400" lvl="1" indent="-381000" rtl="0">
              <a:lnSpc>
                <a:spcPct val="95000"/>
              </a:lnSpc>
              <a:spcBef>
                <a:spcPts val="0"/>
              </a:spcBef>
              <a:spcAft>
                <a:spcPts val="0"/>
              </a:spcAft>
              <a:buSzPts val="2400"/>
              <a:buChar char="○"/>
              <a:defRPr sz="2400" b="0"/>
            </a:lvl2pPr>
            <a:lvl3pPr marL="1371600" lvl="2" indent="-381000" rtl="0">
              <a:lnSpc>
                <a:spcPct val="95000"/>
              </a:lnSpc>
              <a:spcBef>
                <a:spcPts val="0"/>
              </a:spcBef>
              <a:spcAft>
                <a:spcPts val="0"/>
              </a:spcAft>
              <a:buSzPts val="2400"/>
              <a:buChar char="■"/>
              <a:defRPr sz="2400" b="0"/>
            </a:lvl3pPr>
            <a:lvl4pPr marL="1828800" lvl="3" indent="-381000" rtl="0">
              <a:lnSpc>
                <a:spcPct val="95000"/>
              </a:lnSpc>
              <a:spcBef>
                <a:spcPts val="0"/>
              </a:spcBef>
              <a:spcAft>
                <a:spcPts val="0"/>
              </a:spcAft>
              <a:buSzPts val="2400"/>
              <a:buChar char="●"/>
              <a:defRPr sz="2400" b="0"/>
            </a:lvl4pPr>
            <a:lvl5pPr marL="2286000" lvl="4" indent="-381000" rtl="0">
              <a:lnSpc>
                <a:spcPct val="95000"/>
              </a:lnSpc>
              <a:spcBef>
                <a:spcPts val="0"/>
              </a:spcBef>
              <a:spcAft>
                <a:spcPts val="0"/>
              </a:spcAft>
              <a:buSzPts val="2400"/>
              <a:buChar char="○"/>
              <a:defRPr sz="2400" b="0"/>
            </a:lvl5pPr>
            <a:lvl6pPr marL="2743200" lvl="5" indent="-381000" rtl="0">
              <a:lnSpc>
                <a:spcPct val="95000"/>
              </a:lnSpc>
              <a:spcBef>
                <a:spcPts val="0"/>
              </a:spcBef>
              <a:spcAft>
                <a:spcPts val="0"/>
              </a:spcAft>
              <a:buSzPts val="2400"/>
              <a:buChar char="■"/>
              <a:defRPr sz="2400" b="0"/>
            </a:lvl6pPr>
            <a:lvl7pPr marL="3200400" lvl="6" indent="-381000" rtl="0">
              <a:lnSpc>
                <a:spcPct val="95000"/>
              </a:lnSpc>
              <a:spcBef>
                <a:spcPts val="0"/>
              </a:spcBef>
              <a:spcAft>
                <a:spcPts val="0"/>
              </a:spcAft>
              <a:buSzPts val="2400"/>
              <a:buChar char="●"/>
              <a:defRPr sz="2400" b="0"/>
            </a:lvl7pPr>
            <a:lvl8pPr marL="3657600" lvl="7" indent="-381000" rtl="0">
              <a:lnSpc>
                <a:spcPct val="95000"/>
              </a:lnSpc>
              <a:spcBef>
                <a:spcPts val="0"/>
              </a:spcBef>
              <a:spcAft>
                <a:spcPts val="0"/>
              </a:spcAft>
              <a:buSzPts val="2400"/>
              <a:buChar char="○"/>
              <a:defRPr sz="2400" b="0"/>
            </a:lvl8pPr>
            <a:lvl9pPr marL="4114800" lvl="8" indent="-381000" rtl="0">
              <a:lnSpc>
                <a:spcPct val="95000"/>
              </a:lnSpc>
              <a:spcBef>
                <a:spcPts val="0"/>
              </a:spcBef>
              <a:spcAft>
                <a:spcPts val="0"/>
              </a:spcAft>
              <a:buSzPts val="2400"/>
              <a:buChar char="■"/>
              <a:defRPr sz="2400" b="0"/>
            </a:lvl9pPr>
          </a:lstStyle>
          <a:p>
            <a:endParaRPr/>
          </a:p>
        </p:txBody>
      </p:sp>
      <p:sp>
        <p:nvSpPr>
          <p:cNvPr id="89" name="Google Shape;89;p16"/>
          <p:cNvSpPr>
            <a:spLocks noGrp="1"/>
          </p:cNvSpPr>
          <p:nvPr>
            <p:ph type="pic" idx="2"/>
          </p:nvPr>
        </p:nvSpPr>
        <p:spPr>
          <a:xfrm>
            <a:off x="3996000" y="201"/>
            <a:ext cx="5148000" cy="5143500"/>
          </a:xfrm>
          <a:prstGeom prst="rect">
            <a:avLst/>
          </a:prstGeom>
          <a:noFill/>
          <a:ln>
            <a:noFill/>
          </a:ln>
        </p:spPr>
      </p:sp>
      <p:sp>
        <p:nvSpPr>
          <p:cNvPr id="90" name="Google Shape;90;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atin typeface="Public Sans"/>
                <a:ea typeface="Public Sans"/>
                <a:cs typeface="Public Sans"/>
                <a:sym typeface="Public Sans"/>
              </a:defRPr>
            </a:lvl1pPr>
            <a:lvl2pPr lvl="1">
              <a:buNone/>
              <a:defRPr sz="1300">
                <a:latin typeface="Public Sans"/>
                <a:ea typeface="Public Sans"/>
                <a:cs typeface="Public Sans"/>
                <a:sym typeface="Public Sans"/>
              </a:defRPr>
            </a:lvl2pPr>
            <a:lvl3pPr lvl="2">
              <a:buNone/>
              <a:defRPr sz="1300">
                <a:latin typeface="Public Sans"/>
                <a:ea typeface="Public Sans"/>
                <a:cs typeface="Public Sans"/>
                <a:sym typeface="Public Sans"/>
              </a:defRPr>
            </a:lvl3pPr>
            <a:lvl4pPr lvl="3">
              <a:buNone/>
              <a:defRPr sz="1300">
                <a:latin typeface="Public Sans"/>
                <a:ea typeface="Public Sans"/>
                <a:cs typeface="Public Sans"/>
                <a:sym typeface="Public Sans"/>
              </a:defRPr>
            </a:lvl4pPr>
            <a:lvl5pPr lvl="4">
              <a:buNone/>
              <a:defRPr sz="1300">
                <a:latin typeface="Public Sans"/>
                <a:ea typeface="Public Sans"/>
                <a:cs typeface="Public Sans"/>
                <a:sym typeface="Public Sans"/>
              </a:defRPr>
            </a:lvl5pPr>
            <a:lvl6pPr lvl="5">
              <a:buNone/>
              <a:defRPr sz="1300">
                <a:latin typeface="Public Sans"/>
                <a:ea typeface="Public Sans"/>
                <a:cs typeface="Public Sans"/>
                <a:sym typeface="Public Sans"/>
              </a:defRPr>
            </a:lvl6pPr>
            <a:lvl7pPr lvl="6">
              <a:buNone/>
              <a:defRPr sz="1300">
                <a:latin typeface="Public Sans"/>
                <a:ea typeface="Public Sans"/>
                <a:cs typeface="Public Sans"/>
                <a:sym typeface="Public Sans"/>
              </a:defRPr>
            </a:lvl7pPr>
            <a:lvl8pPr lvl="7">
              <a:buNone/>
              <a:defRPr sz="1300">
                <a:latin typeface="Public Sans"/>
                <a:ea typeface="Public Sans"/>
                <a:cs typeface="Public Sans"/>
                <a:sym typeface="Public Sans"/>
              </a:defRPr>
            </a:lvl8pPr>
            <a:lvl9pPr lvl="8">
              <a:buNone/>
              <a:defRPr sz="1300">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Up Image: Heading only">
  <p:cSld name="CUSTOM_1_1">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295250" y="1077950"/>
            <a:ext cx="3592200" cy="2988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7"/>
          <p:cNvSpPr>
            <a:spLocks noGrp="1"/>
          </p:cNvSpPr>
          <p:nvPr>
            <p:ph type="pic" idx="2"/>
          </p:nvPr>
        </p:nvSpPr>
        <p:spPr>
          <a:xfrm>
            <a:off x="3996000" y="201"/>
            <a:ext cx="5148000" cy="5143500"/>
          </a:xfrm>
          <a:prstGeom prst="rect">
            <a:avLst/>
          </a:prstGeom>
          <a:noFill/>
          <a:ln>
            <a:noFill/>
          </a:ln>
        </p:spPr>
      </p:sp>
      <p:sp>
        <p:nvSpPr>
          <p:cNvPr id="94" name="Google Shape;94;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atin typeface="Public Sans"/>
                <a:ea typeface="Public Sans"/>
                <a:cs typeface="Public Sans"/>
                <a:sym typeface="Public Sans"/>
              </a:defRPr>
            </a:lvl1pPr>
            <a:lvl2pPr lvl="1">
              <a:buNone/>
              <a:defRPr sz="1300">
                <a:latin typeface="Public Sans"/>
                <a:ea typeface="Public Sans"/>
                <a:cs typeface="Public Sans"/>
                <a:sym typeface="Public Sans"/>
              </a:defRPr>
            </a:lvl2pPr>
            <a:lvl3pPr lvl="2">
              <a:buNone/>
              <a:defRPr sz="1300">
                <a:latin typeface="Public Sans"/>
                <a:ea typeface="Public Sans"/>
                <a:cs typeface="Public Sans"/>
                <a:sym typeface="Public Sans"/>
              </a:defRPr>
            </a:lvl3pPr>
            <a:lvl4pPr lvl="3">
              <a:buNone/>
              <a:defRPr sz="1300">
                <a:latin typeface="Public Sans"/>
                <a:ea typeface="Public Sans"/>
                <a:cs typeface="Public Sans"/>
                <a:sym typeface="Public Sans"/>
              </a:defRPr>
            </a:lvl4pPr>
            <a:lvl5pPr lvl="4">
              <a:buNone/>
              <a:defRPr sz="1300">
                <a:latin typeface="Public Sans"/>
                <a:ea typeface="Public Sans"/>
                <a:cs typeface="Public Sans"/>
                <a:sym typeface="Public Sans"/>
              </a:defRPr>
            </a:lvl5pPr>
            <a:lvl6pPr lvl="5">
              <a:buNone/>
              <a:defRPr sz="1300">
                <a:latin typeface="Public Sans"/>
                <a:ea typeface="Public Sans"/>
                <a:cs typeface="Public Sans"/>
                <a:sym typeface="Public Sans"/>
              </a:defRPr>
            </a:lvl6pPr>
            <a:lvl7pPr lvl="6">
              <a:buNone/>
              <a:defRPr sz="1300">
                <a:latin typeface="Public Sans"/>
                <a:ea typeface="Public Sans"/>
                <a:cs typeface="Public Sans"/>
                <a:sym typeface="Public Sans"/>
              </a:defRPr>
            </a:lvl7pPr>
            <a:lvl8pPr lvl="7">
              <a:buNone/>
              <a:defRPr sz="1300">
                <a:latin typeface="Public Sans"/>
                <a:ea typeface="Public Sans"/>
                <a:cs typeface="Public Sans"/>
                <a:sym typeface="Public Sans"/>
              </a:defRPr>
            </a:lvl8pPr>
            <a:lvl9pPr lvl="8">
              <a:buNone/>
              <a:defRPr sz="1300">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 name="Google Shape;97;p18"/>
          <p:cNvSpPr txBox="1">
            <a:spLocks noGrp="1"/>
          </p:cNvSpPr>
          <p:nvPr>
            <p:ph type="body" idx="1"/>
          </p:nvPr>
        </p:nvSpPr>
        <p:spPr>
          <a:xfrm>
            <a:off x="311700" y="1094233"/>
            <a:ext cx="8520600" cy="5727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Font typeface="Public Sans Light"/>
              <a:buChar char="●"/>
              <a:defRPr sz="2400" b="0">
                <a:latin typeface="Public Sans Light"/>
                <a:ea typeface="Public Sans Light"/>
                <a:cs typeface="Public Sans Light"/>
                <a:sym typeface="Public Sans Light"/>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8" name="Google Shape;9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99" name="Google Shape;99;p18"/>
          <p:cNvSpPr txBox="1">
            <a:spLocks noGrp="1"/>
          </p:cNvSpPr>
          <p:nvPr>
            <p:ph type="body" idx="2"/>
          </p:nvPr>
        </p:nvSpPr>
        <p:spPr>
          <a:xfrm>
            <a:off x="311700" y="2135550"/>
            <a:ext cx="8520600" cy="2290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subhead">
  <p:cSld name="TITLE_AND_BODY_1">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3" name="Google Shape;10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7" name="Google Shape;107;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8" name="Google Shape;10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elcome">
  <p:cSld name="TITLE_1">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3"/>
          <p:cNvSpPr txBox="1">
            <a:spLocks noGrp="1"/>
          </p:cNvSpPr>
          <p:nvPr>
            <p:ph type="ctrTitle"/>
          </p:nvPr>
        </p:nvSpPr>
        <p:spPr>
          <a:xfrm>
            <a:off x="311700" y="1132940"/>
            <a:ext cx="8520600" cy="7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Font typeface="Public Sans"/>
              <a:buNone/>
              <a:defRPr sz="4000" b="1">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3"/>
          <p:cNvSpPr txBox="1">
            <a:spLocks noGrp="1"/>
          </p:cNvSpPr>
          <p:nvPr>
            <p:ph type="subTitle" idx="1"/>
          </p:nvPr>
        </p:nvSpPr>
        <p:spPr>
          <a:xfrm>
            <a:off x="311700" y="169973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4000"/>
              <a:buFont typeface="Public Sans Thin"/>
              <a:buNone/>
              <a:defRPr sz="4000" b="0">
                <a:latin typeface="Public Sans Thin"/>
                <a:ea typeface="Public Sans Thin"/>
                <a:cs typeface="Public Sans Thin"/>
                <a:sym typeface="Public Sans Thi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 name="Google Shape;18;p3"/>
          <p:cNvSpPr>
            <a:spLocks noGrp="1"/>
          </p:cNvSpPr>
          <p:nvPr>
            <p:ph type="pic" idx="2"/>
          </p:nvPr>
        </p:nvSpPr>
        <p:spPr>
          <a:xfrm>
            <a:off x="3898200" y="3464650"/>
            <a:ext cx="1347600" cy="16788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only">
  <p:cSld name="BLANK_1">
    <p:spTree>
      <p:nvGrpSpPr>
        <p:cNvPr id="1" name="Shape 111"/>
        <p:cNvGrpSpPr/>
        <p:nvPr/>
      </p:nvGrpSpPr>
      <p:grpSpPr>
        <a:xfrm>
          <a:off x="0" y="0"/>
          <a:ext cx="0" cy="0"/>
          <a:chOff x="0" y="0"/>
          <a:chExt cx="0" cy="0"/>
        </a:xfrm>
      </p:grpSpPr>
      <p:sp>
        <p:nvSpPr>
          <p:cNvPr id="112" name="Google Shape;11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22"/>
          <p:cNvSpPr>
            <a:spLocks noGrp="1"/>
          </p:cNvSpPr>
          <p:nvPr>
            <p:ph type="pic" idx="2"/>
          </p:nvPr>
        </p:nvSpPr>
        <p:spPr>
          <a:xfrm>
            <a:off x="-47134" y="-668034"/>
            <a:ext cx="9229800" cy="5191800"/>
          </a:xfrm>
          <a:prstGeom prst="rect">
            <a:avLst/>
          </a:prstGeom>
          <a:noFill/>
          <a:ln>
            <a:noFill/>
          </a:ln>
        </p:spPr>
      </p:sp>
      <p:sp>
        <p:nvSpPr>
          <p:cNvPr id="114" name="Google Shape;114;p22"/>
          <p:cNvSpPr txBox="1">
            <a:spLocks noGrp="1"/>
          </p:cNvSpPr>
          <p:nvPr>
            <p:ph type="title"/>
          </p:nvPr>
        </p:nvSpPr>
        <p:spPr>
          <a:xfrm>
            <a:off x="77150" y="4673709"/>
            <a:ext cx="8179500" cy="579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0"/>
              </a:spcBef>
              <a:spcAft>
                <a:spcPts val="0"/>
              </a:spcAft>
              <a:buSzPts val="2800"/>
              <a:buNone/>
              <a:defRPr>
                <a:latin typeface="Public Sans"/>
                <a:ea typeface="Public Sans"/>
                <a:cs typeface="Public Sans"/>
                <a:sym typeface="Public Sans"/>
              </a:defRPr>
            </a:lvl2pPr>
            <a:lvl3pPr lvl="2">
              <a:spcBef>
                <a:spcPts val="0"/>
              </a:spcBef>
              <a:spcAft>
                <a:spcPts val="0"/>
              </a:spcAft>
              <a:buSzPts val="2800"/>
              <a:buNone/>
              <a:defRPr>
                <a:latin typeface="Public Sans"/>
                <a:ea typeface="Public Sans"/>
                <a:cs typeface="Public Sans"/>
                <a:sym typeface="Public Sans"/>
              </a:defRPr>
            </a:lvl3pPr>
            <a:lvl4pPr lvl="3">
              <a:spcBef>
                <a:spcPts val="0"/>
              </a:spcBef>
              <a:spcAft>
                <a:spcPts val="0"/>
              </a:spcAft>
              <a:buSzPts val="2800"/>
              <a:buNone/>
              <a:defRPr>
                <a:latin typeface="Public Sans"/>
                <a:ea typeface="Public Sans"/>
                <a:cs typeface="Public Sans"/>
                <a:sym typeface="Public Sans"/>
              </a:defRPr>
            </a:lvl4pPr>
            <a:lvl5pPr lvl="4">
              <a:spcBef>
                <a:spcPts val="0"/>
              </a:spcBef>
              <a:spcAft>
                <a:spcPts val="0"/>
              </a:spcAft>
              <a:buSzPts val="2800"/>
              <a:buNone/>
              <a:defRPr>
                <a:latin typeface="Public Sans"/>
                <a:ea typeface="Public Sans"/>
                <a:cs typeface="Public Sans"/>
                <a:sym typeface="Public Sans"/>
              </a:defRPr>
            </a:lvl5pPr>
            <a:lvl6pPr lvl="5">
              <a:spcBef>
                <a:spcPts val="0"/>
              </a:spcBef>
              <a:spcAft>
                <a:spcPts val="0"/>
              </a:spcAft>
              <a:buSzPts val="2800"/>
              <a:buNone/>
              <a:defRPr>
                <a:latin typeface="Public Sans"/>
                <a:ea typeface="Public Sans"/>
                <a:cs typeface="Public Sans"/>
                <a:sym typeface="Public Sans"/>
              </a:defRPr>
            </a:lvl6pPr>
            <a:lvl7pPr lvl="6">
              <a:spcBef>
                <a:spcPts val="0"/>
              </a:spcBef>
              <a:spcAft>
                <a:spcPts val="0"/>
              </a:spcAft>
              <a:buSzPts val="2800"/>
              <a:buNone/>
              <a:defRPr>
                <a:latin typeface="Public Sans"/>
                <a:ea typeface="Public Sans"/>
                <a:cs typeface="Public Sans"/>
                <a:sym typeface="Public Sans"/>
              </a:defRPr>
            </a:lvl7pPr>
            <a:lvl8pPr lvl="7">
              <a:spcBef>
                <a:spcPts val="0"/>
              </a:spcBef>
              <a:spcAft>
                <a:spcPts val="0"/>
              </a:spcAft>
              <a:buSzPts val="2800"/>
              <a:buNone/>
              <a:defRPr>
                <a:latin typeface="Public Sans"/>
                <a:ea typeface="Public Sans"/>
                <a:cs typeface="Public Sans"/>
                <a:sym typeface="Public Sans"/>
              </a:defRPr>
            </a:lvl8pPr>
            <a:lvl9pPr lvl="8">
              <a:spcBef>
                <a:spcPts val="0"/>
              </a:spcBef>
              <a:spcAft>
                <a:spcPts val="0"/>
              </a:spcAft>
              <a:buSzPts val="2800"/>
              <a:buNone/>
              <a:defRPr>
                <a:latin typeface="Public Sans"/>
                <a:ea typeface="Public Sans"/>
                <a:cs typeface="Public Sans"/>
                <a:sym typeface="Public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amp;A">
  <p:cSld name="CUSTOM_5">
    <p:bg>
      <p:bgPr>
        <a:solidFill>
          <a:schemeClr val="dk2"/>
        </a:solid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294125" y="2050485"/>
            <a:ext cx="8520600" cy="843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000"/>
              <a:buNone/>
              <a:defRPr sz="4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7" name="Google Shape;117;p23" descr="A colorful collection of human avatars"/>
          <p:cNvPicPr preferRelativeResize="0"/>
          <p:nvPr/>
        </p:nvPicPr>
        <p:blipFill rotWithShape="1">
          <a:blip r:embed="rId2">
            <a:alphaModFix/>
          </a:blip>
          <a:srcRect/>
          <a:stretch/>
        </p:blipFill>
        <p:spPr>
          <a:xfrm>
            <a:off x="555172" y="3720369"/>
            <a:ext cx="8120741" cy="1423131"/>
          </a:xfrm>
          <a:prstGeom prst="rect">
            <a:avLst/>
          </a:prstGeom>
          <a:noFill/>
          <a:ln>
            <a:noFill/>
          </a:ln>
        </p:spPr>
      </p:pic>
      <p:sp>
        <p:nvSpPr>
          <p:cNvPr id="118" name="Google Shape;11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dk1"/>
                </a:solidFill>
                <a:latin typeface="Public Sans Medium"/>
                <a:ea typeface="Public Sans Medium"/>
                <a:cs typeface="Public Sans Medium"/>
                <a:sym typeface="Public Sans Medium"/>
              </a:defRPr>
            </a:lvl1pPr>
            <a:lvl2pPr lvl="1" rtl="0">
              <a:buNone/>
              <a:defRPr>
                <a:solidFill>
                  <a:schemeClr val="dk1"/>
                </a:solidFill>
                <a:latin typeface="Public Sans Medium"/>
                <a:ea typeface="Public Sans Medium"/>
                <a:cs typeface="Public Sans Medium"/>
                <a:sym typeface="Public Sans Medium"/>
              </a:defRPr>
            </a:lvl2pPr>
            <a:lvl3pPr lvl="2" rtl="0">
              <a:buNone/>
              <a:defRPr>
                <a:solidFill>
                  <a:schemeClr val="dk1"/>
                </a:solidFill>
                <a:latin typeface="Public Sans Medium"/>
                <a:ea typeface="Public Sans Medium"/>
                <a:cs typeface="Public Sans Medium"/>
                <a:sym typeface="Public Sans Medium"/>
              </a:defRPr>
            </a:lvl3pPr>
            <a:lvl4pPr lvl="3" rtl="0">
              <a:buNone/>
              <a:defRPr>
                <a:solidFill>
                  <a:schemeClr val="dk1"/>
                </a:solidFill>
                <a:latin typeface="Public Sans Medium"/>
                <a:ea typeface="Public Sans Medium"/>
                <a:cs typeface="Public Sans Medium"/>
                <a:sym typeface="Public Sans Medium"/>
              </a:defRPr>
            </a:lvl4pPr>
            <a:lvl5pPr lvl="4" rtl="0">
              <a:buNone/>
              <a:defRPr>
                <a:solidFill>
                  <a:schemeClr val="dk1"/>
                </a:solidFill>
                <a:latin typeface="Public Sans Medium"/>
                <a:ea typeface="Public Sans Medium"/>
                <a:cs typeface="Public Sans Medium"/>
                <a:sym typeface="Public Sans Medium"/>
              </a:defRPr>
            </a:lvl5pPr>
            <a:lvl6pPr lvl="5" rtl="0">
              <a:buNone/>
              <a:defRPr>
                <a:solidFill>
                  <a:schemeClr val="dk1"/>
                </a:solidFill>
                <a:latin typeface="Public Sans Medium"/>
                <a:ea typeface="Public Sans Medium"/>
                <a:cs typeface="Public Sans Medium"/>
                <a:sym typeface="Public Sans Medium"/>
              </a:defRPr>
            </a:lvl6pPr>
            <a:lvl7pPr lvl="6" rtl="0">
              <a:buNone/>
              <a:defRPr>
                <a:solidFill>
                  <a:schemeClr val="dk1"/>
                </a:solidFill>
                <a:latin typeface="Public Sans Medium"/>
                <a:ea typeface="Public Sans Medium"/>
                <a:cs typeface="Public Sans Medium"/>
                <a:sym typeface="Public Sans Medium"/>
              </a:defRPr>
            </a:lvl7pPr>
            <a:lvl8pPr lvl="7" rtl="0">
              <a:buNone/>
              <a:defRPr>
                <a:solidFill>
                  <a:schemeClr val="dk1"/>
                </a:solidFill>
                <a:latin typeface="Public Sans Medium"/>
                <a:ea typeface="Public Sans Medium"/>
                <a:cs typeface="Public Sans Medium"/>
                <a:sym typeface="Public Sans Medium"/>
              </a:defRPr>
            </a:lvl8pPr>
            <a:lvl9pPr lvl="8" rtl="0">
              <a:buNone/>
              <a:defRPr>
                <a:solidFill>
                  <a:schemeClr val="dk1"/>
                </a:solidFill>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
  <p:cSld name="CUSTOM_6">
    <p:spTree>
      <p:nvGrpSpPr>
        <p:cNvPr id="1" name="Shape 119"/>
        <p:cNvGrpSpPr/>
        <p:nvPr/>
      </p:nvGrpSpPr>
      <p:grpSpPr>
        <a:xfrm>
          <a:off x="0" y="0"/>
          <a:ext cx="0" cy="0"/>
          <a:chOff x="0" y="0"/>
          <a:chExt cx="0" cy="0"/>
        </a:xfrm>
      </p:grpSpPr>
      <p:cxnSp>
        <p:nvCxnSpPr>
          <p:cNvPr id="120" name="Google Shape;120;p24"/>
          <p:cNvCxnSpPr/>
          <p:nvPr/>
        </p:nvCxnSpPr>
        <p:spPr>
          <a:xfrm>
            <a:off x="683089" y="2514604"/>
            <a:ext cx="7655400" cy="0"/>
          </a:xfrm>
          <a:prstGeom prst="straightConnector1">
            <a:avLst/>
          </a:prstGeom>
          <a:noFill/>
          <a:ln w="9525" cap="flat" cmpd="sng">
            <a:solidFill>
              <a:srgbClr val="FFBE2E"/>
            </a:solidFill>
            <a:prstDash val="solid"/>
            <a:round/>
            <a:headEnd type="none" w="sm" len="sm"/>
            <a:tailEnd type="none" w="sm" len="sm"/>
          </a:ln>
        </p:spPr>
      </p:cxnSp>
      <p:cxnSp>
        <p:nvCxnSpPr>
          <p:cNvPr id="121" name="Google Shape;121;p24"/>
          <p:cNvCxnSpPr/>
          <p:nvPr/>
        </p:nvCxnSpPr>
        <p:spPr>
          <a:xfrm>
            <a:off x="683089" y="3167746"/>
            <a:ext cx="7655400" cy="0"/>
          </a:xfrm>
          <a:prstGeom prst="straightConnector1">
            <a:avLst/>
          </a:prstGeom>
          <a:noFill/>
          <a:ln w="9525" cap="flat" cmpd="sng">
            <a:solidFill>
              <a:srgbClr val="FFBE2E"/>
            </a:solidFill>
            <a:prstDash val="solid"/>
            <a:round/>
            <a:headEnd type="none" w="sm" len="sm"/>
            <a:tailEnd type="none" w="sm" len="sm"/>
          </a:ln>
        </p:spPr>
      </p:cxnSp>
      <p:cxnSp>
        <p:nvCxnSpPr>
          <p:cNvPr id="122" name="Google Shape;122;p24"/>
          <p:cNvCxnSpPr/>
          <p:nvPr/>
        </p:nvCxnSpPr>
        <p:spPr>
          <a:xfrm>
            <a:off x="683089" y="3799118"/>
            <a:ext cx="7655400" cy="0"/>
          </a:xfrm>
          <a:prstGeom prst="straightConnector1">
            <a:avLst/>
          </a:prstGeom>
          <a:noFill/>
          <a:ln w="9525" cap="flat" cmpd="sng">
            <a:solidFill>
              <a:srgbClr val="FFBE2E"/>
            </a:solidFill>
            <a:prstDash val="solid"/>
            <a:round/>
            <a:headEnd type="none" w="sm" len="sm"/>
            <a:tailEnd type="none" w="sm" len="sm"/>
          </a:ln>
        </p:spPr>
      </p:cxnSp>
      <p:cxnSp>
        <p:nvCxnSpPr>
          <p:cNvPr id="123" name="Google Shape;123;p24"/>
          <p:cNvCxnSpPr/>
          <p:nvPr/>
        </p:nvCxnSpPr>
        <p:spPr>
          <a:xfrm>
            <a:off x="683089" y="4408718"/>
            <a:ext cx="7655400" cy="0"/>
          </a:xfrm>
          <a:prstGeom prst="straightConnector1">
            <a:avLst/>
          </a:prstGeom>
          <a:noFill/>
          <a:ln w="9525" cap="flat" cmpd="sng">
            <a:solidFill>
              <a:srgbClr val="FFBE2E"/>
            </a:solidFill>
            <a:prstDash val="solid"/>
            <a:round/>
            <a:headEnd type="none" w="sm" len="sm"/>
            <a:tailEnd type="none" w="sm" len="sm"/>
          </a:ln>
        </p:spPr>
      </p:cxnSp>
      <p:sp>
        <p:nvSpPr>
          <p:cNvPr id="124" name="Google Shape;124;p24"/>
          <p:cNvSpPr txBox="1">
            <a:spLocks noGrp="1"/>
          </p:cNvSpPr>
          <p:nvPr>
            <p:ph type="title"/>
          </p:nvPr>
        </p:nvSpPr>
        <p:spPr>
          <a:xfrm>
            <a:off x="569203" y="40445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Public Sans Thin"/>
              <a:buNone/>
              <a:defRPr sz="2400" b="0">
                <a:latin typeface="Public Sans Thin"/>
                <a:ea typeface="Public Sans Thin"/>
                <a:cs typeface="Public Sans Thin"/>
                <a:sym typeface="Public Sans Thi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24"/>
          <p:cNvSpPr txBox="1">
            <a:spLocks noGrp="1"/>
          </p:cNvSpPr>
          <p:nvPr>
            <p:ph type="subTitle" idx="1"/>
          </p:nvPr>
        </p:nvSpPr>
        <p:spPr>
          <a:xfrm>
            <a:off x="537400" y="872275"/>
            <a:ext cx="8272200" cy="1533600"/>
          </a:xfrm>
          <a:prstGeom prst="rect">
            <a:avLst/>
          </a:prstGeom>
        </p:spPr>
        <p:txBody>
          <a:bodyPr spcFirstLastPara="1" wrap="square" lIns="91425" tIns="91425" rIns="91425" bIns="91425" anchor="t" anchorCtr="0">
            <a:noAutofit/>
          </a:bodyPr>
          <a:lstStyle>
            <a:lvl1pPr lvl="0" rtl="0">
              <a:lnSpc>
                <a:spcPct val="95000"/>
              </a:lnSpc>
              <a:spcBef>
                <a:spcPts val="0"/>
              </a:spcBef>
              <a:spcAft>
                <a:spcPts val="0"/>
              </a:spcAft>
              <a:buSzPts val="4000"/>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p24"/>
          <p:cNvSpPr txBox="1">
            <a:spLocks noGrp="1"/>
          </p:cNvSpPr>
          <p:nvPr>
            <p:ph type="body" idx="2"/>
          </p:nvPr>
        </p:nvSpPr>
        <p:spPr>
          <a:xfrm>
            <a:off x="1109800" y="2521297"/>
            <a:ext cx="7330500" cy="1988700"/>
          </a:xfrm>
          <a:prstGeom prst="rect">
            <a:avLst/>
          </a:prstGeom>
        </p:spPr>
        <p:txBody>
          <a:bodyPr spcFirstLastPara="1" wrap="square" lIns="91425" tIns="91425" rIns="91425" bIns="91425" anchor="t" anchorCtr="0">
            <a:noAutofit/>
          </a:bodyPr>
          <a:lstStyle>
            <a:lvl1pPr marL="457200" lvl="0" indent="-406400" rtl="0">
              <a:lnSpc>
                <a:spcPct val="110000"/>
              </a:lnSpc>
              <a:spcBef>
                <a:spcPts val="0"/>
              </a:spcBef>
              <a:spcAft>
                <a:spcPts val="0"/>
              </a:spcAft>
              <a:buClr>
                <a:schemeClr val="dk1"/>
              </a:buClr>
              <a:buSzPts val="2800"/>
              <a:buFont typeface="Public Sans Thin"/>
              <a:buChar char="●"/>
              <a:defRPr sz="2800" b="0">
                <a:solidFill>
                  <a:schemeClr val="dk2"/>
                </a:solidFill>
                <a:latin typeface="Public Sans Thin"/>
                <a:ea typeface="Public Sans Thin"/>
                <a:cs typeface="Public Sans Thin"/>
                <a:sym typeface="Public Sans Thin"/>
              </a:defRPr>
            </a:lvl1pPr>
            <a:lvl2pPr marL="914400" lvl="1" indent="-317500" rtl="0">
              <a:spcBef>
                <a:spcPts val="130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27" name="Google Shape;127;p24"/>
          <p:cNvPicPr preferRelativeResize="0"/>
          <p:nvPr/>
        </p:nvPicPr>
        <p:blipFill rotWithShape="1">
          <a:blip r:embed="rId2">
            <a:alphaModFix/>
          </a:blip>
          <a:srcRect/>
          <a:stretch/>
        </p:blipFill>
        <p:spPr>
          <a:xfrm>
            <a:off x="811121" y="2646250"/>
            <a:ext cx="387637" cy="387637"/>
          </a:xfrm>
          <a:prstGeom prst="rect">
            <a:avLst/>
          </a:prstGeom>
          <a:noFill/>
          <a:ln>
            <a:noFill/>
          </a:ln>
        </p:spPr>
      </p:pic>
      <p:pic>
        <p:nvPicPr>
          <p:cNvPr id="128" name="Google Shape;128;p24"/>
          <p:cNvPicPr preferRelativeResize="0"/>
          <p:nvPr/>
        </p:nvPicPr>
        <p:blipFill rotWithShape="1">
          <a:blip r:embed="rId3">
            <a:alphaModFix/>
          </a:blip>
          <a:srcRect/>
          <a:stretch/>
        </p:blipFill>
        <p:spPr>
          <a:xfrm>
            <a:off x="774204" y="3272477"/>
            <a:ext cx="424554" cy="415325"/>
          </a:xfrm>
          <a:prstGeom prst="rect">
            <a:avLst/>
          </a:prstGeom>
          <a:noFill/>
          <a:ln>
            <a:noFill/>
          </a:ln>
        </p:spPr>
      </p:pic>
      <p:pic>
        <p:nvPicPr>
          <p:cNvPr id="129" name="Google Shape;129;p24"/>
          <p:cNvPicPr preferRelativeResize="0"/>
          <p:nvPr/>
        </p:nvPicPr>
        <p:blipFill rotWithShape="1">
          <a:blip r:embed="rId4">
            <a:alphaModFix/>
          </a:blip>
          <a:srcRect/>
          <a:stretch/>
        </p:blipFill>
        <p:spPr>
          <a:xfrm>
            <a:off x="790279" y="3930215"/>
            <a:ext cx="396866" cy="369178"/>
          </a:xfrm>
          <a:prstGeom prst="rect">
            <a:avLst/>
          </a:prstGeom>
          <a:noFill/>
          <a:ln>
            <a:noFill/>
          </a:ln>
        </p:spPr>
      </p:pic>
      <p:sp>
        <p:nvSpPr>
          <p:cNvPr id="130" name="Google Shape;13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31"/>
        <p:cNvGrpSpPr/>
        <p:nvPr/>
      </p:nvGrpSpPr>
      <p:grpSpPr>
        <a:xfrm>
          <a:off x="0" y="0"/>
          <a:ext cx="0" cy="0"/>
          <a:chOff x="0" y="0"/>
          <a:chExt cx="0" cy="0"/>
        </a:xfrm>
      </p:grpSpPr>
      <p:sp>
        <p:nvSpPr>
          <p:cNvPr id="132" name="Google Shape;132;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3" name="Google Shape;133;p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4" name="Google Shape;134;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4 Items">
  <p:cSld name="CUSTOM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9784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668400" y="1581925"/>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22" name="Google Shape;22;p4"/>
          <p:cNvSpPr txBox="1">
            <a:spLocks noGrp="1"/>
          </p:cNvSpPr>
          <p:nvPr>
            <p:ph type="body" idx="2"/>
          </p:nvPr>
        </p:nvSpPr>
        <p:spPr>
          <a:xfrm>
            <a:off x="668400" y="2107215"/>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23" name="Google Shape;23;p4"/>
          <p:cNvSpPr txBox="1">
            <a:spLocks noGrp="1"/>
          </p:cNvSpPr>
          <p:nvPr>
            <p:ph type="body" idx="3"/>
          </p:nvPr>
        </p:nvSpPr>
        <p:spPr>
          <a:xfrm>
            <a:off x="668400" y="2627506"/>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24" name="Google Shape;24;p4"/>
          <p:cNvSpPr txBox="1">
            <a:spLocks noGrp="1"/>
          </p:cNvSpPr>
          <p:nvPr>
            <p:ph type="body" idx="4"/>
          </p:nvPr>
        </p:nvSpPr>
        <p:spPr>
          <a:xfrm>
            <a:off x="668400" y="3145640"/>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25" name="Google Shape;25;p4"/>
          <p:cNvSpPr>
            <a:spLocks noGrp="1"/>
          </p:cNvSpPr>
          <p:nvPr>
            <p:ph type="pic" idx="5"/>
          </p:nvPr>
        </p:nvSpPr>
        <p:spPr>
          <a:xfrm>
            <a:off x="4235100" y="4303925"/>
            <a:ext cx="673800" cy="839400"/>
          </a:xfrm>
          <a:prstGeom prst="rect">
            <a:avLst/>
          </a:prstGeom>
          <a:noFill/>
          <a:ln>
            <a:noFill/>
          </a:ln>
        </p:spPr>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5 Items">
  <p:cSld name="CUSTOM_4_3">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668400" y="1048525"/>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30" name="Google Shape;30;p5"/>
          <p:cNvSpPr txBox="1">
            <a:spLocks noGrp="1"/>
          </p:cNvSpPr>
          <p:nvPr>
            <p:ph type="body" idx="2"/>
          </p:nvPr>
        </p:nvSpPr>
        <p:spPr>
          <a:xfrm>
            <a:off x="668400" y="1573815"/>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31" name="Google Shape;31;p5"/>
          <p:cNvSpPr txBox="1">
            <a:spLocks noGrp="1"/>
          </p:cNvSpPr>
          <p:nvPr>
            <p:ph type="body" idx="3"/>
          </p:nvPr>
        </p:nvSpPr>
        <p:spPr>
          <a:xfrm>
            <a:off x="668400" y="2094106"/>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32" name="Google Shape;32;p5"/>
          <p:cNvSpPr txBox="1">
            <a:spLocks noGrp="1"/>
          </p:cNvSpPr>
          <p:nvPr>
            <p:ph type="body" idx="4"/>
          </p:nvPr>
        </p:nvSpPr>
        <p:spPr>
          <a:xfrm>
            <a:off x="668400" y="2612240"/>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33" name="Google Shape;33;p5"/>
          <p:cNvSpPr>
            <a:spLocks noGrp="1"/>
          </p:cNvSpPr>
          <p:nvPr>
            <p:ph type="pic" idx="5"/>
          </p:nvPr>
        </p:nvSpPr>
        <p:spPr>
          <a:xfrm>
            <a:off x="4235100" y="4303925"/>
            <a:ext cx="673800" cy="839400"/>
          </a:xfrm>
          <a:prstGeom prst="rect">
            <a:avLst/>
          </a:prstGeom>
          <a:noFill/>
          <a:ln>
            <a:noFill/>
          </a:ln>
        </p:spPr>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5"/>
          <p:cNvSpPr txBox="1">
            <a:spLocks noGrp="1"/>
          </p:cNvSpPr>
          <p:nvPr>
            <p:ph type="body" idx="6"/>
          </p:nvPr>
        </p:nvSpPr>
        <p:spPr>
          <a:xfrm>
            <a:off x="668400" y="3139665"/>
            <a:ext cx="7807200" cy="6156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imple title and text">
  <p:cSld name="CUSTOM_4_2">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0" y="9784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 name="Google Shape;38;p6"/>
          <p:cNvSpPr txBox="1">
            <a:spLocks noGrp="1"/>
          </p:cNvSpPr>
          <p:nvPr>
            <p:ph type="body" idx="1"/>
          </p:nvPr>
        </p:nvSpPr>
        <p:spPr>
          <a:xfrm>
            <a:off x="668400" y="1581925"/>
            <a:ext cx="7807200" cy="3293100"/>
          </a:xfrm>
          <a:prstGeom prst="rect">
            <a:avLst/>
          </a:prstGeom>
        </p:spPr>
        <p:txBody>
          <a:bodyPr spcFirstLastPara="1" wrap="square" lIns="91425" tIns="91425" rIns="91425" bIns="91425" anchor="t" anchorCtr="0">
            <a:noAutofit/>
          </a:bodyPr>
          <a:lstStyle>
            <a:lvl1pPr marL="457200" lvl="0"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algn="ctr"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39" name="Google Shape;3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list">
  <p:cSld name="CUSTOM_4_1">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93192" y="310896"/>
            <a:ext cx="8262600" cy="95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 name="Google Shape;42;p7"/>
          <p:cNvSpPr txBox="1">
            <a:spLocks noGrp="1"/>
          </p:cNvSpPr>
          <p:nvPr>
            <p:ph type="body" idx="1"/>
          </p:nvPr>
        </p:nvSpPr>
        <p:spPr>
          <a:xfrm>
            <a:off x="633125" y="1420075"/>
            <a:ext cx="7842600" cy="2930400"/>
          </a:xfrm>
          <a:prstGeom prst="rect">
            <a:avLst/>
          </a:prstGeom>
        </p:spPr>
        <p:txBody>
          <a:bodyPr spcFirstLastPara="1" wrap="square" lIns="91425" tIns="91425" rIns="91425" bIns="91425" anchor="t" anchorCtr="0">
            <a:noAutofit/>
          </a:bodyPr>
          <a:lstStyle>
            <a:lvl1pPr marL="457200" lvl="0"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1pPr>
            <a:lvl2pPr marL="914400" lvl="1"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2pPr>
            <a:lvl3pPr marL="1371600" lvl="2"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3pPr>
            <a:lvl4pPr marL="1828800" lvl="3"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4pPr>
            <a:lvl5pPr marL="2286000" lvl="4"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5pPr>
            <a:lvl6pPr marL="2743200" lvl="5"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6pPr>
            <a:lvl7pPr marL="3200400" lvl="6"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7pPr>
            <a:lvl8pPr marL="3657600" lvl="7"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8pPr>
            <a:lvl9pPr marL="4114800" lvl="8" indent="-457200" rtl="0">
              <a:lnSpc>
                <a:spcPct val="95000"/>
              </a:lnSpc>
              <a:spcBef>
                <a:spcPts val="0"/>
              </a:spcBef>
              <a:spcAft>
                <a:spcPts val="0"/>
              </a:spcAft>
              <a:buClr>
                <a:schemeClr val="dk2"/>
              </a:buClr>
              <a:buSzPts val="3600"/>
              <a:buFont typeface="Public Sans ExtraBold"/>
              <a:buChar char="■"/>
              <a:defRPr sz="3600" b="0">
                <a:solidFill>
                  <a:schemeClr val="dk2"/>
                </a:solidFill>
                <a:latin typeface="Public Sans ExtraBold"/>
                <a:ea typeface="Public Sans ExtraBold"/>
                <a:cs typeface="Public Sans ExtraBold"/>
                <a:sym typeface="Public Sans ExtraBold"/>
              </a:defRPr>
            </a:lvl9pPr>
          </a:lstStyle>
          <a:p>
            <a:endParaRPr/>
          </a:p>
        </p:txBody>
      </p:sp>
      <p:sp>
        <p:nvSpPr>
          <p:cNvPr id="43" name="Google Shape;4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low: 3 items">
  <p:cSld name="CUSTOM_4_1_1">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390266" y="308875"/>
            <a:ext cx="8262600" cy="95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8"/>
          <p:cNvSpPr txBox="1">
            <a:spLocks noGrp="1"/>
          </p:cNvSpPr>
          <p:nvPr>
            <p:ph type="body" idx="1"/>
          </p:nvPr>
        </p:nvSpPr>
        <p:spPr>
          <a:xfrm>
            <a:off x="465950" y="1523350"/>
            <a:ext cx="2507700" cy="1209000"/>
          </a:xfrm>
          <a:prstGeom prst="rect">
            <a:avLst/>
          </a:prstGeom>
          <a:solidFill>
            <a:schemeClr val="dk2"/>
          </a:solidFill>
        </p:spPr>
        <p:txBody>
          <a:bodyPr spcFirstLastPara="1" wrap="square" lIns="91425" tIns="91425" rIns="91425" bIns="91425" anchor="ctr" anchorCtr="0">
            <a:noAutofit/>
          </a:bodyPr>
          <a:lstStyle>
            <a:lvl1pPr marL="457200" lvl="0"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1pPr>
            <a:lvl2pPr marL="914400" lvl="1"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2pPr>
            <a:lvl3pPr marL="1371600" lvl="2"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3pPr>
            <a:lvl4pPr marL="1828800" lvl="3"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4pPr>
            <a:lvl5pPr marL="2286000" lvl="4"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5pPr>
            <a:lvl6pPr marL="2743200" lvl="5"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6pPr>
            <a:lvl7pPr marL="3200400" lvl="6"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7pPr>
            <a:lvl8pPr marL="3657600" lvl="7"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8pPr>
            <a:lvl9pPr marL="4114800" lvl="8"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9pPr>
          </a:lstStyle>
          <a:p>
            <a:endParaRPr/>
          </a:p>
        </p:txBody>
      </p:sp>
      <p:sp>
        <p:nvSpPr>
          <p:cNvPr id="47" name="Google Shape;47;p8"/>
          <p:cNvSpPr txBox="1">
            <a:spLocks noGrp="1"/>
          </p:cNvSpPr>
          <p:nvPr>
            <p:ph type="body" idx="2"/>
          </p:nvPr>
        </p:nvSpPr>
        <p:spPr>
          <a:xfrm>
            <a:off x="465950" y="2899843"/>
            <a:ext cx="2507700" cy="1209000"/>
          </a:xfrm>
          <a:prstGeom prst="rect">
            <a:avLst/>
          </a:prstGeom>
          <a:noFill/>
        </p:spPr>
        <p:txBody>
          <a:bodyPr spcFirstLastPara="1" wrap="square" lIns="91425" tIns="91425" rIns="91425" bIns="91425" anchor="t" anchorCtr="0">
            <a:noAutofit/>
          </a:bodyPr>
          <a:lstStyle>
            <a:lvl1pPr marL="457200" lvl="0" indent="-317500" rtl="0">
              <a:lnSpc>
                <a:spcPct val="95000"/>
              </a:lnSpc>
              <a:spcBef>
                <a:spcPts val="0"/>
              </a:spcBef>
              <a:spcAft>
                <a:spcPts val="0"/>
              </a:spcAft>
              <a:buSzPts val="1400"/>
              <a:buChar char="●"/>
              <a:defRPr sz="1400" b="0"/>
            </a:lvl1pPr>
            <a:lvl2pPr marL="914400" lvl="1" indent="-317500" rtl="0">
              <a:lnSpc>
                <a:spcPct val="95000"/>
              </a:lnSpc>
              <a:spcBef>
                <a:spcPts val="0"/>
              </a:spcBef>
              <a:spcAft>
                <a:spcPts val="0"/>
              </a:spcAft>
              <a:buSzPts val="1400"/>
              <a:buChar char="○"/>
              <a:defRPr b="0"/>
            </a:lvl2pPr>
            <a:lvl3pPr marL="1371600" lvl="2" indent="-317500" rtl="0">
              <a:lnSpc>
                <a:spcPct val="95000"/>
              </a:lnSpc>
              <a:spcBef>
                <a:spcPts val="0"/>
              </a:spcBef>
              <a:spcAft>
                <a:spcPts val="0"/>
              </a:spcAft>
              <a:buSzPts val="1400"/>
              <a:buChar char="■"/>
              <a:defRPr b="0"/>
            </a:lvl3pPr>
            <a:lvl4pPr marL="1828800" lvl="3" indent="-317500" rtl="0">
              <a:lnSpc>
                <a:spcPct val="95000"/>
              </a:lnSpc>
              <a:spcBef>
                <a:spcPts val="0"/>
              </a:spcBef>
              <a:spcAft>
                <a:spcPts val="0"/>
              </a:spcAft>
              <a:buSzPts val="1400"/>
              <a:buChar char="●"/>
              <a:defRPr b="0"/>
            </a:lvl4pPr>
            <a:lvl5pPr marL="2286000" lvl="4" indent="-317500" rtl="0">
              <a:lnSpc>
                <a:spcPct val="95000"/>
              </a:lnSpc>
              <a:spcBef>
                <a:spcPts val="0"/>
              </a:spcBef>
              <a:spcAft>
                <a:spcPts val="0"/>
              </a:spcAft>
              <a:buSzPts val="1400"/>
              <a:buChar char="○"/>
              <a:defRPr b="0"/>
            </a:lvl5pPr>
            <a:lvl6pPr marL="2743200" lvl="5" indent="-317500" rtl="0">
              <a:lnSpc>
                <a:spcPct val="95000"/>
              </a:lnSpc>
              <a:spcBef>
                <a:spcPts val="0"/>
              </a:spcBef>
              <a:spcAft>
                <a:spcPts val="0"/>
              </a:spcAft>
              <a:buSzPts val="1400"/>
              <a:buChar char="■"/>
              <a:defRPr b="0"/>
            </a:lvl6pPr>
            <a:lvl7pPr marL="3200400" lvl="6" indent="-317500" rtl="0">
              <a:lnSpc>
                <a:spcPct val="95000"/>
              </a:lnSpc>
              <a:spcBef>
                <a:spcPts val="0"/>
              </a:spcBef>
              <a:spcAft>
                <a:spcPts val="0"/>
              </a:spcAft>
              <a:buSzPts val="1400"/>
              <a:buChar char="●"/>
              <a:defRPr b="0"/>
            </a:lvl7pPr>
            <a:lvl8pPr marL="3657600" lvl="7" indent="-317500" rtl="0">
              <a:lnSpc>
                <a:spcPct val="95000"/>
              </a:lnSpc>
              <a:spcBef>
                <a:spcPts val="0"/>
              </a:spcBef>
              <a:spcAft>
                <a:spcPts val="0"/>
              </a:spcAft>
              <a:buSzPts val="1400"/>
              <a:buChar char="○"/>
              <a:defRPr b="0"/>
            </a:lvl8pPr>
            <a:lvl9pPr marL="4114800" lvl="8" indent="-317500" rtl="0">
              <a:lnSpc>
                <a:spcPct val="95000"/>
              </a:lnSpc>
              <a:spcBef>
                <a:spcPts val="0"/>
              </a:spcBef>
              <a:spcAft>
                <a:spcPts val="0"/>
              </a:spcAft>
              <a:buSzPts val="1400"/>
              <a:buChar char="■"/>
              <a:defRPr b="0"/>
            </a:lvl9pPr>
          </a:lstStyle>
          <a:p>
            <a:endParaRPr/>
          </a:p>
        </p:txBody>
      </p:sp>
      <p:pic>
        <p:nvPicPr>
          <p:cNvPr id="48" name="Google Shape;48;p8" title="Forward arrow"/>
          <p:cNvPicPr preferRelativeResize="0"/>
          <p:nvPr/>
        </p:nvPicPr>
        <p:blipFill>
          <a:blip r:embed="rId2">
            <a:alphaModFix/>
          </a:blip>
          <a:stretch>
            <a:fillRect/>
          </a:stretch>
        </p:blipFill>
        <p:spPr>
          <a:xfrm>
            <a:off x="3064646" y="2008213"/>
            <a:ext cx="212675" cy="212675"/>
          </a:xfrm>
          <a:prstGeom prst="rect">
            <a:avLst/>
          </a:prstGeom>
          <a:noFill/>
          <a:ln>
            <a:noFill/>
          </a:ln>
        </p:spPr>
      </p:pic>
      <p:sp>
        <p:nvSpPr>
          <p:cNvPr id="49" name="Google Shape;49;p8"/>
          <p:cNvSpPr txBox="1">
            <a:spLocks noGrp="1"/>
          </p:cNvSpPr>
          <p:nvPr>
            <p:ph type="body" idx="3"/>
          </p:nvPr>
        </p:nvSpPr>
        <p:spPr>
          <a:xfrm>
            <a:off x="3343457" y="1523350"/>
            <a:ext cx="2507700" cy="1209000"/>
          </a:xfrm>
          <a:prstGeom prst="rect">
            <a:avLst/>
          </a:prstGeom>
          <a:solidFill>
            <a:schemeClr val="dk2"/>
          </a:solidFill>
        </p:spPr>
        <p:txBody>
          <a:bodyPr spcFirstLastPara="1" wrap="square" lIns="91425" tIns="91425" rIns="91425" bIns="91425" anchor="ctr" anchorCtr="0">
            <a:noAutofit/>
          </a:bodyPr>
          <a:lstStyle>
            <a:lvl1pPr marL="457200" lvl="0"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1pPr>
            <a:lvl2pPr marL="914400" lvl="1"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2pPr>
            <a:lvl3pPr marL="1371600" lvl="2"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3pPr>
            <a:lvl4pPr marL="1828800" lvl="3"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4pPr>
            <a:lvl5pPr marL="2286000" lvl="4"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5pPr>
            <a:lvl6pPr marL="2743200" lvl="5"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6pPr>
            <a:lvl7pPr marL="3200400" lvl="6"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7pPr>
            <a:lvl8pPr marL="3657600" lvl="7"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8pPr>
            <a:lvl9pPr marL="4114800" lvl="8"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9pPr>
          </a:lstStyle>
          <a:p>
            <a:endParaRPr/>
          </a:p>
        </p:txBody>
      </p:sp>
      <p:sp>
        <p:nvSpPr>
          <p:cNvPr id="50" name="Google Shape;50;p8"/>
          <p:cNvSpPr txBox="1">
            <a:spLocks noGrp="1"/>
          </p:cNvSpPr>
          <p:nvPr>
            <p:ph type="body" idx="4"/>
          </p:nvPr>
        </p:nvSpPr>
        <p:spPr>
          <a:xfrm>
            <a:off x="3343450" y="2899843"/>
            <a:ext cx="2507700" cy="1209000"/>
          </a:xfrm>
          <a:prstGeom prst="rect">
            <a:avLst/>
          </a:prstGeom>
          <a:noFill/>
        </p:spPr>
        <p:txBody>
          <a:bodyPr spcFirstLastPara="1" wrap="square" lIns="91425" tIns="91425" rIns="91425" bIns="91425" anchor="t" anchorCtr="0">
            <a:noAutofit/>
          </a:bodyPr>
          <a:lstStyle>
            <a:lvl1pPr marL="457200" lvl="0" indent="-317500" rtl="0">
              <a:lnSpc>
                <a:spcPct val="95000"/>
              </a:lnSpc>
              <a:spcBef>
                <a:spcPts val="0"/>
              </a:spcBef>
              <a:spcAft>
                <a:spcPts val="0"/>
              </a:spcAft>
              <a:buSzPts val="1400"/>
              <a:buChar char="●"/>
              <a:defRPr sz="1400" b="0"/>
            </a:lvl1pPr>
            <a:lvl2pPr marL="914400" lvl="1" indent="-317500" rtl="0">
              <a:lnSpc>
                <a:spcPct val="95000"/>
              </a:lnSpc>
              <a:spcBef>
                <a:spcPts val="0"/>
              </a:spcBef>
              <a:spcAft>
                <a:spcPts val="0"/>
              </a:spcAft>
              <a:buSzPts val="1400"/>
              <a:buChar char="○"/>
              <a:defRPr b="0"/>
            </a:lvl2pPr>
            <a:lvl3pPr marL="1371600" lvl="2" indent="-317500" rtl="0">
              <a:lnSpc>
                <a:spcPct val="95000"/>
              </a:lnSpc>
              <a:spcBef>
                <a:spcPts val="0"/>
              </a:spcBef>
              <a:spcAft>
                <a:spcPts val="0"/>
              </a:spcAft>
              <a:buSzPts val="1400"/>
              <a:buChar char="■"/>
              <a:defRPr b="0"/>
            </a:lvl3pPr>
            <a:lvl4pPr marL="1828800" lvl="3" indent="-317500" rtl="0">
              <a:lnSpc>
                <a:spcPct val="95000"/>
              </a:lnSpc>
              <a:spcBef>
                <a:spcPts val="0"/>
              </a:spcBef>
              <a:spcAft>
                <a:spcPts val="0"/>
              </a:spcAft>
              <a:buSzPts val="1400"/>
              <a:buChar char="●"/>
              <a:defRPr b="0"/>
            </a:lvl4pPr>
            <a:lvl5pPr marL="2286000" lvl="4" indent="-317500" rtl="0">
              <a:lnSpc>
                <a:spcPct val="95000"/>
              </a:lnSpc>
              <a:spcBef>
                <a:spcPts val="0"/>
              </a:spcBef>
              <a:spcAft>
                <a:spcPts val="0"/>
              </a:spcAft>
              <a:buSzPts val="1400"/>
              <a:buChar char="○"/>
              <a:defRPr b="0"/>
            </a:lvl5pPr>
            <a:lvl6pPr marL="2743200" lvl="5" indent="-317500" rtl="0">
              <a:lnSpc>
                <a:spcPct val="95000"/>
              </a:lnSpc>
              <a:spcBef>
                <a:spcPts val="0"/>
              </a:spcBef>
              <a:spcAft>
                <a:spcPts val="0"/>
              </a:spcAft>
              <a:buSzPts val="1400"/>
              <a:buChar char="■"/>
              <a:defRPr b="0"/>
            </a:lvl6pPr>
            <a:lvl7pPr marL="3200400" lvl="6" indent="-317500" rtl="0">
              <a:lnSpc>
                <a:spcPct val="95000"/>
              </a:lnSpc>
              <a:spcBef>
                <a:spcPts val="0"/>
              </a:spcBef>
              <a:spcAft>
                <a:spcPts val="0"/>
              </a:spcAft>
              <a:buSzPts val="1400"/>
              <a:buChar char="●"/>
              <a:defRPr b="0"/>
            </a:lvl7pPr>
            <a:lvl8pPr marL="3657600" lvl="7" indent="-317500" rtl="0">
              <a:lnSpc>
                <a:spcPct val="95000"/>
              </a:lnSpc>
              <a:spcBef>
                <a:spcPts val="0"/>
              </a:spcBef>
              <a:spcAft>
                <a:spcPts val="0"/>
              </a:spcAft>
              <a:buSzPts val="1400"/>
              <a:buChar char="○"/>
              <a:defRPr b="0"/>
            </a:lvl8pPr>
            <a:lvl9pPr marL="4114800" lvl="8" indent="-317500" rtl="0">
              <a:lnSpc>
                <a:spcPct val="95000"/>
              </a:lnSpc>
              <a:spcBef>
                <a:spcPts val="0"/>
              </a:spcBef>
              <a:spcAft>
                <a:spcPts val="0"/>
              </a:spcAft>
              <a:buSzPts val="1400"/>
              <a:buChar char="■"/>
              <a:defRPr b="0"/>
            </a:lvl9pPr>
          </a:lstStyle>
          <a:p>
            <a:endParaRPr/>
          </a:p>
        </p:txBody>
      </p:sp>
      <p:pic>
        <p:nvPicPr>
          <p:cNvPr id="51" name="Google Shape;51;p8" title="Forward arrow"/>
          <p:cNvPicPr preferRelativeResize="0"/>
          <p:nvPr/>
        </p:nvPicPr>
        <p:blipFill>
          <a:blip r:embed="rId2">
            <a:alphaModFix/>
          </a:blip>
          <a:stretch>
            <a:fillRect/>
          </a:stretch>
        </p:blipFill>
        <p:spPr>
          <a:xfrm>
            <a:off x="5938921" y="2008213"/>
            <a:ext cx="212675" cy="212675"/>
          </a:xfrm>
          <a:prstGeom prst="rect">
            <a:avLst/>
          </a:prstGeom>
          <a:noFill/>
          <a:ln>
            <a:noFill/>
          </a:ln>
        </p:spPr>
      </p:pic>
      <p:sp>
        <p:nvSpPr>
          <p:cNvPr id="52" name="Google Shape;52;p8"/>
          <p:cNvSpPr txBox="1">
            <a:spLocks noGrp="1"/>
          </p:cNvSpPr>
          <p:nvPr>
            <p:ph type="body" idx="5"/>
          </p:nvPr>
        </p:nvSpPr>
        <p:spPr>
          <a:xfrm>
            <a:off x="6220964" y="1523350"/>
            <a:ext cx="2507700" cy="1209000"/>
          </a:xfrm>
          <a:prstGeom prst="rect">
            <a:avLst/>
          </a:prstGeom>
          <a:solidFill>
            <a:schemeClr val="dk2"/>
          </a:solidFill>
        </p:spPr>
        <p:txBody>
          <a:bodyPr spcFirstLastPara="1" wrap="square" lIns="91425" tIns="91425" rIns="91425" bIns="91425" anchor="ctr" anchorCtr="0">
            <a:noAutofit/>
          </a:bodyPr>
          <a:lstStyle>
            <a:lvl1pPr marL="457200" lvl="0"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1pPr>
            <a:lvl2pPr marL="914400" lvl="1"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2pPr>
            <a:lvl3pPr marL="1371600" lvl="2"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3pPr>
            <a:lvl4pPr marL="1828800" lvl="3"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4pPr>
            <a:lvl5pPr marL="2286000" lvl="4"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5pPr>
            <a:lvl6pPr marL="2743200" lvl="5"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6pPr>
            <a:lvl7pPr marL="3200400" lvl="6"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7pPr>
            <a:lvl8pPr marL="3657600" lvl="7"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8pPr>
            <a:lvl9pPr marL="4114800" lvl="8" indent="-323850" rtl="0">
              <a:lnSpc>
                <a:spcPct val="95000"/>
              </a:lnSpc>
              <a:spcBef>
                <a:spcPts val="0"/>
              </a:spcBef>
              <a:spcAft>
                <a:spcPts val="0"/>
              </a:spcAft>
              <a:buClr>
                <a:schemeClr val="dk1"/>
              </a:buClr>
              <a:buSzPts val="1500"/>
              <a:buFont typeface="Public Sans ExtraBold"/>
              <a:buChar char="■"/>
              <a:defRPr sz="1500" b="0">
                <a:solidFill>
                  <a:schemeClr val="dk1"/>
                </a:solidFill>
                <a:latin typeface="Public Sans ExtraBold"/>
                <a:ea typeface="Public Sans ExtraBold"/>
                <a:cs typeface="Public Sans ExtraBold"/>
                <a:sym typeface="Public Sans ExtraBold"/>
              </a:defRPr>
            </a:lvl9pPr>
          </a:lstStyle>
          <a:p>
            <a:endParaRPr/>
          </a:p>
        </p:txBody>
      </p:sp>
      <p:sp>
        <p:nvSpPr>
          <p:cNvPr id="53" name="Google Shape;53;p8"/>
          <p:cNvSpPr txBox="1">
            <a:spLocks noGrp="1"/>
          </p:cNvSpPr>
          <p:nvPr>
            <p:ph type="body" idx="6"/>
          </p:nvPr>
        </p:nvSpPr>
        <p:spPr>
          <a:xfrm>
            <a:off x="6220950" y="2899843"/>
            <a:ext cx="2507700" cy="1209000"/>
          </a:xfrm>
          <a:prstGeom prst="rect">
            <a:avLst/>
          </a:prstGeom>
          <a:noFill/>
        </p:spPr>
        <p:txBody>
          <a:bodyPr spcFirstLastPara="1" wrap="square" lIns="91425" tIns="91425" rIns="91425" bIns="91425" anchor="t" anchorCtr="0">
            <a:noAutofit/>
          </a:bodyPr>
          <a:lstStyle>
            <a:lvl1pPr marL="457200" lvl="0" indent="-317500" rtl="0">
              <a:lnSpc>
                <a:spcPct val="95000"/>
              </a:lnSpc>
              <a:spcBef>
                <a:spcPts val="0"/>
              </a:spcBef>
              <a:spcAft>
                <a:spcPts val="0"/>
              </a:spcAft>
              <a:buSzPts val="1400"/>
              <a:buChar char="●"/>
              <a:defRPr sz="1400" b="0"/>
            </a:lvl1pPr>
            <a:lvl2pPr marL="914400" lvl="1" indent="-317500" rtl="0">
              <a:lnSpc>
                <a:spcPct val="95000"/>
              </a:lnSpc>
              <a:spcBef>
                <a:spcPts val="0"/>
              </a:spcBef>
              <a:spcAft>
                <a:spcPts val="0"/>
              </a:spcAft>
              <a:buSzPts val="1400"/>
              <a:buChar char="○"/>
              <a:defRPr b="0"/>
            </a:lvl2pPr>
            <a:lvl3pPr marL="1371600" lvl="2" indent="-317500" rtl="0">
              <a:lnSpc>
                <a:spcPct val="95000"/>
              </a:lnSpc>
              <a:spcBef>
                <a:spcPts val="0"/>
              </a:spcBef>
              <a:spcAft>
                <a:spcPts val="0"/>
              </a:spcAft>
              <a:buSzPts val="1400"/>
              <a:buChar char="■"/>
              <a:defRPr b="0"/>
            </a:lvl3pPr>
            <a:lvl4pPr marL="1828800" lvl="3" indent="-317500" rtl="0">
              <a:lnSpc>
                <a:spcPct val="95000"/>
              </a:lnSpc>
              <a:spcBef>
                <a:spcPts val="0"/>
              </a:spcBef>
              <a:spcAft>
                <a:spcPts val="0"/>
              </a:spcAft>
              <a:buSzPts val="1400"/>
              <a:buChar char="●"/>
              <a:defRPr b="0"/>
            </a:lvl4pPr>
            <a:lvl5pPr marL="2286000" lvl="4" indent="-317500" rtl="0">
              <a:lnSpc>
                <a:spcPct val="95000"/>
              </a:lnSpc>
              <a:spcBef>
                <a:spcPts val="0"/>
              </a:spcBef>
              <a:spcAft>
                <a:spcPts val="0"/>
              </a:spcAft>
              <a:buSzPts val="1400"/>
              <a:buChar char="○"/>
              <a:defRPr b="0"/>
            </a:lvl5pPr>
            <a:lvl6pPr marL="2743200" lvl="5" indent="-317500" rtl="0">
              <a:lnSpc>
                <a:spcPct val="95000"/>
              </a:lnSpc>
              <a:spcBef>
                <a:spcPts val="0"/>
              </a:spcBef>
              <a:spcAft>
                <a:spcPts val="0"/>
              </a:spcAft>
              <a:buSzPts val="1400"/>
              <a:buChar char="■"/>
              <a:defRPr b="0"/>
            </a:lvl6pPr>
            <a:lvl7pPr marL="3200400" lvl="6" indent="-317500" rtl="0">
              <a:lnSpc>
                <a:spcPct val="95000"/>
              </a:lnSpc>
              <a:spcBef>
                <a:spcPts val="0"/>
              </a:spcBef>
              <a:spcAft>
                <a:spcPts val="0"/>
              </a:spcAft>
              <a:buSzPts val="1400"/>
              <a:buChar char="●"/>
              <a:defRPr b="0"/>
            </a:lvl7pPr>
            <a:lvl8pPr marL="3657600" lvl="7" indent="-317500" rtl="0">
              <a:lnSpc>
                <a:spcPct val="95000"/>
              </a:lnSpc>
              <a:spcBef>
                <a:spcPts val="0"/>
              </a:spcBef>
              <a:spcAft>
                <a:spcPts val="0"/>
              </a:spcAft>
              <a:buSzPts val="1400"/>
              <a:buChar char="○"/>
              <a:defRPr b="0"/>
            </a:lvl8pPr>
            <a:lvl9pPr marL="4114800" lvl="8" indent="-317500" rtl="0">
              <a:lnSpc>
                <a:spcPct val="95000"/>
              </a:lnSpc>
              <a:spcBef>
                <a:spcPts val="0"/>
              </a:spcBef>
              <a:spcAft>
                <a:spcPts val="0"/>
              </a:spcAft>
              <a:buSzPts val="1400"/>
              <a:buChar char="■"/>
              <a:defRPr b="0"/>
            </a:lvl9pPr>
          </a:lstStyle>
          <a:p>
            <a:endParaRPr/>
          </a:p>
        </p:txBody>
      </p:sp>
      <p:sp>
        <p:nvSpPr>
          <p:cNvPr id="54" name="Google Shape;5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CUSTOM_3">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lvl1pPr lvl="0" algn="ctr">
              <a:lnSpc>
                <a:spcPct val="95000"/>
              </a:lnSpc>
              <a:spcBef>
                <a:spcPts val="0"/>
              </a:spcBef>
              <a:spcAft>
                <a:spcPts val="0"/>
              </a:spcAft>
              <a:buClr>
                <a:schemeClr val="lt2"/>
              </a:buClr>
              <a:buSzPts val="4000"/>
              <a:buNone/>
              <a:defRPr sz="4000">
                <a:solidFill>
                  <a:schemeClr val="l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mo">
  <p:cSld name="CUSTOM_3_2">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lvl1pPr lvl="0" algn="ctr" rtl="0">
              <a:lnSpc>
                <a:spcPct val="95000"/>
              </a:lnSpc>
              <a:spcBef>
                <a:spcPts val="0"/>
              </a:spcBef>
              <a:spcAft>
                <a:spcPts val="0"/>
              </a:spcAft>
              <a:buClr>
                <a:schemeClr val="lt1"/>
              </a:buClr>
              <a:buSzPts val="12000"/>
              <a:buFont typeface="Public Sans Thin"/>
              <a:buNone/>
              <a:defRPr sz="12000" b="0">
                <a:solidFill>
                  <a:schemeClr val="lt1"/>
                </a:solidFill>
                <a:latin typeface="Public Sans Thin"/>
                <a:ea typeface="Public Sans Thin"/>
                <a:cs typeface="Public Sans Thin"/>
                <a:sym typeface="Public Sans Thi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Public Sans Medium"/>
                <a:ea typeface="Public Sans Medium"/>
                <a:cs typeface="Public Sans Medium"/>
                <a:sym typeface="Public Sans Medium"/>
              </a:defRPr>
            </a:lvl1pPr>
            <a:lvl2pPr lvl="1" rtl="0">
              <a:buNone/>
              <a:defRPr>
                <a:latin typeface="Public Sans Medium"/>
                <a:ea typeface="Public Sans Medium"/>
                <a:cs typeface="Public Sans Medium"/>
                <a:sym typeface="Public Sans Medium"/>
              </a:defRPr>
            </a:lvl2pPr>
            <a:lvl3pPr lvl="2" rtl="0">
              <a:buNone/>
              <a:defRPr>
                <a:latin typeface="Public Sans Medium"/>
                <a:ea typeface="Public Sans Medium"/>
                <a:cs typeface="Public Sans Medium"/>
                <a:sym typeface="Public Sans Medium"/>
              </a:defRPr>
            </a:lvl3pPr>
            <a:lvl4pPr lvl="3" rtl="0">
              <a:buNone/>
              <a:defRPr>
                <a:latin typeface="Public Sans Medium"/>
                <a:ea typeface="Public Sans Medium"/>
                <a:cs typeface="Public Sans Medium"/>
                <a:sym typeface="Public Sans Medium"/>
              </a:defRPr>
            </a:lvl4pPr>
            <a:lvl5pPr lvl="4" rtl="0">
              <a:buNone/>
              <a:defRPr>
                <a:latin typeface="Public Sans Medium"/>
                <a:ea typeface="Public Sans Medium"/>
                <a:cs typeface="Public Sans Medium"/>
                <a:sym typeface="Public Sans Medium"/>
              </a:defRPr>
            </a:lvl5pPr>
            <a:lvl6pPr lvl="5" rtl="0">
              <a:buNone/>
              <a:defRPr>
                <a:latin typeface="Public Sans Medium"/>
                <a:ea typeface="Public Sans Medium"/>
                <a:cs typeface="Public Sans Medium"/>
                <a:sym typeface="Public Sans Medium"/>
              </a:defRPr>
            </a:lvl6pPr>
            <a:lvl7pPr lvl="6" rtl="0">
              <a:buNone/>
              <a:defRPr>
                <a:latin typeface="Public Sans Medium"/>
                <a:ea typeface="Public Sans Medium"/>
                <a:cs typeface="Public Sans Medium"/>
                <a:sym typeface="Public Sans Medium"/>
              </a:defRPr>
            </a:lvl7pPr>
            <a:lvl8pPr lvl="7" rtl="0">
              <a:buNone/>
              <a:defRPr>
                <a:latin typeface="Public Sans Medium"/>
                <a:ea typeface="Public Sans Medium"/>
                <a:cs typeface="Public Sans Medium"/>
                <a:sym typeface="Public Sans Medium"/>
              </a:defRPr>
            </a:lvl8pPr>
            <a:lvl9pPr lvl="8" rtl="0">
              <a:buNone/>
              <a:defRPr>
                <a:latin typeface="Public Sans Medium"/>
                <a:ea typeface="Public Sans Medium"/>
                <a:cs typeface="Public Sans Medium"/>
                <a:sym typeface="Public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ublic Sans ExtraBold"/>
              <a:buNone/>
              <a:defRPr sz="2800">
                <a:solidFill>
                  <a:schemeClr val="dk2"/>
                </a:solidFill>
                <a:latin typeface="Public Sans ExtraBold"/>
                <a:ea typeface="Public Sans ExtraBold"/>
                <a:cs typeface="Public Sans ExtraBold"/>
                <a:sym typeface="Public Sans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Public Sans"/>
              <a:buChar char="●"/>
              <a:defRPr sz="1800" b="1">
                <a:solidFill>
                  <a:schemeClr val="lt1"/>
                </a:solidFill>
                <a:latin typeface="Public Sans"/>
                <a:ea typeface="Public Sans"/>
                <a:cs typeface="Public Sans"/>
                <a:sym typeface="Public Sans"/>
              </a:defRPr>
            </a:lvl1pPr>
            <a:lvl2pPr marL="914400" lvl="1" indent="-317500">
              <a:lnSpc>
                <a:spcPct val="115000"/>
              </a:lnSpc>
              <a:spcBef>
                <a:spcPts val="0"/>
              </a:spcBef>
              <a:spcAft>
                <a:spcPts val="0"/>
              </a:spcAft>
              <a:buClr>
                <a:schemeClr val="lt1"/>
              </a:buClr>
              <a:buSzPts val="1400"/>
              <a:buFont typeface="Public Sans"/>
              <a:buChar char="○"/>
              <a:defRPr b="1">
                <a:solidFill>
                  <a:schemeClr val="lt1"/>
                </a:solidFill>
                <a:latin typeface="Public Sans"/>
                <a:ea typeface="Public Sans"/>
                <a:cs typeface="Public Sans"/>
                <a:sym typeface="Public Sans"/>
              </a:defRPr>
            </a:lvl2pPr>
            <a:lvl3pPr marL="1371600" lvl="2" indent="-317500">
              <a:lnSpc>
                <a:spcPct val="115000"/>
              </a:lnSpc>
              <a:spcBef>
                <a:spcPts val="0"/>
              </a:spcBef>
              <a:spcAft>
                <a:spcPts val="0"/>
              </a:spcAft>
              <a:buClr>
                <a:schemeClr val="lt1"/>
              </a:buClr>
              <a:buSzPts val="1400"/>
              <a:buFont typeface="Public Sans"/>
              <a:buChar char="■"/>
              <a:defRPr b="1">
                <a:solidFill>
                  <a:schemeClr val="lt1"/>
                </a:solidFill>
                <a:latin typeface="Public Sans"/>
                <a:ea typeface="Public Sans"/>
                <a:cs typeface="Public Sans"/>
                <a:sym typeface="Public Sans"/>
              </a:defRPr>
            </a:lvl3pPr>
            <a:lvl4pPr marL="1828800" lvl="3" indent="-317500">
              <a:lnSpc>
                <a:spcPct val="115000"/>
              </a:lnSpc>
              <a:spcBef>
                <a:spcPts val="0"/>
              </a:spcBef>
              <a:spcAft>
                <a:spcPts val="0"/>
              </a:spcAft>
              <a:buClr>
                <a:schemeClr val="lt1"/>
              </a:buClr>
              <a:buSzPts val="1400"/>
              <a:buFont typeface="Public Sans"/>
              <a:buChar char="●"/>
              <a:defRPr b="1">
                <a:solidFill>
                  <a:schemeClr val="lt1"/>
                </a:solidFill>
                <a:latin typeface="Public Sans"/>
                <a:ea typeface="Public Sans"/>
                <a:cs typeface="Public Sans"/>
                <a:sym typeface="Public Sans"/>
              </a:defRPr>
            </a:lvl4pPr>
            <a:lvl5pPr marL="2286000" lvl="4" indent="-317500">
              <a:lnSpc>
                <a:spcPct val="115000"/>
              </a:lnSpc>
              <a:spcBef>
                <a:spcPts val="0"/>
              </a:spcBef>
              <a:spcAft>
                <a:spcPts val="0"/>
              </a:spcAft>
              <a:buClr>
                <a:schemeClr val="lt1"/>
              </a:buClr>
              <a:buSzPts val="1400"/>
              <a:buFont typeface="Public Sans"/>
              <a:buChar char="○"/>
              <a:defRPr b="1">
                <a:solidFill>
                  <a:schemeClr val="lt1"/>
                </a:solidFill>
                <a:latin typeface="Public Sans"/>
                <a:ea typeface="Public Sans"/>
                <a:cs typeface="Public Sans"/>
                <a:sym typeface="Public Sans"/>
              </a:defRPr>
            </a:lvl5pPr>
            <a:lvl6pPr marL="2743200" lvl="5" indent="-317500">
              <a:lnSpc>
                <a:spcPct val="115000"/>
              </a:lnSpc>
              <a:spcBef>
                <a:spcPts val="0"/>
              </a:spcBef>
              <a:spcAft>
                <a:spcPts val="0"/>
              </a:spcAft>
              <a:buClr>
                <a:schemeClr val="lt1"/>
              </a:buClr>
              <a:buSzPts val="1400"/>
              <a:buFont typeface="Public Sans"/>
              <a:buChar char="■"/>
              <a:defRPr b="1">
                <a:solidFill>
                  <a:schemeClr val="lt1"/>
                </a:solidFill>
                <a:latin typeface="Public Sans"/>
                <a:ea typeface="Public Sans"/>
                <a:cs typeface="Public Sans"/>
                <a:sym typeface="Public Sans"/>
              </a:defRPr>
            </a:lvl6pPr>
            <a:lvl7pPr marL="3200400" lvl="6" indent="-317500">
              <a:lnSpc>
                <a:spcPct val="115000"/>
              </a:lnSpc>
              <a:spcBef>
                <a:spcPts val="0"/>
              </a:spcBef>
              <a:spcAft>
                <a:spcPts val="0"/>
              </a:spcAft>
              <a:buClr>
                <a:schemeClr val="lt1"/>
              </a:buClr>
              <a:buSzPts val="1400"/>
              <a:buFont typeface="Public Sans"/>
              <a:buChar char="●"/>
              <a:defRPr b="1">
                <a:solidFill>
                  <a:schemeClr val="lt1"/>
                </a:solidFill>
                <a:latin typeface="Public Sans"/>
                <a:ea typeface="Public Sans"/>
                <a:cs typeface="Public Sans"/>
                <a:sym typeface="Public Sans"/>
              </a:defRPr>
            </a:lvl7pPr>
            <a:lvl8pPr marL="3657600" lvl="7" indent="-317500">
              <a:lnSpc>
                <a:spcPct val="115000"/>
              </a:lnSpc>
              <a:spcBef>
                <a:spcPts val="0"/>
              </a:spcBef>
              <a:spcAft>
                <a:spcPts val="0"/>
              </a:spcAft>
              <a:buClr>
                <a:schemeClr val="lt1"/>
              </a:buClr>
              <a:buSzPts val="1400"/>
              <a:buFont typeface="Public Sans"/>
              <a:buChar char="○"/>
              <a:defRPr b="1">
                <a:solidFill>
                  <a:schemeClr val="lt1"/>
                </a:solidFill>
                <a:latin typeface="Public Sans"/>
                <a:ea typeface="Public Sans"/>
                <a:cs typeface="Public Sans"/>
                <a:sym typeface="Public Sans"/>
              </a:defRPr>
            </a:lvl8pPr>
            <a:lvl9pPr marL="4114800" lvl="8" indent="-317500">
              <a:lnSpc>
                <a:spcPct val="115000"/>
              </a:lnSpc>
              <a:spcBef>
                <a:spcPts val="0"/>
              </a:spcBef>
              <a:spcAft>
                <a:spcPts val="0"/>
              </a:spcAft>
              <a:buClr>
                <a:schemeClr val="lt1"/>
              </a:buClr>
              <a:buSzPts val="1400"/>
              <a:buFont typeface="Public Sans"/>
              <a:buChar char="■"/>
              <a:defRPr b="1">
                <a:solidFill>
                  <a:schemeClr val="lt1"/>
                </a:solidFill>
                <a:latin typeface="Public Sans"/>
                <a:ea typeface="Public Sans"/>
                <a:cs typeface="Public Sans"/>
                <a:sym typeface="Public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justice.gov/"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opm.gov/"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hyperlink" Target="https://github.com/uswds" TargetMode="External"/><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hyperlink" Target="https://designsystem.digital.gov/"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ssa.gov/"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6"/>
          <p:cNvSpPr txBox="1">
            <a:spLocks noGrp="1"/>
          </p:cNvSpPr>
          <p:nvPr>
            <p:ph type="ctrTitle"/>
          </p:nvPr>
        </p:nvSpPr>
        <p:spPr>
          <a:xfrm>
            <a:off x="311700" y="3313350"/>
            <a:ext cx="85206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0" dirty="0">
                <a:latin typeface="Public Sans ExtraBold"/>
                <a:ea typeface="Public Sans ExtraBold"/>
                <a:cs typeface="Public Sans ExtraBold"/>
                <a:sym typeface="Public Sans ExtraBold"/>
              </a:rPr>
              <a:t>USWDS Monthly Call</a:t>
            </a:r>
            <a:endParaRPr b="0" dirty="0">
              <a:latin typeface="Public Sans ExtraBold"/>
              <a:ea typeface="Public Sans ExtraBold"/>
              <a:cs typeface="Public Sans ExtraBold"/>
              <a:sym typeface="Public Sans ExtraBold"/>
            </a:endParaRPr>
          </a:p>
        </p:txBody>
      </p:sp>
      <p:sp>
        <p:nvSpPr>
          <p:cNvPr id="141" name="Google Shape;141;p26"/>
          <p:cNvSpPr txBox="1">
            <a:spLocks noGrp="1"/>
          </p:cNvSpPr>
          <p:nvPr>
            <p:ph type="subTitle" idx="1"/>
          </p:nvPr>
        </p:nvSpPr>
        <p:spPr>
          <a:xfrm>
            <a:off x="311575" y="38992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February 2023</a:t>
            </a:r>
            <a:endParaRPr dirty="0"/>
          </a:p>
        </p:txBody>
      </p:sp>
      <p:pic>
        <p:nvPicPr>
          <p:cNvPr id="139" name="Google Shape;139;p26" title="The USWDS logo in classic colors"/>
          <p:cNvPicPr preferRelativeResize="0">
            <a:picLocks noGrp="1"/>
          </p:cNvPicPr>
          <p:nvPr>
            <p:ph type="pic" idx="2"/>
          </p:nvPr>
        </p:nvPicPr>
        <p:blipFill rotWithShape="1">
          <a:blip r:embed="rId3">
            <a:alphaModFix/>
          </a:blip>
          <a:srcRect l="169" r="169"/>
          <a:stretch/>
        </p:blipFill>
        <p:spPr>
          <a:xfrm>
            <a:off x="3227925" y="619632"/>
            <a:ext cx="2648400" cy="2533200"/>
          </a:xfrm>
          <a:prstGeom prst="rect">
            <a:avLst/>
          </a:prstGeom>
        </p:spPr>
      </p:pic>
      <p:sp>
        <p:nvSpPr>
          <p:cNvPr id="142" name="Google Shape;14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143" name="Google Shape;143;p26" descr="USWDS logo in shades of green, gold, orange, and brown"/>
          <p:cNvPicPr preferRelativeResize="0">
            <a:picLocks noGrp="1"/>
          </p:cNvPicPr>
          <p:nvPr>
            <p:ph type="pic" idx="2"/>
          </p:nvPr>
        </p:nvPicPr>
        <p:blipFill rotWithShape="1">
          <a:blip r:embed="rId4">
            <a:alphaModFix/>
          </a:blip>
          <a:srcRect l="169" r="169"/>
          <a:stretch/>
        </p:blipFill>
        <p:spPr>
          <a:xfrm>
            <a:off x="3227925" y="619632"/>
            <a:ext cx="2648400" cy="2533200"/>
          </a:xfrm>
          <a:prstGeom prst="rect">
            <a:avLst/>
          </a:prstGeom>
        </p:spPr>
      </p:pic>
      <p:pic>
        <p:nvPicPr>
          <p:cNvPr id="144" name="Google Shape;144;p26" descr="USWDS logo in shades of pink"/>
          <p:cNvPicPr preferRelativeResize="0">
            <a:picLocks noGrp="1"/>
          </p:cNvPicPr>
          <p:nvPr>
            <p:ph type="pic" idx="2"/>
          </p:nvPr>
        </p:nvPicPr>
        <p:blipFill rotWithShape="1">
          <a:blip r:embed="rId5">
            <a:alphaModFix/>
          </a:blip>
          <a:srcRect l="169" r="169"/>
          <a:stretch/>
        </p:blipFill>
        <p:spPr>
          <a:xfrm>
            <a:off x="3227925" y="619632"/>
            <a:ext cx="2648400" cy="2533200"/>
          </a:xfrm>
          <a:prstGeom prst="rect">
            <a:avLst/>
          </a:prstGeom>
        </p:spPr>
      </p:pic>
      <p:pic>
        <p:nvPicPr>
          <p:cNvPr id="145" name="Google Shape;145;p26" descr="USWDS logo in red, white, blue, and gray"/>
          <p:cNvPicPr preferRelativeResize="0">
            <a:picLocks noGrp="1"/>
          </p:cNvPicPr>
          <p:nvPr>
            <p:ph type="pic" idx="2"/>
          </p:nvPr>
        </p:nvPicPr>
        <p:blipFill rotWithShape="1">
          <a:blip r:embed="rId6">
            <a:alphaModFix/>
          </a:blip>
          <a:srcRect l="169" r="169"/>
          <a:stretch/>
        </p:blipFill>
        <p:spPr>
          <a:xfrm>
            <a:off x="3227925" y="619632"/>
            <a:ext cx="2648400" cy="253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
                                        </p:tgtEl>
                                        <p:attrNameLst>
                                          <p:attrName>style.visibility</p:attrName>
                                        </p:attrNameLst>
                                      </p:cBhvr>
                                      <p:to>
                                        <p:strVal val="visible"/>
                                      </p:to>
                                    </p:set>
                                    <p:animEffect transition="in" filter="fade">
                                      <p:cBhvr>
                                        <p:cTn id="17"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5"/>
          <p:cNvSpPr txBox="1">
            <a:spLocks noGrp="1"/>
          </p:cNvSpPr>
          <p:nvPr>
            <p:ph type="title"/>
          </p:nvPr>
        </p:nvSpPr>
        <p:spPr>
          <a:xfrm>
            <a:off x="533157" y="673625"/>
            <a:ext cx="8415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Key improvements in USWDS 3.4.0</a:t>
            </a:r>
            <a:r>
              <a:rPr lang="en" sz="1600" dirty="0">
                <a:solidFill>
                  <a:schemeClr val="accent1"/>
                </a:solidFill>
                <a:latin typeface="IBM Plex Mono"/>
                <a:ea typeface="IBM Plex Mono"/>
                <a:cs typeface="IBM Plex Mono"/>
                <a:sym typeface="IBM Plex Mono"/>
              </a:rPr>
              <a:t> (1 of 2)</a:t>
            </a:r>
            <a:endParaRPr sz="1600" dirty="0">
              <a:solidFill>
                <a:schemeClr val="accent1"/>
              </a:solidFill>
              <a:latin typeface="IBM Plex Mono"/>
              <a:ea typeface="IBM Plex Mono"/>
              <a:cs typeface="IBM Plex Mono"/>
              <a:sym typeface="IBM Plex Mono"/>
            </a:endParaRPr>
          </a:p>
        </p:txBody>
      </p:sp>
      <p:sp>
        <p:nvSpPr>
          <p:cNvPr id="214" name="Google Shape;214;p35"/>
          <p:cNvSpPr txBox="1">
            <a:spLocks noGrp="1"/>
          </p:cNvSpPr>
          <p:nvPr>
            <p:ph type="body" idx="1"/>
          </p:nvPr>
        </p:nvSpPr>
        <p:spPr>
          <a:xfrm>
            <a:off x="83100" y="1501975"/>
            <a:ext cx="8415300" cy="3144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en" sz="2400"/>
              <a:t>Improve and normalize display of disabled inputs</a:t>
            </a:r>
            <a:endParaRPr sz="2400"/>
          </a:p>
          <a:p>
            <a:pPr marL="457200" lvl="0" indent="-381000" algn="l" rtl="0">
              <a:spcBef>
                <a:spcPts val="1000"/>
              </a:spcBef>
              <a:spcAft>
                <a:spcPts val="0"/>
              </a:spcAft>
              <a:buClr>
                <a:schemeClr val="dk1"/>
              </a:buClr>
              <a:buSzPts val="2400"/>
              <a:buChar char="●"/>
            </a:pPr>
            <a:r>
              <a:rPr lang="en" sz="2400"/>
              <a:t>Improve contrast of incomplete step indicator steps</a:t>
            </a:r>
            <a:endParaRPr sz="2400"/>
          </a:p>
          <a:p>
            <a:pPr marL="457200" lvl="0" indent="-381000" algn="l" rtl="0">
              <a:spcBef>
                <a:spcPts val="1000"/>
              </a:spcBef>
              <a:spcAft>
                <a:spcPts val="0"/>
              </a:spcAft>
              <a:buClr>
                <a:schemeClr val="dk1"/>
              </a:buClr>
              <a:buSzPts val="2400"/>
              <a:buChar char="●"/>
            </a:pPr>
            <a:r>
              <a:rPr lang="en" sz="2400"/>
              <a:t>Allow full-page width headers</a:t>
            </a:r>
            <a:endParaRPr sz="2400"/>
          </a:p>
          <a:p>
            <a:pPr marL="457200" lvl="0" indent="-381000" algn="l" rtl="0">
              <a:spcBef>
                <a:spcPts val="1000"/>
              </a:spcBef>
              <a:spcAft>
                <a:spcPts val="0"/>
              </a:spcAft>
              <a:buClr>
                <a:schemeClr val="dk1"/>
              </a:buClr>
              <a:buSzPts val="2400"/>
              <a:buChar char="●"/>
            </a:pPr>
            <a:r>
              <a:rPr lang="en" sz="2400"/>
              <a:t>Remove grid dependency from usa-banner package</a:t>
            </a:r>
            <a:endParaRPr sz="2400"/>
          </a:p>
          <a:p>
            <a:pPr marL="457200" lvl="0" indent="-381000" algn="l" rtl="0">
              <a:spcBef>
                <a:spcPts val="1000"/>
              </a:spcBef>
              <a:spcAft>
                <a:spcPts val="1000"/>
              </a:spcAft>
              <a:buClr>
                <a:schemeClr val="dk1"/>
              </a:buClr>
              <a:buSzPts val="2400"/>
              <a:buChar char="●"/>
            </a:pPr>
            <a:r>
              <a:rPr lang="en" sz="2400"/>
              <a:t>Properly vocalize secondary navigation items</a:t>
            </a:r>
            <a:endParaRPr sz="2400"/>
          </a:p>
        </p:txBody>
      </p:sp>
      <p:cxnSp>
        <p:nvCxnSpPr>
          <p:cNvPr id="216" name="Google Shape;216;p35">
            <a:extLst>
              <a:ext uri="{C183D7F6-B498-43B3-948B-1728B52AA6E4}">
                <adec:decorative xmlns:adec="http://schemas.microsoft.com/office/drawing/2017/decorative" val="1"/>
              </a:ext>
            </a:extLst>
          </p:cNvPr>
          <p:cNvCxnSpPr/>
          <p:nvPr/>
        </p:nvCxnSpPr>
        <p:spPr>
          <a:xfrm>
            <a:off x="639675" y="1538050"/>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17" name="Google Shape;217;p35">
            <a:extLst>
              <a:ext uri="{C183D7F6-B498-43B3-948B-1728B52AA6E4}">
                <adec:decorative xmlns:adec="http://schemas.microsoft.com/office/drawing/2017/decorative" val="1"/>
              </a:ext>
            </a:extLst>
          </p:cNvPr>
          <p:cNvCxnSpPr/>
          <p:nvPr/>
        </p:nvCxnSpPr>
        <p:spPr>
          <a:xfrm>
            <a:off x="639675" y="2006389"/>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18" name="Google Shape;218;p35">
            <a:extLst>
              <a:ext uri="{C183D7F6-B498-43B3-948B-1728B52AA6E4}">
                <adec:decorative xmlns:adec="http://schemas.microsoft.com/office/drawing/2017/decorative" val="1"/>
              </a:ext>
            </a:extLst>
          </p:cNvPr>
          <p:cNvCxnSpPr/>
          <p:nvPr/>
        </p:nvCxnSpPr>
        <p:spPr>
          <a:xfrm>
            <a:off x="639675" y="2469017"/>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19" name="Google Shape;219;p35">
            <a:extLst>
              <a:ext uri="{C183D7F6-B498-43B3-948B-1728B52AA6E4}">
                <adec:decorative xmlns:adec="http://schemas.microsoft.com/office/drawing/2017/decorative" val="1"/>
              </a:ext>
            </a:extLst>
          </p:cNvPr>
          <p:cNvCxnSpPr/>
          <p:nvPr/>
        </p:nvCxnSpPr>
        <p:spPr>
          <a:xfrm>
            <a:off x="639675" y="2954495"/>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20" name="Google Shape;220;p35">
            <a:extLst>
              <a:ext uri="{C183D7F6-B498-43B3-948B-1728B52AA6E4}">
                <adec:decorative xmlns:adec="http://schemas.microsoft.com/office/drawing/2017/decorative" val="1"/>
              </a:ext>
            </a:extLst>
          </p:cNvPr>
          <p:cNvCxnSpPr/>
          <p:nvPr/>
        </p:nvCxnSpPr>
        <p:spPr>
          <a:xfrm>
            <a:off x="639675" y="3428547"/>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21" name="Google Shape;221;p35">
            <a:extLst>
              <a:ext uri="{C183D7F6-B498-43B3-948B-1728B52AA6E4}">
                <adec:decorative xmlns:adec="http://schemas.microsoft.com/office/drawing/2017/decorative" val="1"/>
              </a:ext>
            </a:extLst>
          </p:cNvPr>
          <p:cNvCxnSpPr/>
          <p:nvPr/>
        </p:nvCxnSpPr>
        <p:spPr>
          <a:xfrm>
            <a:off x="639675" y="3883322"/>
            <a:ext cx="7858800" cy="0"/>
          </a:xfrm>
          <a:prstGeom prst="straightConnector1">
            <a:avLst/>
          </a:prstGeom>
          <a:noFill/>
          <a:ln w="9525" cap="flat" cmpd="sng">
            <a:solidFill>
              <a:schemeClr val="lt2"/>
            </a:solidFill>
            <a:prstDash val="solid"/>
            <a:round/>
            <a:headEnd type="none" w="med" len="med"/>
            <a:tailEnd type="none" w="med" len="med"/>
          </a:ln>
        </p:spPr>
      </p:cxnSp>
      <p:sp>
        <p:nvSpPr>
          <p:cNvPr id="213" name="Google Shape;21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530800" y="673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Key improvements in USWDS 3.4.0</a:t>
            </a:r>
            <a:r>
              <a:rPr lang="en" sz="1600">
                <a:solidFill>
                  <a:schemeClr val="accent1"/>
                </a:solidFill>
                <a:latin typeface="IBM Plex Mono"/>
                <a:ea typeface="IBM Plex Mono"/>
                <a:cs typeface="IBM Plex Mono"/>
                <a:sym typeface="IBM Plex Mono"/>
              </a:rPr>
              <a:t> (2 of 2)</a:t>
            </a:r>
            <a:endParaRPr sz="1600">
              <a:solidFill>
                <a:schemeClr val="accent1"/>
              </a:solidFill>
              <a:latin typeface="IBM Plex Mono"/>
              <a:ea typeface="IBM Plex Mono"/>
              <a:cs typeface="IBM Plex Mono"/>
              <a:sym typeface="IBM Plex Mono"/>
            </a:endParaRPr>
          </a:p>
        </p:txBody>
      </p:sp>
      <p:sp>
        <p:nvSpPr>
          <p:cNvPr id="228" name="Google Shape;228;p36"/>
          <p:cNvSpPr txBox="1">
            <a:spLocks noGrp="1"/>
          </p:cNvSpPr>
          <p:nvPr>
            <p:ph type="body" idx="1"/>
          </p:nvPr>
        </p:nvSpPr>
        <p:spPr>
          <a:xfrm>
            <a:off x="83100" y="1501975"/>
            <a:ext cx="8163900" cy="3144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en" sz="2400"/>
              <a:t>Allow date pickers inside modals</a:t>
            </a:r>
            <a:endParaRPr sz="2400"/>
          </a:p>
          <a:p>
            <a:pPr marL="457200" lvl="0" indent="-381000" algn="l" rtl="0">
              <a:spcBef>
                <a:spcPts val="1000"/>
              </a:spcBef>
              <a:spcAft>
                <a:spcPts val="0"/>
              </a:spcAft>
              <a:buClr>
                <a:schemeClr val="dk1"/>
              </a:buClr>
              <a:buSzPts val="2400"/>
              <a:buChar char="●"/>
            </a:pPr>
            <a:r>
              <a:rPr lang="en" sz="2400"/>
              <a:t>Improve wrapping of external links and icons</a:t>
            </a:r>
            <a:endParaRPr sz="2400"/>
          </a:p>
          <a:p>
            <a:pPr marL="457200" lvl="0" indent="-381000" algn="l" rtl="0">
              <a:spcBef>
                <a:spcPts val="1000"/>
              </a:spcBef>
              <a:spcAft>
                <a:spcPts val="0"/>
              </a:spcAft>
              <a:buClr>
                <a:schemeClr val="dk1"/>
              </a:buClr>
              <a:buSzPts val="2400"/>
              <a:buChar char="●"/>
            </a:pPr>
            <a:r>
              <a:rPr lang="en" sz="2400"/>
              <a:t>Improve URL display for in-page navigation links</a:t>
            </a:r>
            <a:endParaRPr sz="2400"/>
          </a:p>
          <a:p>
            <a:pPr marL="457200" lvl="0" indent="-381000" algn="l" rtl="0">
              <a:spcBef>
                <a:spcPts val="1000"/>
              </a:spcBef>
              <a:spcAft>
                <a:spcPts val="0"/>
              </a:spcAft>
              <a:buClr>
                <a:schemeClr val="dk1"/>
              </a:buClr>
              <a:buSzPts val="2400"/>
              <a:buChar char="●"/>
            </a:pPr>
            <a:r>
              <a:rPr lang="en" sz="2400"/>
              <a:t>Allow any spacing unit in alert padding settings</a:t>
            </a:r>
            <a:endParaRPr sz="2400"/>
          </a:p>
          <a:p>
            <a:pPr marL="457200" lvl="0" indent="-381000" algn="l" rtl="0">
              <a:spcBef>
                <a:spcPts val="1000"/>
              </a:spcBef>
              <a:spcAft>
                <a:spcPts val="0"/>
              </a:spcAft>
              <a:buClr>
                <a:schemeClr val="dk1"/>
              </a:buClr>
              <a:buSzPts val="2400"/>
              <a:buChar char="●"/>
            </a:pPr>
            <a:r>
              <a:rPr lang="en" sz="2400"/>
              <a:t>Fixed broken </a:t>
            </a:r>
            <a:r>
              <a:rPr lang="en" sz="2400">
                <a:latin typeface="IBM Plex Mono Light"/>
                <a:ea typeface="IBM Plex Mono Light"/>
                <a:cs typeface="IBM Plex Mono Light"/>
                <a:sym typeface="IBM Plex Mono Light"/>
              </a:rPr>
              <a:t>outline-05</a:t>
            </a:r>
            <a:r>
              <a:rPr lang="en" sz="2400"/>
              <a:t> utility</a:t>
            </a:r>
            <a:endParaRPr sz="2400"/>
          </a:p>
          <a:p>
            <a:pPr marL="457200" lvl="0" indent="-381000" algn="l" rtl="0">
              <a:spcBef>
                <a:spcPts val="1000"/>
              </a:spcBef>
              <a:spcAft>
                <a:spcPts val="1000"/>
              </a:spcAft>
              <a:buClr>
                <a:schemeClr val="dk1"/>
              </a:buClr>
              <a:buSzPts val="2400"/>
              <a:buChar char="●"/>
            </a:pPr>
            <a:r>
              <a:rPr lang="en" sz="2400"/>
              <a:t>Allow custom file formats for @font-face rules 🎉</a:t>
            </a:r>
            <a:endParaRPr sz="2400"/>
          </a:p>
        </p:txBody>
      </p:sp>
      <p:cxnSp>
        <p:nvCxnSpPr>
          <p:cNvPr id="230" name="Google Shape;230;p36">
            <a:extLst>
              <a:ext uri="{C183D7F6-B498-43B3-948B-1728B52AA6E4}">
                <adec:decorative xmlns:adec="http://schemas.microsoft.com/office/drawing/2017/decorative" val="1"/>
              </a:ext>
            </a:extLst>
          </p:cNvPr>
          <p:cNvCxnSpPr/>
          <p:nvPr/>
        </p:nvCxnSpPr>
        <p:spPr>
          <a:xfrm>
            <a:off x="639675" y="1538050"/>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31" name="Google Shape;231;p36">
            <a:extLst>
              <a:ext uri="{C183D7F6-B498-43B3-948B-1728B52AA6E4}">
                <adec:decorative xmlns:adec="http://schemas.microsoft.com/office/drawing/2017/decorative" val="1"/>
              </a:ext>
            </a:extLst>
          </p:cNvPr>
          <p:cNvCxnSpPr/>
          <p:nvPr/>
        </p:nvCxnSpPr>
        <p:spPr>
          <a:xfrm>
            <a:off x="639675" y="2006389"/>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36">
            <a:extLst>
              <a:ext uri="{C183D7F6-B498-43B3-948B-1728B52AA6E4}">
                <adec:decorative xmlns:adec="http://schemas.microsoft.com/office/drawing/2017/decorative" val="1"/>
              </a:ext>
            </a:extLst>
          </p:cNvPr>
          <p:cNvCxnSpPr/>
          <p:nvPr/>
        </p:nvCxnSpPr>
        <p:spPr>
          <a:xfrm>
            <a:off x="639675" y="2469017"/>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36">
            <a:extLst>
              <a:ext uri="{C183D7F6-B498-43B3-948B-1728B52AA6E4}">
                <adec:decorative xmlns:adec="http://schemas.microsoft.com/office/drawing/2017/decorative" val="1"/>
              </a:ext>
            </a:extLst>
          </p:cNvPr>
          <p:cNvCxnSpPr/>
          <p:nvPr/>
        </p:nvCxnSpPr>
        <p:spPr>
          <a:xfrm>
            <a:off x="639675" y="2954495"/>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36">
            <a:extLst>
              <a:ext uri="{C183D7F6-B498-43B3-948B-1728B52AA6E4}">
                <adec:decorative xmlns:adec="http://schemas.microsoft.com/office/drawing/2017/decorative" val="1"/>
              </a:ext>
            </a:extLst>
          </p:cNvPr>
          <p:cNvCxnSpPr/>
          <p:nvPr/>
        </p:nvCxnSpPr>
        <p:spPr>
          <a:xfrm>
            <a:off x="639675" y="3428547"/>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36">
            <a:extLst>
              <a:ext uri="{C183D7F6-B498-43B3-948B-1728B52AA6E4}">
                <adec:decorative xmlns:adec="http://schemas.microsoft.com/office/drawing/2017/decorative" val="1"/>
              </a:ext>
            </a:extLst>
          </p:cNvPr>
          <p:cNvCxnSpPr/>
          <p:nvPr/>
        </p:nvCxnSpPr>
        <p:spPr>
          <a:xfrm>
            <a:off x="639675" y="3902697"/>
            <a:ext cx="78588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36">
            <a:extLst>
              <a:ext uri="{C183D7F6-B498-43B3-948B-1728B52AA6E4}">
                <adec:decorative xmlns:adec="http://schemas.microsoft.com/office/drawing/2017/decorative" val="1"/>
              </a:ext>
            </a:extLst>
          </p:cNvPr>
          <p:cNvCxnSpPr/>
          <p:nvPr/>
        </p:nvCxnSpPr>
        <p:spPr>
          <a:xfrm>
            <a:off x="639675" y="4368822"/>
            <a:ext cx="7858800" cy="0"/>
          </a:xfrm>
          <a:prstGeom prst="straightConnector1">
            <a:avLst/>
          </a:prstGeom>
          <a:noFill/>
          <a:ln w="9525" cap="flat" cmpd="sng">
            <a:solidFill>
              <a:schemeClr val="lt2"/>
            </a:solidFill>
            <a:prstDash val="solid"/>
            <a:round/>
            <a:headEnd type="none" w="med" len="med"/>
            <a:tailEnd type="none" w="med" len="med"/>
          </a:ln>
        </p:spPr>
      </p:cxnSp>
      <p:sp>
        <p:nvSpPr>
          <p:cNvPr id="227" name="Google Shape;22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USWDS 3.4.0</a:t>
            </a:r>
            <a:endParaRPr>
              <a:solidFill>
                <a:schemeClr val="lt1"/>
              </a:solidFill>
            </a:endParaRPr>
          </a:p>
          <a:p>
            <a:pPr marL="0" lvl="0" indent="0" algn="ctr" rtl="0">
              <a:spcBef>
                <a:spcPts val="0"/>
              </a:spcBef>
              <a:spcAft>
                <a:spcPts val="0"/>
              </a:spcAft>
              <a:buNone/>
            </a:pPr>
            <a:r>
              <a:rPr lang="en">
                <a:solidFill>
                  <a:schemeClr val="accent2"/>
                </a:solidFill>
                <a:latin typeface="Public Sans Light"/>
                <a:ea typeface="Public Sans Light"/>
                <a:cs typeface="Public Sans Light"/>
                <a:sym typeface="Public Sans Light"/>
              </a:rPr>
              <a:t>Out this month</a:t>
            </a:r>
            <a:endParaRPr>
              <a:solidFill>
                <a:schemeClr val="accent2"/>
              </a:solidFill>
              <a:latin typeface="Public Sans Light"/>
              <a:ea typeface="Public Sans Light"/>
              <a:cs typeface="Public Sans Light"/>
              <a:sym typeface="Public Sans Light"/>
            </a:endParaRPr>
          </a:p>
        </p:txBody>
      </p:sp>
      <p:sp>
        <p:nvSpPr>
          <p:cNvPr id="242" name="Google Shape;24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8"/>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Top Tasks Survey</a:t>
            </a:r>
            <a:endParaRPr>
              <a:solidFill>
                <a:schemeClr val="dk2"/>
              </a:solidFill>
            </a:endParaRPr>
          </a:p>
          <a:p>
            <a:pPr marL="0" lvl="0" indent="0" algn="ctr" rtl="0">
              <a:spcBef>
                <a:spcPts val="0"/>
              </a:spcBef>
              <a:spcAft>
                <a:spcPts val="0"/>
              </a:spcAft>
              <a:buNone/>
            </a:pPr>
            <a:r>
              <a:rPr lang="en">
                <a:solidFill>
                  <a:schemeClr val="lt1"/>
                </a:solidFill>
              </a:rPr>
              <a:t>Help us know what’s </a:t>
            </a:r>
            <a:endParaRPr>
              <a:solidFill>
                <a:schemeClr val="lt1"/>
              </a:solidFill>
            </a:endParaRPr>
          </a:p>
          <a:p>
            <a:pPr marL="0" lvl="0" indent="0" algn="ctr" rtl="0">
              <a:spcBef>
                <a:spcPts val="0"/>
              </a:spcBef>
              <a:spcAft>
                <a:spcPts val="0"/>
              </a:spcAft>
              <a:buNone/>
            </a:pPr>
            <a:r>
              <a:rPr lang="en">
                <a:solidFill>
                  <a:schemeClr val="lt1"/>
                </a:solidFill>
              </a:rPr>
              <a:t>important to you!</a:t>
            </a:r>
            <a:endParaRPr>
              <a:solidFill>
                <a:schemeClr val="lt1"/>
              </a:solidFill>
            </a:endParaRPr>
          </a:p>
        </p:txBody>
      </p:sp>
      <p:sp>
        <p:nvSpPr>
          <p:cNvPr id="248" name="Google Shape;24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311700" y="1362200"/>
            <a:ext cx="8555100" cy="106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USWDS Design Tokens</a:t>
            </a:r>
            <a:endParaRPr sz="2000">
              <a:solidFill>
                <a:schemeClr val="lt1"/>
              </a:solidFill>
            </a:endParaRPr>
          </a:p>
        </p:txBody>
      </p:sp>
      <p:sp>
        <p:nvSpPr>
          <p:cNvPr id="254" name="Google Shape;25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311700" y="1362200"/>
            <a:ext cx="4628100" cy="106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Amy Leadem</a:t>
            </a:r>
            <a:endParaRPr/>
          </a:p>
          <a:p>
            <a:pPr marL="0" lvl="0" indent="0" algn="l" rtl="0">
              <a:spcBef>
                <a:spcPts val="0"/>
              </a:spcBef>
              <a:spcAft>
                <a:spcPts val="0"/>
              </a:spcAft>
              <a:buNone/>
            </a:pPr>
            <a:r>
              <a:rPr lang="en">
                <a:latin typeface="Public Sans Light"/>
                <a:ea typeface="Public Sans Light"/>
                <a:cs typeface="Public Sans Light"/>
                <a:sym typeface="Public Sans Light"/>
              </a:rPr>
              <a:t>she/her</a:t>
            </a:r>
            <a:endParaRPr>
              <a:latin typeface="Public Sans Light"/>
              <a:ea typeface="Public Sans Light"/>
              <a:cs typeface="Public Sans Light"/>
              <a:sym typeface="Public Sans Light"/>
            </a:endParaRPr>
          </a:p>
        </p:txBody>
      </p:sp>
      <p:sp>
        <p:nvSpPr>
          <p:cNvPr id="260" name="Google Shape;260;p40"/>
          <p:cNvSpPr txBox="1">
            <a:spLocks noGrp="1"/>
          </p:cNvSpPr>
          <p:nvPr>
            <p:ph type="subTitle" idx="1"/>
          </p:nvPr>
        </p:nvSpPr>
        <p:spPr>
          <a:xfrm>
            <a:off x="4572000" y="1362200"/>
            <a:ext cx="4304400" cy="1064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latin typeface="Public Sans ExtraBold"/>
                <a:ea typeface="Public Sans ExtraBold"/>
                <a:cs typeface="Public Sans ExtraBold"/>
                <a:sym typeface="Public Sans ExtraBold"/>
              </a:rPr>
              <a:t>Front End Developer</a:t>
            </a:r>
            <a:endParaRPr>
              <a:latin typeface="Public Sans ExtraBold"/>
              <a:ea typeface="Public Sans ExtraBold"/>
              <a:cs typeface="Public Sans ExtraBold"/>
              <a:sym typeface="Public Sans ExtraBold"/>
            </a:endParaRPr>
          </a:p>
          <a:p>
            <a:pPr marL="0" lvl="0" indent="0" algn="r" rtl="0">
              <a:spcBef>
                <a:spcPts val="0"/>
              </a:spcBef>
              <a:spcAft>
                <a:spcPts val="0"/>
              </a:spcAft>
              <a:buNone/>
            </a:pPr>
            <a:r>
              <a:rPr lang="en">
                <a:latin typeface="Public Sans ExtraBold"/>
                <a:ea typeface="Public Sans ExtraBold"/>
                <a:cs typeface="Public Sans ExtraBold"/>
                <a:sym typeface="Public Sans ExtraBold"/>
              </a:rPr>
              <a:t>USWDS Core Team</a:t>
            </a:r>
            <a:endParaRPr>
              <a:latin typeface="Public Sans ExtraBold"/>
              <a:ea typeface="Public Sans ExtraBold"/>
              <a:cs typeface="Public Sans ExtraBold"/>
              <a:sym typeface="Public Sans ExtraBold"/>
            </a:endParaRPr>
          </a:p>
          <a:p>
            <a:pPr marL="0" lvl="0" indent="0" algn="r" rtl="0">
              <a:spcBef>
                <a:spcPts val="0"/>
              </a:spcBef>
              <a:spcAft>
                <a:spcPts val="0"/>
              </a:spcAft>
              <a:buNone/>
            </a:pPr>
            <a:r>
              <a:rPr lang="en"/>
              <a:t>Contractor</a:t>
            </a:r>
            <a:endParaRPr/>
          </a:p>
        </p:txBody>
      </p:sp>
      <p:sp>
        <p:nvSpPr>
          <p:cNvPr id="261" name="Google Shape;26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txBox="1">
            <a:spLocks noGrp="1"/>
          </p:cNvSpPr>
          <p:nvPr>
            <p:ph type="title"/>
          </p:nvPr>
        </p:nvSpPr>
        <p:spPr>
          <a:xfrm>
            <a:off x="311700" y="1362200"/>
            <a:ext cx="4628100" cy="106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James Mejia</a:t>
            </a:r>
            <a:endParaRPr/>
          </a:p>
          <a:p>
            <a:pPr marL="0" lvl="0" indent="0" algn="l" rtl="0">
              <a:spcBef>
                <a:spcPts val="0"/>
              </a:spcBef>
              <a:spcAft>
                <a:spcPts val="0"/>
              </a:spcAft>
              <a:buNone/>
            </a:pPr>
            <a:r>
              <a:rPr lang="en">
                <a:latin typeface="Public Sans Light"/>
                <a:ea typeface="Public Sans Light"/>
                <a:cs typeface="Public Sans Light"/>
                <a:sym typeface="Public Sans Light"/>
              </a:rPr>
              <a:t>he/him</a:t>
            </a:r>
            <a:endParaRPr>
              <a:latin typeface="Public Sans Light"/>
              <a:ea typeface="Public Sans Light"/>
              <a:cs typeface="Public Sans Light"/>
              <a:sym typeface="Public Sans Light"/>
            </a:endParaRPr>
          </a:p>
        </p:txBody>
      </p:sp>
      <p:sp>
        <p:nvSpPr>
          <p:cNvPr id="267" name="Google Shape;267;p41"/>
          <p:cNvSpPr txBox="1">
            <a:spLocks noGrp="1"/>
          </p:cNvSpPr>
          <p:nvPr>
            <p:ph type="subTitle" idx="1"/>
          </p:nvPr>
        </p:nvSpPr>
        <p:spPr>
          <a:xfrm>
            <a:off x="4572000" y="1362200"/>
            <a:ext cx="4304400" cy="1064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latin typeface="Public Sans ExtraBold"/>
                <a:ea typeface="Public Sans ExtraBold"/>
                <a:cs typeface="Public Sans ExtraBold"/>
                <a:sym typeface="Public Sans ExtraBold"/>
              </a:rPr>
              <a:t>Engineer</a:t>
            </a:r>
            <a:endParaRPr>
              <a:latin typeface="Public Sans ExtraBold"/>
              <a:ea typeface="Public Sans ExtraBold"/>
              <a:cs typeface="Public Sans ExtraBold"/>
              <a:sym typeface="Public Sans ExtraBold"/>
            </a:endParaRPr>
          </a:p>
          <a:p>
            <a:pPr marL="0" lvl="0" indent="0" algn="r" rtl="0">
              <a:spcBef>
                <a:spcPts val="0"/>
              </a:spcBef>
              <a:spcAft>
                <a:spcPts val="0"/>
              </a:spcAft>
              <a:buNone/>
            </a:pPr>
            <a:r>
              <a:rPr lang="en">
                <a:latin typeface="Public Sans ExtraBold"/>
                <a:ea typeface="Public Sans ExtraBold"/>
                <a:cs typeface="Public Sans ExtraBold"/>
                <a:sym typeface="Public Sans ExtraBold"/>
              </a:rPr>
              <a:t>USWDS Core Team</a:t>
            </a:r>
            <a:endParaRPr>
              <a:latin typeface="Public Sans ExtraBold"/>
              <a:ea typeface="Public Sans ExtraBold"/>
              <a:cs typeface="Public Sans ExtraBold"/>
              <a:sym typeface="Public Sans ExtraBold"/>
            </a:endParaRPr>
          </a:p>
          <a:p>
            <a:pPr marL="0" lvl="0" indent="0" algn="r" rtl="0">
              <a:spcBef>
                <a:spcPts val="0"/>
              </a:spcBef>
              <a:spcAft>
                <a:spcPts val="0"/>
              </a:spcAft>
              <a:buNone/>
            </a:pPr>
            <a:r>
              <a:rPr lang="en"/>
              <a:t>Contractor</a:t>
            </a:r>
            <a:endParaRPr/>
          </a:p>
        </p:txBody>
      </p:sp>
      <p:sp>
        <p:nvSpPr>
          <p:cNvPr id="268" name="Google Shape;268;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2"/>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I don’t like getting my hair cut</a:t>
            </a:r>
            <a:endParaRPr>
              <a:solidFill>
                <a:schemeClr val="dk2"/>
              </a:solidFill>
            </a:endParaRPr>
          </a:p>
        </p:txBody>
      </p:sp>
      <p:sp>
        <p:nvSpPr>
          <p:cNvPr id="274" name="Google Shape;27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Language and choice </a:t>
            </a:r>
            <a:endParaRPr>
              <a:solidFill>
                <a:schemeClr val="dk2"/>
              </a:solidFill>
            </a:endParaRPr>
          </a:p>
          <a:p>
            <a:pPr marL="0" lvl="0" indent="0" algn="ctr" rtl="0">
              <a:spcBef>
                <a:spcPts val="0"/>
              </a:spcBef>
              <a:spcAft>
                <a:spcPts val="0"/>
              </a:spcAft>
              <a:buNone/>
            </a:pPr>
            <a:r>
              <a:rPr lang="en">
                <a:solidFill>
                  <a:schemeClr val="dk2"/>
                </a:solidFill>
              </a:rPr>
              <a:t>go together</a:t>
            </a:r>
            <a:endParaRPr>
              <a:solidFill>
                <a:schemeClr val="dk2"/>
              </a:solidFill>
            </a:endParaRPr>
          </a:p>
        </p:txBody>
      </p:sp>
      <p:sp>
        <p:nvSpPr>
          <p:cNvPr id="280" name="Google Shape;28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4" descr="Dan Williams avatar with a blue sweater and shaggy dark hair"/>
          <p:cNvPicPr preferRelativeResize="0"/>
          <p:nvPr/>
        </p:nvPicPr>
        <p:blipFill rotWithShape="1">
          <a:blip r:embed="rId3">
            <a:alphaModFix/>
          </a:blip>
          <a:srcRect l="31449" t="53641" r="30864"/>
          <a:stretch/>
        </p:blipFill>
        <p:spPr>
          <a:xfrm>
            <a:off x="2874175" y="2758975"/>
            <a:ext cx="3444148" cy="2384474"/>
          </a:xfrm>
          <a:prstGeom prst="rect">
            <a:avLst/>
          </a:prstGeom>
          <a:noFill/>
          <a:ln>
            <a:noFill/>
          </a:ln>
        </p:spPr>
      </p:pic>
      <p:sp>
        <p:nvSpPr>
          <p:cNvPr id="286" name="Google Shape;286;p44"/>
          <p:cNvSpPr txBox="1">
            <a:spLocks noGrp="1"/>
          </p:cNvSpPr>
          <p:nvPr>
            <p:ph type="title"/>
          </p:nvPr>
        </p:nvSpPr>
        <p:spPr>
          <a:xfrm>
            <a:off x="311700" y="445025"/>
            <a:ext cx="8520600" cy="261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My avatar</a:t>
            </a:r>
            <a:endParaRPr>
              <a:solidFill>
                <a:schemeClr val="lt1"/>
              </a:solidFill>
            </a:endParaRPr>
          </a:p>
        </p:txBody>
      </p:sp>
      <p:sp>
        <p:nvSpPr>
          <p:cNvPr id="287" name="Google Shape;28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ctrTitle"/>
          </p:nvPr>
        </p:nvSpPr>
        <p:spPr>
          <a:xfrm>
            <a:off x="311700" y="1132940"/>
            <a:ext cx="8520600" cy="7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0" dirty="0">
                <a:latin typeface="Public Sans ExtraBold"/>
                <a:ea typeface="Public Sans ExtraBold"/>
                <a:cs typeface="Public Sans ExtraBold"/>
                <a:sym typeface="Public Sans ExtraBold"/>
              </a:rPr>
              <a:t>Hi!</a:t>
            </a:r>
            <a:endParaRPr b="0" dirty="0">
              <a:latin typeface="Public Sans ExtraBold"/>
              <a:ea typeface="Public Sans ExtraBold"/>
              <a:cs typeface="Public Sans ExtraBold"/>
              <a:sym typeface="Public Sans ExtraBold"/>
            </a:endParaRPr>
          </a:p>
        </p:txBody>
      </p:sp>
      <p:sp>
        <p:nvSpPr>
          <p:cNvPr id="151" name="Google Shape;151;p27"/>
          <p:cNvSpPr txBox="1">
            <a:spLocks noGrp="1"/>
          </p:cNvSpPr>
          <p:nvPr>
            <p:ph type="subTitle" idx="1"/>
          </p:nvPr>
        </p:nvSpPr>
        <p:spPr>
          <a:xfrm>
            <a:off x="311700" y="169973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 for being here!</a:t>
            </a:r>
            <a:endParaRPr/>
          </a:p>
        </p:txBody>
      </p:sp>
      <p:pic>
        <p:nvPicPr>
          <p:cNvPr id="152" name="Google Shape;152;p27" descr="Avatar of Dan Williams"/>
          <p:cNvPicPr preferRelativeResize="0">
            <a:picLocks noGrp="1"/>
          </p:cNvPicPr>
          <p:nvPr>
            <p:ph type="pic" idx="2"/>
          </p:nvPr>
        </p:nvPicPr>
        <p:blipFill rotWithShape="1">
          <a:blip r:embed="rId3">
            <a:alphaModFix/>
          </a:blip>
          <a:srcRect/>
          <a:stretch/>
        </p:blipFill>
        <p:spPr>
          <a:xfrm>
            <a:off x="3898200" y="3464650"/>
            <a:ext cx="1347600" cy="1678800"/>
          </a:xfrm>
          <a:prstGeom prst="rect">
            <a:avLst/>
          </a:prstGeom>
        </p:spPr>
      </p:pic>
      <p:sp>
        <p:nvSpPr>
          <p:cNvPr id="153" name="Google Shape;1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3" name="Google Shape;293;p45"/>
          <p:cNvSpPr txBox="1">
            <a:spLocks noGrp="1"/>
          </p:cNvSpPr>
          <p:nvPr>
            <p:ph type="title"/>
          </p:nvPr>
        </p:nvSpPr>
        <p:spPr>
          <a:xfrm>
            <a:off x="311700" y="445025"/>
            <a:ext cx="8520600" cy="261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Let’s look at its haircut</a:t>
            </a:r>
            <a:endParaRPr>
              <a:solidFill>
                <a:schemeClr val="lt1"/>
              </a:solidFill>
            </a:endParaRPr>
          </a:p>
        </p:txBody>
      </p:sp>
      <p:sp>
        <p:nvSpPr>
          <p:cNvPr id="295" name="Google Shape;295;p45"/>
          <p:cNvSpPr txBox="1">
            <a:spLocks noGrp="1"/>
          </p:cNvSpPr>
          <p:nvPr>
            <p:ph type="body" idx="4294967295"/>
          </p:nvPr>
        </p:nvSpPr>
        <p:spPr>
          <a:xfrm>
            <a:off x="4059525" y="2826525"/>
            <a:ext cx="10479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2"/>
                </a:solidFill>
              </a:rPr>
              <a:t>Shaggy</a:t>
            </a:r>
            <a:endParaRPr sz="1400" b="0">
              <a:solidFill>
                <a:schemeClr val="dk2"/>
              </a:solidFill>
            </a:endParaRPr>
          </a:p>
        </p:txBody>
      </p:sp>
      <p:pic>
        <p:nvPicPr>
          <p:cNvPr id="292" name="Google Shape;292;p45" descr="Avatar with hair highlighted"/>
          <p:cNvPicPr preferRelativeResize="0"/>
          <p:nvPr/>
        </p:nvPicPr>
        <p:blipFill rotWithShape="1">
          <a:blip r:embed="rId3">
            <a:alphaModFix/>
          </a:blip>
          <a:srcRect l="38189" t="64860" r="38351"/>
          <a:stretch/>
        </p:blipFill>
        <p:spPr>
          <a:xfrm>
            <a:off x="3489900" y="3336075"/>
            <a:ext cx="2143925" cy="1807374"/>
          </a:xfrm>
          <a:prstGeom prst="rect">
            <a:avLst/>
          </a:prstGeom>
          <a:noFill/>
          <a:ln>
            <a:noFill/>
          </a:ln>
        </p:spPr>
      </p:pic>
      <p:sp>
        <p:nvSpPr>
          <p:cNvPr id="294" name="Google Shape;29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HED"/>
          <p:cNvSpPr txBox="1">
            <a:spLocks noGrp="1"/>
          </p:cNvSpPr>
          <p:nvPr>
            <p:ph type="title"/>
          </p:nvPr>
        </p:nvSpPr>
        <p:spPr>
          <a:xfrm>
            <a:off x="311700" y="4091357"/>
            <a:ext cx="8520600" cy="98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dk2"/>
                </a:solidFill>
              </a:rPr>
              <a:t>Hairstyles</a:t>
            </a:r>
            <a:endParaRPr sz="3600">
              <a:solidFill>
                <a:schemeClr val="dk2"/>
              </a:solidFill>
            </a:endParaRPr>
          </a:p>
        </p:txBody>
      </p:sp>
      <p:sp>
        <p:nvSpPr>
          <p:cNvPr id="323" name="Google Shape;323;p46"/>
          <p:cNvSpPr txBox="1">
            <a:spLocks noGrp="1"/>
          </p:cNvSpPr>
          <p:nvPr>
            <p:ph type="body" idx="4294967295"/>
          </p:nvPr>
        </p:nvSpPr>
        <p:spPr>
          <a:xfrm>
            <a:off x="-7100" y="-74775"/>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Gentle Wave</a:t>
            </a:r>
            <a:endParaRPr sz="1400" b="0"/>
          </a:p>
        </p:txBody>
      </p:sp>
      <p:pic>
        <p:nvPicPr>
          <p:cNvPr id="300" name="wave" descr="Gentle wave hairstyle"/>
          <p:cNvPicPr preferRelativeResize="0"/>
          <p:nvPr/>
        </p:nvPicPr>
        <p:blipFill rotWithShape="1">
          <a:blip r:embed="rId3">
            <a:alphaModFix/>
          </a:blip>
          <a:srcRect t="14114" r="84536" b="47288"/>
          <a:stretch/>
        </p:blipFill>
        <p:spPr>
          <a:xfrm>
            <a:off x="0" y="496563"/>
            <a:ext cx="1413249" cy="1985275"/>
          </a:xfrm>
          <a:prstGeom prst="rect">
            <a:avLst/>
          </a:prstGeom>
          <a:noFill/>
          <a:ln>
            <a:noFill/>
          </a:ln>
        </p:spPr>
      </p:pic>
      <p:sp>
        <p:nvSpPr>
          <p:cNvPr id="324" name="Google Shape;324;p46"/>
          <p:cNvSpPr txBox="1">
            <a:spLocks noGrp="1"/>
          </p:cNvSpPr>
          <p:nvPr>
            <p:ph type="body" idx="4294967295"/>
          </p:nvPr>
        </p:nvSpPr>
        <p:spPr>
          <a:xfrm>
            <a:off x="1163263" y="-74763"/>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Straight</a:t>
            </a:r>
            <a:endParaRPr sz="1400" b="0"/>
          </a:p>
        </p:txBody>
      </p:sp>
      <p:pic>
        <p:nvPicPr>
          <p:cNvPr id="303" name="stright" descr="Straight"/>
          <p:cNvPicPr preferRelativeResize="0"/>
          <p:nvPr/>
        </p:nvPicPr>
        <p:blipFill rotWithShape="1">
          <a:blip r:embed="rId3">
            <a:alphaModFix/>
          </a:blip>
          <a:srcRect l="15463" t="14114" r="72334" b="47288"/>
          <a:stretch/>
        </p:blipFill>
        <p:spPr>
          <a:xfrm>
            <a:off x="1413250" y="496563"/>
            <a:ext cx="1115225" cy="1985275"/>
          </a:xfrm>
          <a:prstGeom prst="rect">
            <a:avLst/>
          </a:prstGeom>
          <a:noFill/>
          <a:ln>
            <a:noFill/>
          </a:ln>
        </p:spPr>
      </p:pic>
      <p:sp>
        <p:nvSpPr>
          <p:cNvPr id="325" name="Google Shape;325;p46"/>
          <p:cNvSpPr txBox="1">
            <a:spLocks noGrp="1"/>
          </p:cNvSpPr>
          <p:nvPr>
            <p:ph type="body" idx="4294967295"/>
          </p:nvPr>
        </p:nvSpPr>
        <p:spPr>
          <a:xfrm>
            <a:off x="2509280" y="-74763"/>
            <a:ext cx="14541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Curvy</a:t>
            </a:r>
            <a:endParaRPr sz="1400" b="0"/>
          </a:p>
        </p:txBody>
      </p:sp>
      <p:pic>
        <p:nvPicPr>
          <p:cNvPr id="304" name="curvy" descr="Curvy hairstyle"/>
          <p:cNvPicPr preferRelativeResize="0"/>
          <p:nvPr/>
        </p:nvPicPr>
        <p:blipFill rotWithShape="1">
          <a:blip r:embed="rId3">
            <a:alphaModFix/>
          </a:blip>
          <a:srcRect l="27455" t="14114" r="56029" b="47288"/>
          <a:stretch/>
        </p:blipFill>
        <p:spPr>
          <a:xfrm>
            <a:off x="2509275" y="496563"/>
            <a:ext cx="1509373" cy="1985275"/>
          </a:xfrm>
          <a:prstGeom prst="rect">
            <a:avLst/>
          </a:prstGeom>
          <a:noFill/>
          <a:ln>
            <a:noFill/>
          </a:ln>
        </p:spPr>
      </p:pic>
      <p:sp>
        <p:nvSpPr>
          <p:cNvPr id="326" name="Google Shape;326;p46"/>
          <p:cNvSpPr txBox="1">
            <a:spLocks noGrp="1"/>
          </p:cNvSpPr>
          <p:nvPr>
            <p:ph type="body" idx="4294967295"/>
          </p:nvPr>
        </p:nvSpPr>
        <p:spPr>
          <a:xfrm>
            <a:off x="3713967" y="-74775"/>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Straight Strand</a:t>
            </a:r>
            <a:endParaRPr sz="1400" b="0"/>
          </a:p>
        </p:txBody>
      </p:sp>
      <p:pic>
        <p:nvPicPr>
          <p:cNvPr id="305" name="strat stranf" descr="Straight strand hairstyle"/>
          <p:cNvPicPr preferRelativeResize="0"/>
          <p:nvPr/>
        </p:nvPicPr>
        <p:blipFill rotWithShape="1">
          <a:blip r:embed="rId3">
            <a:alphaModFix/>
          </a:blip>
          <a:srcRect l="43970" t="14118" r="44562" b="47284"/>
          <a:stretch/>
        </p:blipFill>
        <p:spPr>
          <a:xfrm>
            <a:off x="4018650" y="496563"/>
            <a:ext cx="1047950" cy="1985275"/>
          </a:xfrm>
          <a:prstGeom prst="rect">
            <a:avLst/>
          </a:prstGeom>
          <a:noFill/>
          <a:ln>
            <a:noFill/>
          </a:ln>
        </p:spPr>
      </p:pic>
      <p:sp>
        <p:nvSpPr>
          <p:cNvPr id="327" name="Google Shape;327;p46"/>
          <p:cNvSpPr txBox="1">
            <a:spLocks noGrp="1"/>
          </p:cNvSpPr>
          <p:nvPr>
            <p:ph type="body" idx="4294967295"/>
          </p:nvPr>
        </p:nvSpPr>
        <p:spPr>
          <a:xfrm>
            <a:off x="5131389" y="-74763"/>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Fro</a:t>
            </a:r>
            <a:endParaRPr sz="1400" b="0"/>
          </a:p>
        </p:txBody>
      </p:sp>
      <p:pic>
        <p:nvPicPr>
          <p:cNvPr id="306" name="fro" descr="Fro hairstyle&#10;"/>
          <p:cNvPicPr preferRelativeResize="0"/>
          <p:nvPr/>
        </p:nvPicPr>
        <p:blipFill rotWithShape="1">
          <a:blip r:embed="rId3">
            <a:alphaModFix/>
          </a:blip>
          <a:srcRect l="55438" t="14014" r="27098" b="47388"/>
          <a:stretch/>
        </p:blipFill>
        <p:spPr>
          <a:xfrm>
            <a:off x="5066600" y="496563"/>
            <a:ext cx="1595926" cy="1985275"/>
          </a:xfrm>
          <a:prstGeom prst="rect">
            <a:avLst/>
          </a:prstGeom>
          <a:noFill/>
          <a:ln>
            <a:noFill/>
          </a:ln>
        </p:spPr>
      </p:pic>
      <p:sp>
        <p:nvSpPr>
          <p:cNvPr id="328" name="Google Shape;328;p46"/>
          <p:cNvSpPr txBox="1">
            <a:spLocks noGrp="1"/>
          </p:cNvSpPr>
          <p:nvPr>
            <p:ph type="body" idx="4294967295"/>
          </p:nvPr>
        </p:nvSpPr>
        <p:spPr>
          <a:xfrm>
            <a:off x="6359638" y="-74775"/>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Shaved Sides</a:t>
            </a:r>
            <a:endParaRPr sz="1400" b="0"/>
          </a:p>
        </p:txBody>
      </p:sp>
      <p:pic>
        <p:nvPicPr>
          <p:cNvPr id="307" name="shaved" descr="Shaved Sides hairstyle"/>
          <p:cNvPicPr preferRelativeResize="0"/>
          <p:nvPr/>
        </p:nvPicPr>
        <p:blipFill rotWithShape="1">
          <a:blip r:embed="rId3">
            <a:alphaModFix/>
          </a:blip>
          <a:srcRect l="73110" t="14126" r="14687" b="47274"/>
          <a:stretch/>
        </p:blipFill>
        <p:spPr>
          <a:xfrm>
            <a:off x="6681750" y="496563"/>
            <a:ext cx="1115225" cy="1985275"/>
          </a:xfrm>
          <a:prstGeom prst="rect">
            <a:avLst/>
          </a:prstGeom>
          <a:noFill/>
          <a:ln>
            <a:noFill/>
          </a:ln>
        </p:spPr>
      </p:pic>
      <p:sp>
        <p:nvSpPr>
          <p:cNvPr id="329" name="Google Shape;329;p46"/>
          <p:cNvSpPr txBox="1">
            <a:spLocks noGrp="1"/>
          </p:cNvSpPr>
          <p:nvPr>
            <p:ph type="body" idx="4294967295"/>
          </p:nvPr>
        </p:nvSpPr>
        <p:spPr>
          <a:xfrm>
            <a:off x="7595075" y="-74763"/>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Bob</a:t>
            </a:r>
            <a:endParaRPr sz="1400" b="0"/>
          </a:p>
        </p:txBody>
      </p:sp>
      <p:pic>
        <p:nvPicPr>
          <p:cNvPr id="308" name="bob" descr="Bob hairstyle"/>
          <p:cNvPicPr preferRelativeResize="0"/>
          <p:nvPr/>
        </p:nvPicPr>
        <p:blipFill rotWithShape="1">
          <a:blip r:embed="rId3">
            <a:alphaModFix/>
          </a:blip>
          <a:srcRect l="85312" t="14126" r="485" b="47274"/>
          <a:stretch/>
        </p:blipFill>
        <p:spPr>
          <a:xfrm>
            <a:off x="7796975" y="496563"/>
            <a:ext cx="1297874" cy="1985275"/>
          </a:xfrm>
          <a:prstGeom prst="rect">
            <a:avLst/>
          </a:prstGeom>
          <a:noFill/>
          <a:ln>
            <a:noFill/>
          </a:ln>
        </p:spPr>
      </p:pic>
      <p:sp>
        <p:nvSpPr>
          <p:cNvPr id="316" name="Google Shape;316;p46"/>
          <p:cNvSpPr txBox="1">
            <a:spLocks noGrp="1"/>
          </p:cNvSpPr>
          <p:nvPr>
            <p:ph type="body" idx="4294967295"/>
          </p:nvPr>
        </p:nvSpPr>
        <p:spPr>
          <a:xfrm>
            <a:off x="175575" y="2826525"/>
            <a:ext cx="10479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Caesar</a:t>
            </a:r>
            <a:endParaRPr sz="1400" b="0"/>
          </a:p>
        </p:txBody>
      </p:sp>
      <p:pic>
        <p:nvPicPr>
          <p:cNvPr id="309" name="caesar" descr="Caesar hairstyle"/>
          <p:cNvPicPr preferRelativeResize="0"/>
          <p:nvPr/>
        </p:nvPicPr>
        <p:blipFill rotWithShape="1">
          <a:blip r:embed="rId3">
            <a:alphaModFix/>
          </a:blip>
          <a:srcRect t="64518" r="84536" b="16264"/>
          <a:stretch/>
        </p:blipFill>
        <p:spPr>
          <a:xfrm>
            <a:off x="0" y="3318576"/>
            <a:ext cx="1413249" cy="988500"/>
          </a:xfrm>
          <a:prstGeom prst="rect">
            <a:avLst/>
          </a:prstGeom>
          <a:noFill/>
          <a:ln>
            <a:noFill/>
          </a:ln>
        </p:spPr>
      </p:pic>
      <p:sp>
        <p:nvSpPr>
          <p:cNvPr id="317" name="Google Shape;317;p46"/>
          <p:cNvSpPr txBox="1">
            <a:spLocks noGrp="1"/>
          </p:cNvSpPr>
          <p:nvPr>
            <p:ph type="body" idx="4294967295"/>
          </p:nvPr>
        </p:nvSpPr>
        <p:spPr>
          <a:xfrm>
            <a:off x="1163263" y="2826525"/>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Short Round</a:t>
            </a:r>
            <a:endParaRPr sz="1400" b="0"/>
          </a:p>
        </p:txBody>
      </p:sp>
      <p:pic>
        <p:nvPicPr>
          <p:cNvPr id="310" name="short round" descr="Short Round hairstyle"/>
          <p:cNvPicPr preferRelativeResize="0"/>
          <p:nvPr/>
        </p:nvPicPr>
        <p:blipFill rotWithShape="1">
          <a:blip r:embed="rId3">
            <a:alphaModFix/>
          </a:blip>
          <a:srcRect l="15463" t="64518" r="72334" b="16264"/>
          <a:stretch/>
        </p:blipFill>
        <p:spPr>
          <a:xfrm>
            <a:off x="1413250" y="3318576"/>
            <a:ext cx="1115225" cy="988500"/>
          </a:xfrm>
          <a:prstGeom prst="rect">
            <a:avLst/>
          </a:prstGeom>
          <a:noFill/>
          <a:ln>
            <a:noFill/>
          </a:ln>
        </p:spPr>
      </p:pic>
      <p:sp>
        <p:nvSpPr>
          <p:cNvPr id="318" name="Google Shape;318;p46"/>
          <p:cNvSpPr txBox="1">
            <a:spLocks noGrp="1"/>
          </p:cNvSpPr>
          <p:nvPr>
            <p:ph type="body" idx="4294967295"/>
          </p:nvPr>
        </p:nvSpPr>
        <p:spPr>
          <a:xfrm>
            <a:off x="2509280" y="2826525"/>
            <a:ext cx="14541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Short Flat</a:t>
            </a:r>
            <a:endParaRPr sz="1400" b="0"/>
          </a:p>
        </p:txBody>
      </p:sp>
      <p:pic>
        <p:nvPicPr>
          <p:cNvPr id="311" name="short flat" descr="Short Flat hairstyle"/>
          <p:cNvPicPr preferRelativeResize="0"/>
          <p:nvPr/>
        </p:nvPicPr>
        <p:blipFill rotWithShape="1">
          <a:blip r:embed="rId3">
            <a:alphaModFix/>
          </a:blip>
          <a:srcRect l="27455" t="64516" r="56029" b="20460"/>
          <a:stretch/>
        </p:blipFill>
        <p:spPr>
          <a:xfrm>
            <a:off x="2509275" y="3318576"/>
            <a:ext cx="1509373" cy="772775"/>
          </a:xfrm>
          <a:prstGeom prst="rect">
            <a:avLst/>
          </a:prstGeom>
          <a:noFill/>
          <a:ln>
            <a:noFill/>
          </a:ln>
        </p:spPr>
      </p:pic>
      <p:sp>
        <p:nvSpPr>
          <p:cNvPr id="319" name="Google Shape;319;p46"/>
          <p:cNvSpPr txBox="1">
            <a:spLocks noGrp="1"/>
          </p:cNvSpPr>
          <p:nvPr>
            <p:ph type="body" idx="4294967295"/>
          </p:nvPr>
        </p:nvSpPr>
        <p:spPr>
          <a:xfrm>
            <a:off x="4059525" y="2826525"/>
            <a:ext cx="10479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2"/>
                </a:solidFill>
              </a:rPr>
              <a:t>Shaggy</a:t>
            </a:r>
            <a:endParaRPr sz="1400" b="0">
              <a:solidFill>
                <a:schemeClr val="dk2"/>
              </a:solidFill>
            </a:endParaRPr>
          </a:p>
        </p:txBody>
      </p:sp>
      <p:pic>
        <p:nvPicPr>
          <p:cNvPr id="312" name="shaggy" descr="Shaggy hairstyle"/>
          <p:cNvPicPr preferRelativeResize="0"/>
          <p:nvPr/>
        </p:nvPicPr>
        <p:blipFill rotWithShape="1">
          <a:blip r:embed="rId3">
            <a:alphaModFix/>
          </a:blip>
          <a:srcRect l="43970" t="65727" r="43195" b="19249"/>
          <a:stretch/>
        </p:blipFill>
        <p:spPr>
          <a:xfrm>
            <a:off x="4018650" y="3380475"/>
            <a:ext cx="1172923" cy="772775"/>
          </a:xfrm>
          <a:prstGeom prst="rect">
            <a:avLst/>
          </a:prstGeom>
          <a:noFill/>
          <a:ln>
            <a:noFill/>
          </a:ln>
        </p:spPr>
      </p:pic>
      <p:sp>
        <p:nvSpPr>
          <p:cNvPr id="320" name="Google Shape;320;p46"/>
          <p:cNvSpPr txBox="1">
            <a:spLocks noGrp="1"/>
          </p:cNvSpPr>
          <p:nvPr>
            <p:ph type="body" idx="4294967295"/>
          </p:nvPr>
        </p:nvSpPr>
        <p:spPr>
          <a:xfrm>
            <a:off x="5121775" y="2826525"/>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Short Curly</a:t>
            </a:r>
            <a:endParaRPr sz="1400" b="0"/>
          </a:p>
        </p:txBody>
      </p:sp>
      <p:pic>
        <p:nvPicPr>
          <p:cNvPr id="313" name="short curly" descr="Shirt Curly hairstyle"/>
          <p:cNvPicPr preferRelativeResize="0"/>
          <p:nvPr/>
        </p:nvPicPr>
        <p:blipFill rotWithShape="1">
          <a:blip r:embed="rId3">
            <a:alphaModFix/>
          </a:blip>
          <a:srcRect l="57437" t="64418" r="29045" b="20557"/>
          <a:stretch/>
        </p:blipFill>
        <p:spPr>
          <a:xfrm>
            <a:off x="5249275" y="3318576"/>
            <a:ext cx="1235376" cy="772775"/>
          </a:xfrm>
          <a:prstGeom prst="rect">
            <a:avLst/>
          </a:prstGeom>
          <a:noFill/>
          <a:ln>
            <a:noFill/>
          </a:ln>
        </p:spPr>
      </p:pic>
      <p:sp>
        <p:nvSpPr>
          <p:cNvPr id="321" name="Google Shape;321;p46"/>
          <p:cNvSpPr txBox="1">
            <a:spLocks noGrp="1"/>
          </p:cNvSpPr>
          <p:nvPr>
            <p:ph type="body" idx="4294967295"/>
          </p:nvPr>
        </p:nvSpPr>
        <p:spPr>
          <a:xfrm>
            <a:off x="6571138" y="2826525"/>
            <a:ext cx="1173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Frizzle</a:t>
            </a:r>
            <a:endParaRPr sz="1400" b="0"/>
          </a:p>
        </p:txBody>
      </p:sp>
      <p:pic>
        <p:nvPicPr>
          <p:cNvPr id="314" name="frizzle" descr="Frizzle hairstyle"/>
          <p:cNvPicPr preferRelativeResize="0"/>
          <p:nvPr/>
        </p:nvPicPr>
        <p:blipFill rotWithShape="1">
          <a:blip r:embed="rId3">
            <a:alphaModFix/>
          </a:blip>
          <a:srcRect l="73110" t="64532" r="14687" b="21669"/>
          <a:stretch/>
        </p:blipFill>
        <p:spPr>
          <a:xfrm>
            <a:off x="6681750" y="3318575"/>
            <a:ext cx="1115225" cy="709700"/>
          </a:xfrm>
          <a:prstGeom prst="rect">
            <a:avLst/>
          </a:prstGeom>
          <a:noFill/>
          <a:ln>
            <a:noFill/>
          </a:ln>
        </p:spPr>
      </p:pic>
      <p:sp>
        <p:nvSpPr>
          <p:cNvPr id="322" name="Google Shape;322;p46"/>
          <p:cNvSpPr txBox="1">
            <a:spLocks noGrp="1"/>
          </p:cNvSpPr>
          <p:nvPr>
            <p:ph type="body" idx="4294967295"/>
          </p:nvPr>
        </p:nvSpPr>
        <p:spPr>
          <a:xfrm>
            <a:off x="7595075" y="2826525"/>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t>Short Dreads</a:t>
            </a:r>
            <a:endParaRPr sz="1400" b="0"/>
          </a:p>
        </p:txBody>
      </p:sp>
      <p:pic>
        <p:nvPicPr>
          <p:cNvPr id="315" name="dreads" descr="Short Dreads hairstyle"/>
          <p:cNvPicPr preferRelativeResize="0"/>
          <p:nvPr/>
        </p:nvPicPr>
        <p:blipFill rotWithShape="1">
          <a:blip r:embed="rId3">
            <a:alphaModFix/>
          </a:blip>
          <a:srcRect l="85312" t="64534" r="485" b="20440"/>
          <a:stretch/>
        </p:blipFill>
        <p:spPr>
          <a:xfrm>
            <a:off x="7796975" y="3318576"/>
            <a:ext cx="1297874" cy="772775"/>
          </a:xfrm>
          <a:prstGeom prst="rect">
            <a:avLst/>
          </a:prstGeom>
          <a:noFill/>
          <a:ln>
            <a:noFill/>
          </a:ln>
        </p:spPr>
      </p:pic>
      <p:sp>
        <p:nvSpPr>
          <p:cNvPr id="302" name="####"/>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3"/>
        <p:cNvGrpSpPr/>
        <p:nvPr/>
      </p:nvGrpSpPr>
      <p:grpSpPr>
        <a:xfrm>
          <a:off x="0" y="0"/>
          <a:ext cx="0" cy="0"/>
          <a:chOff x="0" y="0"/>
          <a:chExt cx="0" cy="0"/>
        </a:xfrm>
      </p:grpSpPr>
      <p:sp>
        <p:nvSpPr>
          <p:cNvPr id="363" name="Google Shape;363;p47"/>
          <p:cNvSpPr txBox="1">
            <a:spLocks noGrp="1"/>
          </p:cNvSpPr>
          <p:nvPr>
            <p:ph type="title"/>
          </p:nvPr>
        </p:nvSpPr>
        <p:spPr>
          <a:xfrm>
            <a:off x="311700" y="2222274"/>
            <a:ext cx="8520600" cy="78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rPr>
              <a:t>Each of these hairstyles is a choice in the avatar builder</a:t>
            </a:r>
            <a:endParaRPr sz="2400" dirty="0">
              <a:solidFill>
                <a:schemeClr val="dk1"/>
              </a:solidFill>
            </a:endParaRPr>
          </a:p>
        </p:txBody>
      </p:sp>
      <p:sp>
        <p:nvSpPr>
          <p:cNvPr id="344" name="Google Shape;344;p47"/>
          <p:cNvSpPr txBox="1">
            <a:spLocks noGrp="1"/>
          </p:cNvSpPr>
          <p:nvPr>
            <p:ph type="body" idx="4294967295"/>
          </p:nvPr>
        </p:nvSpPr>
        <p:spPr>
          <a:xfrm>
            <a:off x="-7100" y="93387"/>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Gentle Wave</a:t>
            </a:r>
            <a:endParaRPr sz="1400" b="0">
              <a:solidFill>
                <a:schemeClr val="dk1"/>
              </a:solidFill>
            </a:endParaRPr>
          </a:p>
        </p:txBody>
      </p:sp>
      <p:pic>
        <p:nvPicPr>
          <p:cNvPr id="335" name="gen wave" descr="Avatar with gentle wave hairstyle"/>
          <p:cNvPicPr preferRelativeResize="0"/>
          <p:nvPr/>
        </p:nvPicPr>
        <p:blipFill rotWithShape="1">
          <a:blip r:embed="rId3">
            <a:alphaModFix/>
          </a:blip>
          <a:srcRect t="13642" r="84613" b="47664"/>
          <a:stretch/>
        </p:blipFill>
        <p:spPr>
          <a:xfrm>
            <a:off x="0" y="472513"/>
            <a:ext cx="1406201" cy="1990101"/>
          </a:xfrm>
          <a:prstGeom prst="rect">
            <a:avLst/>
          </a:prstGeom>
          <a:noFill/>
          <a:ln>
            <a:noFill/>
          </a:ln>
        </p:spPr>
      </p:pic>
      <p:sp>
        <p:nvSpPr>
          <p:cNvPr id="345" name="Google Shape;345;p47"/>
          <p:cNvSpPr txBox="1">
            <a:spLocks noGrp="1"/>
          </p:cNvSpPr>
          <p:nvPr>
            <p:ph type="body" idx="4294967295"/>
          </p:nvPr>
        </p:nvSpPr>
        <p:spPr>
          <a:xfrm>
            <a:off x="1163263" y="93399"/>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Straight</a:t>
            </a:r>
            <a:endParaRPr sz="1400" b="0">
              <a:solidFill>
                <a:schemeClr val="dk1"/>
              </a:solidFill>
            </a:endParaRPr>
          </a:p>
        </p:txBody>
      </p:sp>
      <p:pic>
        <p:nvPicPr>
          <p:cNvPr id="351" name="straight" descr="Avatar with straight hairstyle"/>
          <p:cNvPicPr preferRelativeResize="0"/>
          <p:nvPr/>
        </p:nvPicPr>
        <p:blipFill rotWithShape="1">
          <a:blip r:embed="rId3">
            <a:alphaModFix/>
          </a:blip>
          <a:srcRect l="15357" t="14939" r="71807" b="46368"/>
          <a:stretch/>
        </p:blipFill>
        <p:spPr>
          <a:xfrm>
            <a:off x="1403550" y="535663"/>
            <a:ext cx="1173002" cy="1990101"/>
          </a:xfrm>
          <a:prstGeom prst="rect">
            <a:avLst/>
          </a:prstGeom>
          <a:noFill/>
          <a:ln>
            <a:noFill/>
          </a:ln>
        </p:spPr>
      </p:pic>
      <p:sp>
        <p:nvSpPr>
          <p:cNvPr id="346" name="Google Shape;346;p47"/>
          <p:cNvSpPr txBox="1">
            <a:spLocks noGrp="1"/>
          </p:cNvSpPr>
          <p:nvPr>
            <p:ph type="body" idx="4294967295"/>
          </p:nvPr>
        </p:nvSpPr>
        <p:spPr>
          <a:xfrm>
            <a:off x="2509280" y="93399"/>
            <a:ext cx="14541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Curvy</a:t>
            </a:r>
            <a:endParaRPr sz="1400" b="0">
              <a:solidFill>
                <a:schemeClr val="dk1"/>
              </a:solidFill>
            </a:endParaRPr>
          </a:p>
        </p:txBody>
      </p:sp>
      <p:pic>
        <p:nvPicPr>
          <p:cNvPr id="352" name="curvy" descr="Avatar with curvy hairstyle"/>
          <p:cNvPicPr preferRelativeResize="0"/>
          <p:nvPr/>
        </p:nvPicPr>
        <p:blipFill rotWithShape="1">
          <a:blip r:embed="rId3">
            <a:alphaModFix/>
          </a:blip>
          <a:srcRect l="27456" t="14939" r="56132" b="46368"/>
          <a:stretch/>
        </p:blipFill>
        <p:spPr>
          <a:xfrm>
            <a:off x="2509275" y="535663"/>
            <a:ext cx="1499773" cy="1990101"/>
          </a:xfrm>
          <a:prstGeom prst="rect">
            <a:avLst/>
          </a:prstGeom>
          <a:noFill/>
          <a:ln>
            <a:noFill/>
          </a:ln>
        </p:spPr>
      </p:pic>
      <p:sp>
        <p:nvSpPr>
          <p:cNvPr id="347" name="Google Shape;347;p47"/>
          <p:cNvSpPr txBox="1">
            <a:spLocks noGrp="1"/>
          </p:cNvSpPr>
          <p:nvPr>
            <p:ph type="body" idx="4294967295"/>
          </p:nvPr>
        </p:nvSpPr>
        <p:spPr>
          <a:xfrm>
            <a:off x="3713967" y="93387"/>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Straight Strand</a:t>
            </a:r>
            <a:endParaRPr sz="1400" b="0">
              <a:solidFill>
                <a:schemeClr val="dk1"/>
              </a:solidFill>
            </a:endParaRPr>
          </a:p>
        </p:txBody>
      </p:sp>
      <p:pic>
        <p:nvPicPr>
          <p:cNvPr id="353" name="str strand" descr="Avatar with straight strand hairstyle"/>
          <p:cNvPicPr preferRelativeResize="0"/>
          <p:nvPr/>
        </p:nvPicPr>
        <p:blipFill rotWithShape="1">
          <a:blip r:embed="rId3">
            <a:alphaModFix/>
          </a:blip>
          <a:srcRect l="43365" t="14939" r="43405" b="46368"/>
          <a:stretch/>
        </p:blipFill>
        <p:spPr>
          <a:xfrm>
            <a:off x="3963375" y="535663"/>
            <a:ext cx="1208977" cy="1990101"/>
          </a:xfrm>
          <a:prstGeom prst="rect">
            <a:avLst/>
          </a:prstGeom>
          <a:noFill/>
          <a:ln>
            <a:noFill/>
          </a:ln>
        </p:spPr>
      </p:pic>
      <p:sp>
        <p:nvSpPr>
          <p:cNvPr id="348" name="Google Shape;348;p47"/>
          <p:cNvSpPr txBox="1">
            <a:spLocks noGrp="1"/>
          </p:cNvSpPr>
          <p:nvPr>
            <p:ph type="body" idx="4294967295"/>
          </p:nvPr>
        </p:nvSpPr>
        <p:spPr>
          <a:xfrm>
            <a:off x="5131389" y="93399"/>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Fro</a:t>
            </a:r>
            <a:endParaRPr sz="1400" b="0">
              <a:solidFill>
                <a:schemeClr val="dk1"/>
              </a:solidFill>
            </a:endParaRPr>
          </a:p>
        </p:txBody>
      </p:sp>
      <p:pic>
        <p:nvPicPr>
          <p:cNvPr id="354" name="fro" descr="Avatar with fro hairstyle"/>
          <p:cNvPicPr preferRelativeResize="0"/>
          <p:nvPr/>
        </p:nvPicPr>
        <p:blipFill rotWithShape="1">
          <a:blip r:embed="rId3">
            <a:alphaModFix/>
          </a:blip>
          <a:srcRect l="56145" t="14939" r="26785" b="46368"/>
          <a:stretch/>
        </p:blipFill>
        <p:spPr>
          <a:xfrm>
            <a:off x="5131401" y="535663"/>
            <a:ext cx="1559950" cy="1990101"/>
          </a:xfrm>
          <a:prstGeom prst="rect">
            <a:avLst/>
          </a:prstGeom>
          <a:noFill/>
          <a:ln>
            <a:noFill/>
          </a:ln>
        </p:spPr>
      </p:pic>
      <p:sp>
        <p:nvSpPr>
          <p:cNvPr id="349" name="Google Shape;349;p47"/>
          <p:cNvSpPr txBox="1">
            <a:spLocks noGrp="1"/>
          </p:cNvSpPr>
          <p:nvPr>
            <p:ph type="body" idx="4294967295"/>
          </p:nvPr>
        </p:nvSpPr>
        <p:spPr>
          <a:xfrm>
            <a:off x="6359638" y="93387"/>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Shaved Sides</a:t>
            </a:r>
            <a:endParaRPr sz="1400" b="0">
              <a:solidFill>
                <a:schemeClr val="dk1"/>
              </a:solidFill>
            </a:endParaRPr>
          </a:p>
        </p:txBody>
      </p:sp>
      <p:pic>
        <p:nvPicPr>
          <p:cNvPr id="355" name="shaved siudes" descr="Avatar with shaved sides hairstyle"/>
          <p:cNvPicPr preferRelativeResize="0"/>
          <p:nvPr/>
        </p:nvPicPr>
        <p:blipFill rotWithShape="1">
          <a:blip r:embed="rId3">
            <a:alphaModFix/>
          </a:blip>
          <a:srcRect l="71503" t="14939" r="14688" b="46368"/>
          <a:stretch/>
        </p:blipFill>
        <p:spPr>
          <a:xfrm>
            <a:off x="6535075" y="535663"/>
            <a:ext cx="1261899" cy="1990101"/>
          </a:xfrm>
          <a:prstGeom prst="rect">
            <a:avLst/>
          </a:prstGeom>
          <a:noFill/>
          <a:ln>
            <a:noFill/>
          </a:ln>
        </p:spPr>
      </p:pic>
      <p:sp>
        <p:nvSpPr>
          <p:cNvPr id="350" name="Google Shape;350;p47"/>
          <p:cNvSpPr txBox="1">
            <a:spLocks noGrp="1"/>
          </p:cNvSpPr>
          <p:nvPr>
            <p:ph type="body" idx="4294967295"/>
          </p:nvPr>
        </p:nvSpPr>
        <p:spPr>
          <a:xfrm>
            <a:off x="7595075" y="93399"/>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Bob</a:t>
            </a:r>
            <a:endParaRPr sz="1400" b="0">
              <a:solidFill>
                <a:schemeClr val="dk1"/>
              </a:solidFill>
            </a:endParaRPr>
          </a:p>
        </p:txBody>
      </p:sp>
      <p:pic>
        <p:nvPicPr>
          <p:cNvPr id="356" name="bob" descr="Avatar with bob hairstyle"/>
          <p:cNvPicPr preferRelativeResize="0"/>
          <p:nvPr/>
        </p:nvPicPr>
        <p:blipFill rotWithShape="1">
          <a:blip r:embed="rId3">
            <a:alphaModFix/>
          </a:blip>
          <a:srcRect l="85312" t="14939" r="-51" b="46368"/>
          <a:stretch/>
        </p:blipFill>
        <p:spPr>
          <a:xfrm>
            <a:off x="7796975" y="535663"/>
            <a:ext cx="1347026" cy="1990101"/>
          </a:xfrm>
          <a:prstGeom prst="rect">
            <a:avLst/>
          </a:prstGeom>
          <a:noFill/>
          <a:ln>
            <a:noFill/>
          </a:ln>
        </p:spPr>
      </p:pic>
      <p:sp>
        <p:nvSpPr>
          <p:cNvPr id="337" name="Google Shape;337;p47"/>
          <p:cNvSpPr txBox="1">
            <a:spLocks noGrp="1"/>
          </p:cNvSpPr>
          <p:nvPr>
            <p:ph type="body" idx="4294967295"/>
          </p:nvPr>
        </p:nvSpPr>
        <p:spPr>
          <a:xfrm>
            <a:off x="175575" y="2965845"/>
            <a:ext cx="10479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Caesar</a:t>
            </a:r>
            <a:endParaRPr sz="1400" b="0">
              <a:solidFill>
                <a:schemeClr val="dk1"/>
              </a:solidFill>
            </a:endParaRPr>
          </a:p>
        </p:txBody>
      </p:sp>
      <p:pic>
        <p:nvPicPr>
          <p:cNvPr id="357" name="caesar" descr="Avatar with caesar hairstyle"/>
          <p:cNvPicPr preferRelativeResize="0"/>
          <p:nvPr/>
        </p:nvPicPr>
        <p:blipFill rotWithShape="1">
          <a:blip r:embed="rId3">
            <a:alphaModFix/>
          </a:blip>
          <a:srcRect t="67171" r="84613" b="-69"/>
          <a:stretch/>
        </p:blipFill>
        <p:spPr>
          <a:xfrm>
            <a:off x="0" y="3461031"/>
            <a:ext cx="1406201" cy="1692101"/>
          </a:xfrm>
          <a:prstGeom prst="rect">
            <a:avLst/>
          </a:prstGeom>
          <a:noFill/>
          <a:ln>
            <a:noFill/>
          </a:ln>
        </p:spPr>
      </p:pic>
      <p:sp>
        <p:nvSpPr>
          <p:cNvPr id="338" name="Google Shape;338;p47"/>
          <p:cNvSpPr txBox="1">
            <a:spLocks noGrp="1"/>
          </p:cNvSpPr>
          <p:nvPr>
            <p:ph type="body" idx="4294967295"/>
          </p:nvPr>
        </p:nvSpPr>
        <p:spPr>
          <a:xfrm>
            <a:off x="1163263" y="2965845"/>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Short Round</a:t>
            </a:r>
            <a:endParaRPr sz="1400" b="0">
              <a:solidFill>
                <a:schemeClr val="dk1"/>
              </a:solidFill>
            </a:endParaRPr>
          </a:p>
        </p:txBody>
      </p:sp>
      <p:pic>
        <p:nvPicPr>
          <p:cNvPr id="358" name="shor round" descr="Avatar with short round hairstyle"/>
          <p:cNvPicPr preferRelativeResize="0"/>
          <p:nvPr/>
        </p:nvPicPr>
        <p:blipFill rotWithShape="1">
          <a:blip r:embed="rId3">
            <a:alphaModFix/>
          </a:blip>
          <a:srcRect l="15357" t="66219" r="71807"/>
          <a:stretch/>
        </p:blipFill>
        <p:spPr>
          <a:xfrm>
            <a:off x="1403550" y="3408832"/>
            <a:ext cx="1173002" cy="1737400"/>
          </a:xfrm>
          <a:prstGeom prst="rect">
            <a:avLst/>
          </a:prstGeom>
          <a:noFill/>
          <a:ln>
            <a:noFill/>
          </a:ln>
        </p:spPr>
      </p:pic>
      <p:sp>
        <p:nvSpPr>
          <p:cNvPr id="339" name="Google Shape;339;p47"/>
          <p:cNvSpPr txBox="1">
            <a:spLocks noGrp="1"/>
          </p:cNvSpPr>
          <p:nvPr>
            <p:ph type="body" idx="4294967295"/>
          </p:nvPr>
        </p:nvSpPr>
        <p:spPr>
          <a:xfrm>
            <a:off x="2509280" y="2965845"/>
            <a:ext cx="14541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Short Flat</a:t>
            </a:r>
            <a:endParaRPr sz="1400" b="0">
              <a:solidFill>
                <a:schemeClr val="dk1"/>
              </a:solidFill>
            </a:endParaRPr>
          </a:p>
        </p:txBody>
      </p:sp>
      <p:pic>
        <p:nvPicPr>
          <p:cNvPr id="359" name="short flat" descr="Avatar with short flat hairstyle"/>
          <p:cNvPicPr preferRelativeResize="0"/>
          <p:nvPr/>
        </p:nvPicPr>
        <p:blipFill rotWithShape="1">
          <a:blip r:embed="rId3">
            <a:alphaModFix/>
          </a:blip>
          <a:srcRect l="28481" t="64992" r="57710"/>
          <a:stretch/>
        </p:blipFill>
        <p:spPr>
          <a:xfrm>
            <a:off x="2602850" y="3345689"/>
            <a:ext cx="1261899" cy="1800551"/>
          </a:xfrm>
          <a:prstGeom prst="rect">
            <a:avLst/>
          </a:prstGeom>
          <a:noFill/>
          <a:ln>
            <a:noFill/>
          </a:ln>
        </p:spPr>
      </p:pic>
      <p:sp>
        <p:nvSpPr>
          <p:cNvPr id="340" name="Google Shape;340;p47"/>
          <p:cNvSpPr txBox="1">
            <a:spLocks noGrp="1"/>
          </p:cNvSpPr>
          <p:nvPr>
            <p:ph type="body" idx="4294967295"/>
          </p:nvPr>
        </p:nvSpPr>
        <p:spPr>
          <a:xfrm>
            <a:off x="4059525" y="2965845"/>
            <a:ext cx="10479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Shaggy</a:t>
            </a:r>
            <a:endParaRPr sz="1400" b="0">
              <a:solidFill>
                <a:schemeClr val="dk1"/>
              </a:solidFill>
            </a:endParaRPr>
          </a:p>
        </p:txBody>
      </p:sp>
      <p:pic>
        <p:nvPicPr>
          <p:cNvPr id="360" name="shaggy" descr="Avatar with shaggy hairstyle"/>
          <p:cNvPicPr preferRelativeResize="0"/>
          <p:nvPr/>
        </p:nvPicPr>
        <p:blipFill rotWithShape="1">
          <a:blip r:embed="rId3">
            <a:alphaModFix/>
          </a:blip>
          <a:srcRect l="42287" t="66357" r="42325" b="-135"/>
          <a:stretch/>
        </p:blipFill>
        <p:spPr>
          <a:xfrm>
            <a:off x="3864750" y="3415739"/>
            <a:ext cx="1406201" cy="1737400"/>
          </a:xfrm>
          <a:prstGeom prst="rect">
            <a:avLst/>
          </a:prstGeom>
          <a:noFill/>
          <a:ln>
            <a:noFill/>
          </a:ln>
        </p:spPr>
      </p:pic>
      <p:sp>
        <p:nvSpPr>
          <p:cNvPr id="341" name="Google Shape;341;p47"/>
          <p:cNvSpPr txBox="1">
            <a:spLocks noGrp="1"/>
          </p:cNvSpPr>
          <p:nvPr>
            <p:ph type="body" idx="4294967295"/>
          </p:nvPr>
        </p:nvSpPr>
        <p:spPr>
          <a:xfrm>
            <a:off x="5121775" y="2965845"/>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Short Curly</a:t>
            </a:r>
            <a:endParaRPr sz="1400" b="0">
              <a:solidFill>
                <a:schemeClr val="dk1"/>
              </a:solidFill>
            </a:endParaRPr>
          </a:p>
        </p:txBody>
      </p:sp>
      <p:pic>
        <p:nvPicPr>
          <p:cNvPr id="361" name="short curly" descr="Avatar with short curly hairstyle"/>
          <p:cNvPicPr preferRelativeResize="0"/>
          <p:nvPr/>
        </p:nvPicPr>
        <p:blipFill rotWithShape="1">
          <a:blip r:embed="rId3">
            <a:alphaModFix/>
          </a:blip>
          <a:srcRect l="57303" t="65129" r="28889" b="-136"/>
          <a:stretch/>
        </p:blipFill>
        <p:spPr>
          <a:xfrm>
            <a:off x="5237250" y="3352589"/>
            <a:ext cx="1261899" cy="1800551"/>
          </a:xfrm>
          <a:prstGeom prst="rect">
            <a:avLst/>
          </a:prstGeom>
          <a:noFill/>
          <a:ln>
            <a:noFill/>
          </a:ln>
        </p:spPr>
      </p:pic>
      <p:sp>
        <p:nvSpPr>
          <p:cNvPr id="342" name="Google Shape;342;p47"/>
          <p:cNvSpPr txBox="1">
            <a:spLocks noGrp="1"/>
          </p:cNvSpPr>
          <p:nvPr>
            <p:ph type="body" idx="4294967295"/>
          </p:nvPr>
        </p:nvSpPr>
        <p:spPr>
          <a:xfrm>
            <a:off x="6571138" y="2965845"/>
            <a:ext cx="1173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Frizzle</a:t>
            </a:r>
            <a:endParaRPr sz="1400" b="0">
              <a:solidFill>
                <a:schemeClr val="dk1"/>
              </a:solidFill>
            </a:endParaRPr>
          </a:p>
        </p:txBody>
      </p:sp>
      <p:pic>
        <p:nvPicPr>
          <p:cNvPr id="362" name="frizzle" descr="Avatar with frizzle hairstyle"/>
          <p:cNvPicPr preferRelativeResize="0"/>
          <p:nvPr/>
        </p:nvPicPr>
        <p:blipFill rotWithShape="1">
          <a:blip r:embed="rId3">
            <a:alphaModFix/>
          </a:blip>
          <a:srcRect l="71111" t="64992" r="14687"/>
          <a:stretch/>
        </p:blipFill>
        <p:spPr>
          <a:xfrm>
            <a:off x="6499150" y="3345689"/>
            <a:ext cx="1297824" cy="1800551"/>
          </a:xfrm>
          <a:prstGeom prst="rect">
            <a:avLst/>
          </a:prstGeom>
          <a:noFill/>
          <a:ln>
            <a:noFill/>
          </a:ln>
        </p:spPr>
      </p:pic>
      <p:sp>
        <p:nvSpPr>
          <p:cNvPr id="343" name="Google Shape;343;p47"/>
          <p:cNvSpPr txBox="1">
            <a:spLocks noGrp="1"/>
          </p:cNvSpPr>
          <p:nvPr>
            <p:ph type="body" idx="4294967295"/>
          </p:nvPr>
        </p:nvSpPr>
        <p:spPr>
          <a:xfrm>
            <a:off x="7595075" y="2965845"/>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dirty="0">
                <a:solidFill>
                  <a:schemeClr val="dk1"/>
                </a:solidFill>
              </a:rPr>
              <a:t>Short Dreads</a:t>
            </a:r>
            <a:endParaRPr sz="1400" b="0" dirty="0">
              <a:solidFill>
                <a:schemeClr val="dk1"/>
              </a:solidFill>
            </a:endParaRPr>
          </a:p>
        </p:txBody>
      </p:sp>
      <p:pic>
        <p:nvPicPr>
          <p:cNvPr id="334" name="short dreads" descr="Avatar with short dreads hairstyle"/>
          <p:cNvPicPr preferRelativeResize="0"/>
          <p:nvPr/>
        </p:nvPicPr>
        <p:blipFill rotWithShape="1">
          <a:blip r:embed="rId3">
            <a:alphaModFix/>
          </a:blip>
          <a:srcRect l="85312" t="65129" r="-51" b="-136"/>
          <a:stretch/>
        </p:blipFill>
        <p:spPr>
          <a:xfrm>
            <a:off x="7796975" y="3352607"/>
            <a:ext cx="1347026" cy="1800551"/>
          </a:xfrm>
          <a:prstGeom prst="rect">
            <a:avLst/>
          </a:prstGeom>
          <a:noFill/>
          <a:ln>
            <a:noFill/>
          </a:ln>
        </p:spPr>
      </p:pic>
      <p:sp>
        <p:nvSpPr>
          <p:cNvPr id="336" name="##"/>
          <p:cNvSpPr txBox="1">
            <a:spLocks noGrp="1"/>
          </p:cNvSpPr>
          <p:nvPr>
            <p:ph type="sldNum" idx="12"/>
          </p:nvPr>
        </p:nvSpPr>
        <p:spPr>
          <a:xfrm>
            <a:off x="8472458" y="4663217"/>
            <a:ext cx="548700" cy="393600"/>
          </a:xfrm>
          <a:prstGeom prst="rect">
            <a:avLst/>
          </a:prstGeom>
          <a:solidFill>
            <a:srgbClr val="000000">
              <a:alpha val="38690"/>
            </a:srgbClr>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7"/>
        <p:cNvGrpSpPr/>
        <p:nvPr/>
      </p:nvGrpSpPr>
      <p:grpSpPr>
        <a:xfrm>
          <a:off x="0" y="0"/>
          <a:ext cx="0" cy="0"/>
          <a:chOff x="0" y="0"/>
          <a:chExt cx="0" cy="0"/>
        </a:xfrm>
      </p:grpSpPr>
      <p:sp>
        <p:nvSpPr>
          <p:cNvPr id="368" name="Google Shape;368;p48">
            <a:extLst>
              <a:ext uri="{C183D7F6-B498-43B3-948B-1728B52AA6E4}">
                <adec:decorative xmlns:adec="http://schemas.microsoft.com/office/drawing/2017/decorative" val="1"/>
              </a:ext>
            </a:extLst>
          </p:cNvPr>
          <p:cNvSpPr/>
          <p:nvPr/>
        </p:nvSpPr>
        <p:spPr>
          <a:xfrm>
            <a:off x="7784858" y="2385713"/>
            <a:ext cx="1047900" cy="469800"/>
          </a:xfrm>
          <a:prstGeom prst="roundRect">
            <a:avLst>
              <a:gd name="adj" fmla="val 50000"/>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HED"/>
          <p:cNvSpPr txBox="1">
            <a:spLocks noGrp="1"/>
          </p:cNvSpPr>
          <p:nvPr>
            <p:ph type="title"/>
          </p:nvPr>
        </p:nvSpPr>
        <p:spPr>
          <a:xfrm>
            <a:off x="-365325" y="2222277"/>
            <a:ext cx="9874800" cy="78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Each hairstyle choice is what we can call a hairstyle   token  .</a:t>
            </a:r>
            <a:endParaRPr sz="2400">
              <a:solidFill>
                <a:schemeClr val="dk1"/>
              </a:solidFill>
            </a:endParaRPr>
          </a:p>
        </p:txBody>
      </p:sp>
      <p:sp>
        <p:nvSpPr>
          <p:cNvPr id="379" name="label"/>
          <p:cNvSpPr txBox="1">
            <a:spLocks noGrp="1"/>
          </p:cNvSpPr>
          <p:nvPr>
            <p:ph type="body" idx="4294967295"/>
          </p:nvPr>
        </p:nvSpPr>
        <p:spPr>
          <a:xfrm>
            <a:off x="-7100" y="92490"/>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dirty="0">
                <a:solidFill>
                  <a:schemeClr val="dk1"/>
                </a:solidFill>
              </a:rPr>
              <a:t>Gentle Wave</a:t>
            </a:r>
            <a:endParaRPr sz="1400" b="0" dirty="0">
              <a:solidFill>
                <a:schemeClr val="dk1"/>
              </a:solidFill>
            </a:endParaRPr>
          </a:p>
        </p:txBody>
      </p:sp>
      <p:pic>
        <p:nvPicPr>
          <p:cNvPr id="370" name="gentle wave" descr="Avatar with gentle wave hairstyle"/>
          <p:cNvPicPr preferRelativeResize="0"/>
          <p:nvPr/>
        </p:nvPicPr>
        <p:blipFill rotWithShape="1">
          <a:blip r:embed="rId3">
            <a:alphaModFix/>
          </a:blip>
          <a:srcRect t="13642" r="84613" b="47664"/>
          <a:stretch/>
        </p:blipFill>
        <p:spPr>
          <a:xfrm>
            <a:off x="0" y="472513"/>
            <a:ext cx="1406201" cy="1990101"/>
          </a:xfrm>
          <a:prstGeom prst="rect">
            <a:avLst/>
          </a:prstGeom>
          <a:noFill/>
          <a:ln>
            <a:noFill/>
          </a:ln>
        </p:spPr>
      </p:pic>
      <p:sp>
        <p:nvSpPr>
          <p:cNvPr id="380" name="label"/>
          <p:cNvSpPr txBox="1">
            <a:spLocks noGrp="1"/>
          </p:cNvSpPr>
          <p:nvPr>
            <p:ph type="body" idx="4294967295"/>
          </p:nvPr>
        </p:nvSpPr>
        <p:spPr>
          <a:xfrm>
            <a:off x="1163263" y="92502"/>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dirty="0">
                <a:solidFill>
                  <a:schemeClr val="dk1"/>
                </a:solidFill>
              </a:rPr>
              <a:t>Straight</a:t>
            </a:r>
            <a:endParaRPr sz="1400" b="0" dirty="0">
              <a:solidFill>
                <a:schemeClr val="dk1"/>
              </a:solidFill>
            </a:endParaRPr>
          </a:p>
        </p:txBody>
      </p:sp>
      <p:pic>
        <p:nvPicPr>
          <p:cNvPr id="386" name="straight" descr="Avatar with stright hairstyle"/>
          <p:cNvPicPr preferRelativeResize="0"/>
          <p:nvPr/>
        </p:nvPicPr>
        <p:blipFill rotWithShape="1">
          <a:blip r:embed="rId3">
            <a:alphaModFix/>
          </a:blip>
          <a:srcRect l="15357" t="14939" r="71807" b="46368"/>
          <a:stretch/>
        </p:blipFill>
        <p:spPr>
          <a:xfrm>
            <a:off x="1403550" y="535663"/>
            <a:ext cx="1173002" cy="1990101"/>
          </a:xfrm>
          <a:prstGeom prst="rect">
            <a:avLst/>
          </a:prstGeom>
          <a:noFill/>
          <a:ln>
            <a:noFill/>
          </a:ln>
        </p:spPr>
      </p:pic>
      <p:sp>
        <p:nvSpPr>
          <p:cNvPr id="381" name="label"/>
          <p:cNvSpPr txBox="1">
            <a:spLocks noGrp="1"/>
          </p:cNvSpPr>
          <p:nvPr>
            <p:ph type="body" idx="4294967295"/>
          </p:nvPr>
        </p:nvSpPr>
        <p:spPr>
          <a:xfrm>
            <a:off x="2509280" y="92502"/>
            <a:ext cx="14541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Curvy</a:t>
            </a:r>
            <a:endParaRPr sz="1400" b="0">
              <a:solidFill>
                <a:schemeClr val="dk1"/>
              </a:solidFill>
            </a:endParaRPr>
          </a:p>
        </p:txBody>
      </p:sp>
      <p:pic>
        <p:nvPicPr>
          <p:cNvPr id="387" name="curvy" title="Avatar with curvy hairstyle"/>
          <p:cNvPicPr preferRelativeResize="0"/>
          <p:nvPr/>
        </p:nvPicPr>
        <p:blipFill rotWithShape="1">
          <a:blip r:embed="rId3">
            <a:alphaModFix/>
          </a:blip>
          <a:srcRect l="27456" t="14939" r="56132" b="46368"/>
          <a:stretch/>
        </p:blipFill>
        <p:spPr>
          <a:xfrm>
            <a:off x="2509275" y="535663"/>
            <a:ext cx="1499773" cy="1990101"/>
          </a:xfrm>
          <a:prstGeom prst="rect">
            <a:avLst/>
          </a:prstGeom>
          <a:noFill/>
          <a:ln>
            <a:noFill/>
          </a:ln>
        </p:spPr>
      </p:pic>
      <p:sp>
        <p:nvSpPr>
          <p:cNvPr id="382" name="label"/>
          <p:cNvSpPr txBox="1">
            <a:spLocks noGrp="1"/>
          </p:cNvSpPr>
          <p:nvPr>
            <p:ph type="body" idx="4294967295"/>
          </p:nvPr>
        </p:nvSpPr>
        <p:spPr>
          <a:xfrm>
            <a:off x="3713967" y="92490"/>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Straight Strand</a:t>
            </a:r>
            <a:endParaRPr sz="1400" b="0">
              <a:solidFill>
                <a:schemeClr val="dk1"/>
              </a:solidFill>
            </a:endParaRPr>
          </a:p>
        </p:txBody>
      </p:sp>
      <p:pic>
        <p:nvPicPr>
          <p:cNvPr id="388" name="stright strand" descr="Avatar with straight strand hairstyle"/>
          <p:cNvPicPr preferRelativeResize="0"/>
          <p:nvPr/>
        </p:nvPicPr>
        <p:blipFill rotWithShape="1">
          <a:blip r:embed="rId3">
            <a:alphaModFix/>
          </a:blip>
          <a:srcRect l="43365" t="14939" r="43405" b="46368"/>
          <a:stretch/>
        </p:blipFill>
        <p:spPr>
          <a:xfrm>
            <a:off x="3963375" y="535663"/>
            <a:ext cx="1208977" cy="1990101"/>
          </a:xfrm>
          <a:prstGeom prst="rect">
            <a:avLst/>
          </a:prstGeom>
          <a:noFill/>
          <a:ln>
            <a:noFill/>
          </a:ln>
        </p:spPr>
      </p:pic>
      <p:sp>
        <p:nvSpPr>
          <p:cNvPr id="383" name="label"/>
          <p:cNvSpPr txBox="1">
            <a:spLocks noGrp="1"/>
          </p:cNvSpPr>
          <p:nvPr>
            <p:ph type="body" idx="4294967295"/>
          </p:nvPr>
        </p:nvSpPr>
        <p:spPr>
          <a:xfrm>
            <a:off x="5131389" y="92502"/>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Fro</a:t>
            </a:r>
            <a:endParaRPr sz="1400" b="0">
              <a:solidFill>
                <a:schemeClr val="dk1"/>
              </a:solidFill>
            </a:endParaRPr>
          </a:p>
        </p:txBody>
      </p:sp>
      <p:pic>
        <p:nvPicPr>
          <p:cNvPr id="389" name="fro" descr="Avatar with fro hairstyle"/>
          <p:cNvPicPr preferRelativeResize="0"/>
          <p:nvPr/>
        </p:nvPicPr>
        <p:blipFill rotWithShape="1">
          <a:blip r:embed="rId3">
            <a:alphaModFix/>
          </a:blip>
          <a:srcRect l="56145" t="14939" r="26785" b="46368"/>
          <a:stretch/>
        </p:blipFill>
        <p:spPr>
          <a:xfrm>
            <a:off x="5131401" y="535663"/>
            <a:ext cx="1559950" cy="1990101"/>
          </a:xfrm>
          <a:prstGeom prst="rect">
            <a:avLst/>
          </a:prstGeom>
          <a:noFill/>
          <a:ln>
            <a:noFill/>
          </a:ln>
        </p:spPr>
      </p:pic>
      <p:sp>
        <p:nvSpPr>
          <p:cNvPr id="384" name="lbel"/>
          <p:cNvSpPr txBox="1">
            <a:spLocks noGrp="1"/>
          </p:cNvSpPr>
          <p:nvPr>
            <p:ph type="body" idx="4294967295"/>
          </p:nvPr>
        </p:nvSpPr>
        <p:spPr>
          <a:xfrm>
            <a:off x="6359638" y="92490"/>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Shaved Sides</a:t>
            </a:r>
            <a:endParaRPr sz="1400" b="0">
              <a:solidFill>
                <a:schemeClr val="dk1"/>
              </a:solidFill>
            </a:endParaRPr>
          </a:p>
        </p:txBody>
      </p:sp>
      <p:pic>
        <p:nvPicPr>
          <p:cNvPr id="390" name="shaved sides" descr="Avatar with shaved sides hairstyle"/>
          <p:cNvPicPr preferRelativeResize="0"/>
          <p:nvPr/>
        </p:nvPicPr>
        <p:blipFill rotWithShape="1">
          <a:blip r:embed="rId3">
            <a:alphaModFix/>
          </a:blip>
          <a:srcRect l="71503" t="14939" r="14688" b="46368"/>
          <a:stretch/>
        </p:blipFill>
        <p:spPr>
          <a:xfrm>
            <a:off x="6535075" y="535663"/>
            <a:ext cx="1261899" cy="1990101"/>
          </a:xfrm>
          <a:prstGeom prst="rect">
            <a:avLst/>
          </a:prstGeom>
          <a:noFill/>
          <a:ln>
            <a:noFill/>
          </a:ln>
        </p:spPr>
      </p:pic>
      <p:sp>
        <p:nvSpPr>
          <p:cNvPr id="385" name="label"/>
          <p:cNvSpPr txBox="1">
            <a:spLocks noGrp="1"/>
          </p:cNvSpPr>
          <p:nvPr>
            <p:ph type="body" idx="4294967295"/>
          </p:nvPr>
        </p:nvSpPr>
        <p:spPr>
          <a:xfrm>
            <a:off x="7595075" y="92502"/>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Bob</a:t>
            </a:r>
            <a:endParaRPr sz="1400" b="0">
              <a:solidFill>
                <a:schemeClr val="dk1"/>
              </a:solidFill>
            </a:endParaRPr>
          </a:p>
        </p:txBody>
      </p:sp>
      <p:pic>
        <p:nvPicPr>
          <p:cNvPr id="391" name="bob" descr="Avatar with bob hairstyle"/>
          <p:cNvPicPr preferRelativeResize="0"/>
          <p:nvPr/>
        </p:nvPicPr>
        <p:blipFill rotWithShape="1">
          <a:blip r:embed="rId3">
            <a:alphaModFix/>
          </a:blip>
          <a:srcRect l="85312" t="14939" r="-51" b="46368"/>
          <a:stretch/>
        </p:blipFill>
        <p:spPr>
          <a:xfrm>
            <a:off x="7796975" y="535663"/>
            <a:ext cx="1347026" cy="1990101"/>
          </a:xfrm>
          <a:prstGeom prst="rect">
            <a:avLst/>
          </a:prstGeom>
          <a:noFill/>
          <a:ln>
            <a:noFill/>
          </a:ln>
        </p:spPr>
      </p:pic>
      <p:sp>
        <p:nvSpPr>
          <p:cNvPr id="372" name="label"/>
          <p:cNvSpPr txBox="1">
            <a:spLocks noGrp="1"/>
          </p:cNvSpPr>
          <p:nvPr>
            <p:ph type="body" idx="4294967295"/>
          </p:nvPr>
        </p:nvSpPr>
        <p:spPr>
          <a:xfrm>
            <a:off x="175575" y="2964948"/>
            <a:ext cx="10479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Caesar</a:t>
            </a:r>
            <a:endParaRPr sz="1400" b="0">
              <a:solidFill>
                <a:schemeClr val="dk1"/>
              </a:solidFill>
            </a:endParaRPr>
          </a:p>
        </p:txBody>
      </p:sp>
      <p:pic>
        <p:nvPicPr>
          <p:cNvPr id="392" name="caesar" descr="Avatar with caesar hairstyle"/>
          <p:cNvPicPr preferRelativeResize="0"/>
          <p:nvPr/>
        </p:nvPicPr>
        <p:blipFill rotWithShape="1">
          <a:blip r:embed="rId3">
            <a:alphaModFix/>
          </a:blip>
          <a:srcRect t="67171" r="84613" b="-69"/>
          <a:stretch/>
        </p:blipFill>
        <p:spPr>
          <a:xfrm>
            <a:off x="0" y="3461031"/>
            <a:ext cx="1406201" cy="1692101"/>
          </a:xfrm>
          <a:prstGeom prst="rect">
            <a:avLst/>
          </a:prstGeom>
          <a:noFill/>
          <a:ln>
            <a:noFill/>
          </a:ln>
        </p:spPr>
      </p:pic>
      <p:sp>
        <p:nvSpPr>
          <p:cNvPr id="373" name="label"/>
          <p:cNvSpPr txBox="1">
            <a:spLocks noGrp="1"/>
          </p:cNvSpPr>
          <p:nvPr>
            <p:ph type="body" idx="4294967295"/>
          </p:nvPr>
        </p:nvSpPr>
        <p:spPr>
          <a:xfrm>
            <a:off x="1163263" y="2964948"/>
            <a:ext cx="1596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Short Round</a:t>
            </a:r>
            <a:endParaRPr sz="1400" b="0">
              <a:solidFill>
                <a:schemeClr val="dk1"/>
              </a:solidFill>
            </a:endParaRPr>
          </a:p>
        </p:txBody>
      </p:sp>
      <p:pic>
        <p:nvPicPr>
          <p:cNvPr id="393" name="short round" descr="Avatar with short round hairstyle"/>
          <p:cNvPicPr preferRelativeResize="0"/>
          <p:nvPr/>
        </p:nvPicPr>
        <p:blipFill rotWithShape="1">
          <a:blip r:embed="rId3">
            <a:alphaModFix/>
          </a:blip>
          <a:srcRect l="15357" t="66219" r="71807"/>
          <a:stretch/>
        </p:blipFill>
        <p:spPr>
          <a:xfrm>
            <a:off x="1403550" y="3408832"/>
            <a:ext cx="1173002" cy="1737400"/>
          </a:xfrm>
          <a:prstGeom prst="rect">
            <a:avLst/>
          </a:prstGeom>
          <a:noFill/>
          <a:ln>
            <a:noFill/>
          </a:ln>
        </p:spPr>
      </p:pic>
      <p:sp>
        <p:nvSpPr>
          <p:cNvPr id="374" name="label"/>
          <p:cNvSpPr txBox="1">
            <a:spLocks noGrp="1"/>
          </p:cNvSpPr>
          <p:nvPr>
            <p:ph type="body" idx="4294967295"/>
          </p:nvPr>
        </p:nvSpPr>
        <p:spPr>
          <a:xfrm>
            <a:off x="2509280" y="2964948"/>
            <a:ext cx="14541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Short Flat</a:t>
            </a:r>
            <a:endParaRPr sz="1400" b="0">
              <a:solidFill>
                <a:schemeClr val="dk1"/>
              </a:solidFill>
            </a:endParaRPr>
          </a:p>
        </p:txBody>
      </p:sp>
      <p:pic>
        <p:nvPicPr>
          <p:cNvPr id="394" name="short flat" descr="Avatar with short flat hairstyle"/>
          <p:cNvPicPr preferRelativeResize="0"/>
          <p:nvPr/>
        </p:nvPicPr>
        <p:blipFill rotWithShape="1">
          <a:blip r:embed="rId3">
            <a:alphaModFix/>
          </a:blip>
          <a:srcRect l="28481" t="64992" r="57710"/>
          <a:stretch/>
        </p:blipFill>
        <p:spPr>
          <a:xfrm>
            <a:off x="2602850" y="3345689"/>
            <a:ext cx="1261899" cy="1800551"/>
          </a:xfrm>
          <a:prstGeom prst="rect">
            <a:avLst/>
          </a:prstGeom>
          <a:noFill/>
          <a:ln>
            <a:noFill/>
          </a:ln>
        </p:spPr>
      </p:pic>
      <p:sp>
        <p:nvSpPr>
          <p:cNvPr id="375" name="label"/>
          <p:cNvSpPr txBox="1">
            <a:spLocks noGrp="1"/>
          </p:cNvSpPr>
          <p:nvPr>
            <p:ph type="body" idx="4294967295"/>
          </p:nvPr>
        </p:nvSpPr>
        <p:spPr>
          <a:xfrm>
            <a:off x="4059525" y="2964948"/>
            <a:ext cx="10479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Shaggy</a:t>
            </a:r>
            <a:endParaRPr sz="1400" b="0">
              <a:solidFill>
                <a:schemeClr val="dk1"/>
              </a:solidFill>
            </a:endParaRPr>
          </a:p>
        </p:txBody>
      </p:sp>
      <p:pic>
        <p:nvPicPr>
          <p:cNvPr id="395" name="shaggy" descr="Avatar with shaggy hairstyle"/>
          <p:cNvPicPr preferRelativeResize="0"/>
          <p:nvPr/>
        </p:nvPicPr>
        <p:blipFill rotWithShape="1">
          <a:blip r:embed="rId3">
            <a:alphaModFix/>
          </a:blip>
          <a:srcRect l="42287" t="66357" r="42325" b="-135"/>
          <a:stretch/>
        </p:blipFill>
        <p:spPr>
          <a:xfrm>
            <a:off x="3864750" y="3415739"/>
            <a:ext cx="1406201" cy="1737400"/>
          </a:xfrm>
          <a:prstGeom prst="rect">
            <a:avLst/>
          </a:prstGeom>
          <a:noFill/>
          <a:ln>
            <a:noFill/>
          </a:ln>
        </p:spPr>
      </p:pic>
      <p:sp>
        <p:nvSpPr>
          <p:cNvPr id="376" name="label"/>
          <p:cNvSpPr txBox="1">
            <a:spLocks noGrp="1"/>
          </p:cNvSpPr>
          <p:nvPr>
            <p:ph type="body" idx="4294967295"/>
          </p:nvPr>
        </p:nvSpPr>
        <p:spPr>
          <a:xfrm>
            <a:off x="5121775" y="2964948"/>
            <a:ext cx="1413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Short Curly</a:t>
            </a:r>
            <a:endParaRPr sz="1400" b="0">
              <a:solidFill>
                <a:schemeClr val="dk1"/>
              </a:solidFill>
            </a:endParaRPr>
          </a:p>
        </p:txBody>
      </p:sp>
      <p:pic>
        <p:nvPicPr>
          <p:cNvPr id="396" name="ahort curly" descr="Avatar with short curly hairstyle"/>
          <p:cNvPicPr preferRelativeResize="0"/>
          <p:nvPr/>
        </p:nvPicPr>
        <p:blipFill rotWithShape="1">
          <a:blip r:embed="rId3">
            <a:alphaModFix/>
          </a:blip>
          <a:srcRect l="57303" t="65129" r="28889" b="-136"/>
          <a:stretch/>
        </p:blipFill>
        <p:spPr>
          <a:xfrm>
            <a:off x="5237250" y="3352589"/>
            <a:ext cx="1261899" cy="1800551"/>
          </a:xfrm>
          <a:prstGeom prst="rect">
            <a:avLst/>
          </a:prstGeom>
          <a:noFill/>
          <a:ln>
            <a:noFill/>
          </a:ln>
        </p:spPr>
      </p:pic>
      <p:sp>
        <p:nvSpPr>
          <p:cNvPr id="377" name="label"/>
          <p:cNvSpPr txBox="1">
            <a:spLocks noGrp="1"/>
          </p:cNvSpPr>
          <p:nvPr>
            <p:ph type="body" idx="4294967295"/>
          </p:nvPr>
        </p:nvSpPr>
        <p:spPr>
          <a:xfrm>
            <a:off x="6571138" y="2964948"/>
            <a:ext cx="1173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Frizzle</a:t>
            </a:r>
            <a:endParaRPr sz="1400" b="0">
              <a:solidFill>
                <a:schemeClr val="dk1"/>
              </a:solidFill>
            </a:endParaRPr>
          </a:p>
        </p:txBody>
      </p:sp>
      <p:pic>
        <p:nvPicPr>
          <p:cNvPr id="397" name="frizzle" descr="Avatar with frizzle hairstyle"/>
          <p:cNvPicPr preferRelativeResize="0"/>
          <p:nvPr/>
        </p:nvPicPr>
        <p:blipFill rotWithShape="1">
          <a:blip r:embed="rId3">
            <a:alphaModFix/>
          </a:blip>
          <a:srcRect l="71111" t="64992" r="14687"/>
          <a:stretch/>
        </p:blipFill>
        <p:spPr>
          <a:xfrm>
            <a:off x="6499150" y="3345689"/>
            <a:ext cx="1297824" cy="1800551"/>
          </a:xfrm>
          <a:prstGeom prst="rect">
            <a:avLst/>
          </a:prstGeom>
          <a:noFill/>
          <a:ln>
            <a:noFill/>
          </a:ln>
        </p:spPr>
      </p:pic>
      <p:sp>
        <p:nvSpPr>
          <p:cNvPr id="378" name="label"/>
          <p:cNvSpPr txBox="1">
            <a:spLocks noGrp="1"/>
          </p:cNvSpPr>
          <p:nvPr>
            <p:ph type="body" idx="4294967295"/>
          </p:nvPr>
        </p:nvSpPr>
        <p:spPr>
          <a:xfrm>
            <a:off x="7595075" y="2964948"/>
            <a:ext cx="16443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sz="1400" b="0">
                <a:solidFill>
                  <a:schemeClr val="dk1"/>
                </a:solidFill>
              </a:rPr>
              <a:t>Short Dreads</a:t>
            </a:r>
            <a:endParaRPr sz="1400" b="0">
              <a:solidFill>
                <a:schemeClr val="dk1"/>
              </a:solidFill>
            </a:endParaRPr>
          </a:p>
        </p:txBody>
      </p:sp>
      <p:pic>
        <p:nvPicPr>
          <p:cNvPr id="369" name="short dreads" descr="Avatar with short dreads hairstyle"/>
          <p:cNvPicPr preferRelativeResize="0"/>
          <p:nvPr/>
        </p:nvPicPr>
        <p:blipFill rotWithShape="1">
          <a:blip r:embed="rId3">
            <a:alphaModFix/>
          </a:blip>
          <a:srcRect l="85312" t="65129" r="-51" b="-136"/>
          <a:stretch/>
        </p:blipFill>
        <p:spPr>
          <a:xfrm>
            <a:off x="7796975" y="3352607"/>
            <a:ext cx="1347026" cy="1800551"/>
          </a:xfrm>
          <a:prstGeom prst="rect">
            <a:avLst/>
          </a:prstGeom>
          <a:noFill/>
          <a:ln>
            <a:noFill/>
          </a:ln>
        </p:spPr>
      </p:pic>
      <p:sp>
        <p:nvSpPr>
          <p:cNvPr id="399" name="Google Shape;399;p48">
            <a:extLst>
              <a:ext uri="{C183D7F6-B498-43B3-948B-1728B52AA6E4}">
                <adec:decorative xmlns:adec="http://schemas.microsoft.com/office/drawing/2017/decorative" val="1"/>
              </a:ext>
            </a:extLst>
          </p:cNvPr>
          <p:cNvSpPr/>
          <p:nvPr/>
        </p:nvSpPr>
        <p:spPr>
          <a:xfrm>
            <a:off x="67282" y="153825"/>
            <a:ext cx="12618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8">
            <a:extLst>
              <a:ext uri="{C183D7F6-B498-43B3-948B-1728B52AA6E4}">
                <adec:decorative xmlns:adec="http://schemas.microsoft.com/office/drawing/2017/decorative" val="1"/>
              </a:ext>
            </a:extLst>
          </p:cNvPr>
          <p:cNvSpPr/>
          <p:nvPr/>
        </p:nvSpPr>
        <p:spPr>
          <a:xfrm>
            <a:off x="1479650" y="153825"/>
            <a:ext cx="9639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8">
            <a:extLst>
              <a:ext uri="{C183D7F6-B498-43B3-948B-1728B52AA6E4}">
                <adec:decorative xmlns:adec="http://schemas.microsoft.com/office/drawing/2017/decorative" val="1"/>
              </a:ext>
            </a:extLst>
          </p:cNvPr>
          <p:cNvSpPr/>
          <p:nvPr/>
        </p:nvSpPr>
        <p:spPr>
          <a:xfrm>
            <a:off x="2854475" y="153825"/>
            <a:ext cx="7623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8">
            <a:extLst>
              <a:ext uri="{C183D7F6-B498-43B3-948B-1728B52AA6E4}">
                <adec:decorative xmlns:adec="http://schemas.microsoft.com/office/drawing/2017/decorative" val="1"/>
              </a:ext>
            </a:extLst>
          </p:cNvPr>
          <p:cNvSpPr/>
          <p:nvPr/>
        </p:nvSpPr>
        <p:spPr>
          <a:xfrm>
            <a:off x="3790484" y="153825"/>
            <a:ext cx="14997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8">
            <a:extLst>
              <a:ext uri="{C183D7F6-B498-43B3-948B-1728B52AA6E4}">
                <adec:decorative xmlns:adec="http://schemas.microsoft.com/office/drawing/2017/decorative" val="1"/>
              </a:ext>
            </a:extLst>
          </p:cNvPr>
          <p:cNvSpPr/>
          <p:nvPr/>
        </p:nvSpPr>
        <p:spPr>
          <a:xfrm>
            <a:off x="5559459" y="153825"/>
            <a:ext cx="5487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8">
            <a:extLst>
              <a:ext uri="{C183D7F6-B498-43B3-948B-1728B52AA6E4}">
                <adec:decorative xmlns:adec="http://schemas.microsoft.com/office/drawing/2017/decorative" val="1"/>
              </a:ext>
            </a:extLst>
          </p:cNvPr>
          <p:cNvSpPr/>
          <p:nvPr/>
        </p:nvSpPr>
        <p:spPr>
          <a:xfrm>
            <a:off x="6489557" y="153825"/>
            <a:ext cx="12978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8">
            <a:extLst>
              <a:ext uri="{C183D7F6-B498-43B3-948B-1728B52AA6E4}">
                <adec:decorative xmlns:adec="http://schemas.microsoft.com/office/drawing/2017/decorative" val="1"/>
              </a:ext>
            </a:extLst>
          </p:cNvPr>
          <p:cNvSpPr/>
          <p:nvPr/>
        </p:nvSpPr>
        <p:spPr>
          <a:xfrm>
            <a:off x="8107516" y="153825"/>
            <a:ext cx="6123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8">
            <a:extLst>
              <a:ext uri="{C183D7F6-B498-43B3-948B-1728B52AA6E4}">
                <adec:decorative xmlns:adec="http://schemas.microsoft.com/office/drawing/2017/decorative" val="1"/>
              </a:ext>
            </a:extLst>
          </p:cNvPr>
          <p:cNvSpPr/>
          <p:nvPr/>
        </p:nvSpPr>
        <p:spPr>
          <a:xfrm>
            <a:off x="281175" y="3023894"/>
            <a:ext cx="8148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8">
            <a:extLst>
              <a:ext uri="{C183D7F6-B498-43B3-948B-1728B52AA6E4}">
                <adec:decorative xmlns:adec="http://schemas.microsoft.com/office/drawing/2017/decorative" val="1"/>
              </a:ext>
            </a:extLst>
          </p:cNvPr>
          <p:cNvSpPr/>
          <p:nvPr/>
        </p:nvSpPr>
        <p:spPr>
          <a:xfrm>
            <a:off x="1327919" y="3023894"/>
            <a:ext cx="12618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8">
            <a:extLst>
              <a:ext uri="{C183D7F6-B498-43B3-948B-1728B52AA6E4}">
                <adec:decorative xmlns:adec="http://schemas.microsoft.com/office/drawing/2017/decorative" val="1"/>
              </a:ext>
            </a:extLst>
          </p:cNvPr>
          <p:cNvSpPr/>
          <p:nvPr/>
        </p:nvSpPr>
        <p:spPr>
          <a:xfrm>
            <a:off x="2693724" y="3023883"/>
            <a:ext cx="10968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8">
            <a:extLst>
              <a:ext uri="{C183D7F6-B498-43B3-948B-1728B52AA6E4}">
                <adec:decorative xmlns:adec="http://schemas.microsoft.com/office/drawing/2017/decorative" val="1"/>
              </a:ext>
            </a:extLst>
          </p:cNvPr>
          <p:cNvSpPr/>
          <p:nvPr/>
        </p:nvSpPr>
        <p:spPr>
          <a:xfrm>
            <a:off x="4116802" y="3023883"/>
            <a:ext cx="9639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8">
            <a:extLst>
              <a:ext uri="{C183D7F6-B498-43B3-948B-1728B52AA6E4}">
                <adec:decorative xmlns:adec="http://schemas.microsoft.com/office/drawing/2017/decorative" val="1"/>
              </a:ext>
            </a:extLst>
          </p:cNvPr>
          <p:cNvSpPr/>
          <p:nvPr/>
        </p:nvSpPr>
        <p:spPr>
          <a:xfrm>
            <a:off x="5239685" y="3023883"/>
            <a:ext cx="11730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8">
            <a:extLst>
              <a:ext uri="{C183D7F6-B498-43B3-948B-1728B52AA6E4}">
                <adec:decorative xmlns:adec="http://schemas.microsoft.com/office/drawing/2017/decorative" val="1"/>
              </a:ext>
            </a:extLst>
          </p:cNvPr>
          <p:cNvSpPr/>
          <p:nvPr/>
        </p:nvSpPr>
        <p:spPr>
          <a:xfrm>
            <a:off x="6729853" y="3023883"/>
            <a:ext cx="8148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8">
            <a:extLst>
              <a:ext uri="{C183D7F6-B498-43B3-948B-1728B52AA6E4}">
                <adec:decorative xmlns:adec="http://schemas.microsoft.com/office/drawing/2017/decorative" val="1"/>
              </a:ext>
            </a:extLst>
          </p:cNvPr>
          <p:cNvSpPr/>
          <p:nvPr/>
        </p:nvSpPr>
        <p:spPr>
          <a:xfrm>
            <a:off x="7758653" y="3023883"/>
            <a:ext cx="1297800" cy="296100"/>
          </a:xfrm>
          <a:prstGeom prst="roundRect">
            <a:avLst>
              <a:gd name="adj"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
          <p:cNvSpPr txBox="1">
            <a:spLocks noGrp="1"/>
          </p:cNvSpPr>
          <p:nvPr>
            <p:ph type="sldNum" idx="12"/>
          </p:nvPr>
        </p:nvSpPr>
        <p:spPr>
          <a:xfrm>
            <a:off x="8472458" y="4663217"/>
            <a:ext cx="548700" cy="393600"/>
          </a:xfrm>
          <a:prstGeom prst="rect">
            <a:avLst/>
          </a:prstGeom>
          <a:solidFill>
            <a:srgbClr val="000000">
              <a:alpha val="38690"/>
            </a:srgbClr>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6"/>
        <p:cNvGrpSpPr/>
        <p:nvPr/>
      </p:nvGrpSpPr>
      <p:grpSpPr>
        <a:xfrm>
          <a:off x="0" y="0"/>
          <a:ext cx="0" cy="0"/>
          <a:chOff x="0" y="0"/>
          <a:chExt cx="0" cy="0"/>
        </a:xfrm>
      </p:grpSpPr>
      <p:pic>
        <p:nvPicPr>
          <p:cNvPr id="417" name="Google Shape;417;p49" descr="Avatars in a range of clothing and hairstyles"/>
          <p:cNvPicPr preferRelativeResize="0"/>
          <p:nvPr/>
        </p:nvPicPr>
        <p:blipFill rotWithShape="1">
          <a:blip r:embed="rId3">
            <a:alphaModFix/>
          </a:blip>
          <a:srcRect/>
          <a:stretch/>
        </p:blipFill>
        <p:spPr>
          <a:xfrm>
            <a:off x="0" y="-48"/>
            <a:ext cx="9138998" cy="5143500"/>
          </a:xfrm>
          <a:prstGeom prst="rect">
            <a:avLst/>
          </a:prstGeom>
          <a:noFill/>
          <a:ln>
            <a:noFill/>
          </a:ln>
        </p:spPr>
      </p:pic>
      <p:sp>
        <p:nvSpPr>
          <p:cNvPr id="418" name="Google Shape;418;p49"/>
          <p:cNvSpPr txBox="1">
            <a:spLocks noGrp="1"/>
          </p:cNvSpPr>
          <p:nvPr>
            <p:ph type="title"/>
          </p:nvPr>
        </p:nvSpPr>
        <p:spPr>
          <a:xfrm>
            <a:off x="311700" y="978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Clothing tokens</a:t>
            </a:r>
            <a:endParaRPr>
              <a:solidFill>
                <a:schemeClr val="dk1"/>
              </a:solidFill>
            </a:endParaRPr>
          </a:p>
        </p:txBody>
      </p:sp>
      <p:sp>
        <p:nvSpPr>
          <p:cNvPr id="419" name="Google Shape;419;p49"/>
          <p:cNvSpPr txBox="1">
            <a:spLocks noGrp="1"/>
          </p:cNvSpPr>
          <p:nvPr>
            <p:ph type="body" idx="1"/>
          </p:nvPr>
        </p:nvSpPr>
        <p:spPr>
          <a:xfrm>
            <a:off x="-187244" y="2957450"/>
            <a:ext cx="17736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Graphic tee</a:t>
            </a:r>
            <a:endParaRPr sz="1600">
              <a:solidFill>
                <a:schemeClr val="dk1"/>
              </a:solidFill>
              <a:latin typeface="Public Sans"/>
              <a:ea typeface="Public Sans"/>
              <a:cs typeface="Public Sans"/>
              <a:sym typeface="Public Sans"/>
            </a:endParaRPr>
          </a:p>
        </p:txBody>
      </p:sp>
      <p:sp>
        <p:nvSpPr>
          <p:cNvPr id="420" name="Google Shape;420;p49"/>
          <p:cNvSpPr txBox="1">
            <a:spLocks noGrp="1"/>
          </p:cNvSpPr>
          <p:nvPr>
            <p:ph type="body" idx="1"/>
          </p:nvPr>
        </p:nvSpPr>
        <p:spPr>
          <a:xfrm>
            <a:off x="1091434" y="2957450"/>
            <a:ext cx="17736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V Neck</a:t>
            </a:r>
            <a:endParaRPr sz="1600">
              <a:solidFill>
                <a:schemeClr val="dk1"/>
              </a:solidFill>
              <a:latin typeface="Public Sans"/>
              <a:ea typeface="Public Sans"/>
              <a:cs typeface="Public Sans"/>
              <a:sym typeface="Public Sans"/>
            </a:endParaRPr>
          </a:p>
        </p:txBody>
      </p:sp>
      <p:sp>
        <p:nvSpPr>
          <p:cNvPr id="421" name="Google Shape;421;p49"/>
          <p:cNvSpPr txBox="1">
            <a:spLocks noGrp="1"/>
          </p:cNvSpPr>
          <p:nvPr>
            <p:ph type="body" idx="1"/>
          </p:nvPr>
        </p:nvSpPr>
        <p:spPr>
          <a:xfrm>
            <a:off x="2759216" y="2957450"/>
            <a:ext cx="10338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Hoodie</a:t>
            </a:r>
            <a:endParaRPr sz="1600">
              <a:solidFill>
                <a:schemeClr val="dk1"/>
              </a:solidFill>
              <a:latin typeface="Public Sans"/>
              <a:ea typeface="Public Sans"/>
              <a:cs typeface="Public Sans"/>
              <a:sym typeface="Public Sans"/>
            </a:endParaRPr>
          </a:p>
        </p:txBody>
      </p:sp>
      <p:sp>
        <p:nvSpPr>
          <p:cNvPr id="422" name="Google Shape;422;p49"/>
          <p:cNvSpPr txBox="1">
            <a:spLocks noGrp="1"/>
          </p:cNvSpPr>
          <p:nvPr>
            <p:ph type="body" idx="1"/>
          </p:nvPr>
        </p:nvSpPr>
        <p:spPr>
          <a:xfrm>
            <a:off x="4005274"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Collar + Sweater</a:t>
            </a:r>
            <a:endParaRPr sz="1600">
              <a:solidFill>
                <a:schemeClr val="dk1"/>
              </a:solidFill>
              <a:latin typeface="Public Sans"/>
              <a:ea typeface="Public Sans"/>
              <a:cs typeface="Public Sans"/>
              <a:sym typeface="Public Sans"/>
            </a:endParaRPr>
          </a:p>
        </p:txBody>
      </p:sp>
      <p:sp>
        <p:nvSpPr>
          <p:cNvPr id="423" name="Google Shape;423;p49"/>
          <p:cNvSpPr txBox="1">
            <a:spLocks noGrp="1"/>
          </p:cNvSpPr>
          <p:nvPr>
            <p:ph type="body" idx="1"/>
          </p:nvPr>
        </p:nvSpPr>
        <p:spPr>
          <a:xfrm>
            <a:off x="4845475" y="2510706"/>
            <a:ext cx="19863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Scoop </a:t>
            </a:r>
            <a:endParaRPr sz="1600">
              <a:solidFill>
                <a:schemeClr val="dk1"/>
              </a:solidFill>
              <a:latin typeface="Public Sans"/>
              <a:ea typeface="Public Sans"/>
              <a:cs typeface="Public Sans"/>
              <a:sym typeface="Public Sans"/>
            </a:endParaRPr>
          </a:p>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Neck</a:t>
            </a:r>
            <a:endParaRPr sz="1600">
              <a:solidFill>
                <a:schemeClr val="dk1"/>
              </a:solidFill>
              <a:latin typeface="Public Sans"/>
              <a:ea typeface="Public Sans"/>
              <a:cs typeface="Public Sans"/>
              <a:sym typeface="Public Sans"/>
            </a:endParaRPr>
          </a:p>
        </p:txBody>
      </p:sp>
      <p:sp>
        <p:nvSpPr>
          <p:cNvPr id="424" name="Google Shape;424;p49"/>
          <p:cNvSpPr txBox="1">
            <a:spLocks noGrp="1"/>
          </p:cNvSpPr>
          <p:nvPr>
            <p:ph type="body" idx="1"/>
          </p:nvPr>
        </p:nvSpPr>
        <p:spPr>
          <a:xfrm>
            <a:off x="6581841"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Blazer + Crewneck</a:t>
            </a:r>
            <a:endParaRPr sz="1600">
              <a:solidFill>
                <a:schemeClr val="dk1"/>
              </a:solidFill>
              <a:latin typeface="Public Sans"/>
              <a:ea typeface="Public Sans"/>
              <a:cs typeface="Public Sans"/>
              <a:sym typeface="Public Sans"/>
            </a:endParaRPr>
          </a:p>
        </p:txBody>
      </p:sp>
      <p:sp>
        <p:nvSpPr>
          <p:cNvPr id="425" name="Google Shape;425;p49"/>
          <p:cNvSpPr txBox="1">
            <a:spLocks noGrp="1"/>
          </p:cNvSpPr>
          <p:nvPr>
            <p:ph type="body" idx="1"/>
          </p:nvPr>
        </p:nvSpPr>
        <p:spPr>
          <a:xfrm>
            <a:off x="7858400" y="2510700"/>
            <a:ext cx="11286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Overalls</a:t>
            </a:r>
            <a:endParaRPr sz="1600">
              <a:solidFill>
                <a:schemeClr val="dk1"/>
              </a:solidFill>
              <a:latin typeface="Public Sans"/>
              <a:ea typeface="Public Sans"/>
              <a:cs typeface="Public Sans"/>
              <a:sym typeface="Public Sans"/>
            </a:endParaRPr>
          </a:p>
        </p:txBody>
      </p:sp>
      <p:sp>
        <p:nvSpPr>
          <p:cNvPr id="426" name="Google Shape;426;p49"/>
          <p:cNvSpPr txBox="1">
            <a:spLocks noGrp="1"/>
          </p:cNvSpPr>
          <p:nvPr>
            <p:ph type="sldNum" idx="12"/>
          </p:nvPr>
        </p:nvSpPr>
        <p:spPr>
          <a:xfrm>
            <a:off x="8472458" y="4663217"/>
            <a:ext cx="548700" cy="393600"/>
          </a:xfrm>
          <a:prstGeom prst="rect">
            <a:avLst/>
          </a:prstGeom>
          <a:solidFill>
            <a:srgbClr val="000000">
              <a:alpha val="38690"/>
            </a:srgbClr>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30"/>
        <p:cNvGrpSpPr/>
        <p:nvPr/>
      </p:nvGrpSpPr>
      <p:grpSpPr>
        <a:xfrm>
          <a:off x="0" y="0"/>
          <a:ext cx="0" cy="0"/>
          <a:chOff x="0" y="0"/>
          <a:chExt cx="0" cy="0"/>
        </a:xfrm>
      </p:grpSpPr>
      <p:pic>
        <p:nvPicPr>
          <p:cNvPr id="431" name="Google Shape;431;p50" descr="Avatars in a range of skin tokens and clothing and hairstyles"/>
          <p:cNvPicPr preferRelativeResize="0"/>
          <p:nvPr/>
        </p:nvPicPr>
        <p:blipFill rotWithShape="1">
          <a:blip r:embed="rId3">
            <a:alphaModFix/>
          </a:blip>
          <a:srcRect/>
          <a:stretch/>
        </p:blipFill>
        <p:spPr>
          <a:xfrm>
            <a:off x="0" y="-48"/>
            <a:ext cx="9138998" cy="5143500"/>
          </a:xfrm>
          <a:prstGeom prst="rect">
            <a:avLst/>
          </a:prstGeom>
          <a:noFill/>
          <a:ln>
            <a:noFill/>
          </a:ln>
        </p:spPr>
      </p:pic>
      <p:sp>
        <p:nvSpPr>
          <p:cNvPr id="432" name="Google Shape;432;p50"/>
          <p:cNvSpPr txBox="1">
            <a:spLocks noGrp="1"/>
          </p:cNvSpPr>
          <p:nvPr>
            <p:ph type="title"/>
          </p:nvPr>
        </p:nvSpPr>
        <p:spPr>
          <a:xfrm>
            <a:off x="311700" y="978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Skin Tone tokens</a:t>
            </a:r>
            <a:endParaRPr>
              <a:solidFill>
                <a:schemeClr val="dk1"/>
              </a:solidFill>
            </a:endParaRPr>
          </a:p>
        </p:txBody>
      </p:sp>
      <p:sp>
        <p:nvSpPr>
          <p:cNvPr id="433" name="Google Shape;433;p50"/>
          <p:cNvSpPr txBox="1">
            <a:spLocks noGrp="1"/>
          </p:cNvSpPr>
          <p:nvPr>
            <p:ph type="body" idx="1"/>
          </p:nvPr>
        </p:nvSpPr>
        <p:spPr>
          <a:xfrm>
            <a:off x="-187244" y="2957450"/>
            <a:ext cx="17736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Tone 0</a:t>
            </a:r>
            <a:endParaRPr sz="1600">
              <a:solidFill>
                <a:schemeClr val="dk1"/>
              </a:solidFill>
              <a:latin typeface="Public Sans"/>
              <a:ea typeface="Public Sans"/>
              <a:cs typeface="Public Sans"/>
              <a:sym typeface="Public Sans"/>
            </a:endParaRPr>
          </a:p>
        </p:txBody>
      </p:sp>
      <p:sp>
        <p:nvSpPr>
          <p:cNvPr id="434" name="Google Shape;434;p50"/>
          <p:cNvSpPr txBox="1">
            <a:spLocks noGrp="1"/>
          </p:cNvSpPr>
          <p:nvPr>
            <p:ph type="body" idx="1"/>
          </p:nvPr>
        </p:nvSpPr>
        <p:spPr>
          <a:xfrm>
            <a:off x="1091434" y="2957450"/>
            <a:ext cx="17736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Tone 1</a:t>
            </a:r>
            <a:endParaRPr sz="1600">
              <a:solidFill>
                <a:schemeClr val="dk1"/>
              </a:solidFill>
              <a:latin typeface="Public Sans"/>
              <a:ea typeface="Public Sans"/>
              <a:cs typeface="Public Sans"/>
              <a:sym typeface="Public Sans"/>
            </a:endParaRPr>
          </a:p>
        </p:txBody>
      </p:sp>
      <p:sp>
        <p:nvSpPr>
          <p:cNvPr id="435" name="Google Shape;435;p50"/>
          <p:cNvSpPr txBox="1">
            <a:spLocks noGrp="1"/>
          </p:cNvSpPr>
          <p:nvPr>
            <p:ph type="body" idx="1"/>
          </p:nvPr>
        </p:nvSpPr>
        <p:spPr>
          <a:xfrm>
            <a:off x="2759216" y="2957450"/>
            <a:ext cx="10338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Tone 2</a:t>
            </a:r>
            <a:endParaRPr sz="1600">
              <a:solidFill>
                <a:schemeClr val="dk1"/>
              </a:solidFill>
              <a:latin typeface="Public Sans"/>
              <a:ea typeface="Public Sans"/>
              <a:cs typeface="Public Sans"/>
              <a:sym typeface="Public Sans"/>
            </a:endParaRPr>
          </a:p>
        </p:txBody>
      </p:sp>
      <p:sp>
        <p:nvSpPr>
          <p:cNvPr id="436" name="Google Shape;436;p50"/>
          <p:cNvSpPr txBox="1">
            <a:spLocks noGrp="1"/>
          </p:cNvSpPr>
          <p:nvPr>
            <p:ph type="body" idx="1"/>
          </p:nvPr>
        </p:nvSpPr>
        <p:spPr>
          <a:xfrm>
            <a:off x="4005274"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Tone 3</a:t>
            </a:r>
            <a:endParaRPr sz="1600">
              <a:solidFill>
                <a:schemeClr val="dk1"/>
              </a:solidFill>
              <a:latin typeface="Public Sans"/>
              <a:ea typeface="Public Sans"/>
              <a:cs typeface="Public Sans"/>
              <a:sym typeface="Public Sans"/>
            </a:endParaRPr>
          </a:p>
        </p:txBody>
      </p:sp>
      <p:sp>
        <p:nvSpPr>
          <p:cNvPr id="437" name="Google Shape;437;p50"/>
          <p:cNvSpPr txBox="1">
            <a:spLocks noGrp="1"/>
          </p:cNvSpPr>
          <p:nvPr>
            <p:ph type="body" idx="1"/>
          </p:nvPr>
        </p:nvSpPr>
        <p:spPr>
          <a:xfrm>
            <a:off x="4845475" y="2510706"/>
            <a:ext cx="19863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Tone 4</a:t>
            </a:r>
            <a:endParaRPr sz="1600">
              <a:solidFill>
                <a:schemeClr val="dk1"/>
              </a:solidFill>
              <a:latin typeface="Public Sans"/>
              <a:ea typeface="Public Sans"/>
              <a:cs typeface="Public Sans"/>
              <a:sym typeface="Public Sans"/>
            </a:endParaRPr>
          </a:p>
        </p:txBody>
      </p:sp>
      <p:sp>
        <p:nvSpPr>
          <p:cNvPr id="438" name="Google Shape;438;p50"/>
          <p:cNvSpPr txBox="1">
            <a:spLocks noGrp="1"/>
          </p:cNvSpPr>
          <p:nvPr>
            <p:ph type="body" idx="1"/>
          </p:nvPr>
        </p:nvSpPr>
        <p:spPr>
          <a:xfrm>
            <a:off x="6552999"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Tone 5</a:t>
            </a:r>
            <a:endParaRPr sz="1600">
              <a:solidFill>
                <a:schemeClr val="dk1"/>
              </a:solidFill>
              <a:latin typeface="Public Sans"/>
              <a:ea typeface="Public Sans"/>
              <a:cs typeface="Public Sans"/>
              <a:sym typeface="Public Sans"/>
            </a:endParaRPr>
          </a:p>
        </p:txBody>
      </p:sp>
      <p:sp>
        <p:nvSpPr>
          <p:cNvPr id="439" name="Google Shape;439;p50"/>
          <p:cNvSpPr txBox="1">
            <a:spLocks noGrp="1"/>
          </p:cNvSpPr>
          <p:nvPr>
            <p:ph type="body" idx="1"/>
          </p:nvPr>
        </p:nvSpPr>
        <p:spPr>
          <a:xfrm>
            <a:off x="7977500" y="2510700"/>
            <a:ext cx="8904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Tone 6</a:t>
            </a:r>
            <a:endParaRPr sz="1600">
              <a:solidFill>
                <a:schemeClr val="dk1"/>
              </a:solidFill>
              <a:latin typeface="Public Sans"/>
              <a:ea typeface="Public Sans"/>
              <a:cs typeface="Public Sans"/>
              <a:sym typeface="Public Sans"/>
            </a:endParaRPr>
          </a:p>
        </p:txBody>
      </p:sp>
      <p:sp>
        <p:nvSpPr>
          <p:cNvPr id="440" name="Google Shape;440;p50"/>
          <p:cNvSpPr txBox="1">
            <a:spLocks noGrp="1"/>
          </p:cNvSpPr>
          <p:nvPr>
            <p:ph type="sldNum" idx="12"/>
          </p:nvPr>
        </p:nvSpPr>
        <p:spPr>
          <a:xfrm>
            <a:off x="8472458" y="4663217"/>
            <a:ext cx="548700" cy="393600"/>
          </a:xfrm>
          <a:prstGeom prst="rect">
            <a:avLst/>
          </a:prstGeom>
          <a:solidFill>
            <a:srgbClr val="000000">
              <a:alpha val="38690"/>
            </a:srgbClr>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44"/>
        <p:cNvGrpSpPr/>
        <p:nvPr/>
      </p:nvGrpSpPr>
      <p:grpSpPr>
        <a:xfrm>
          <a:off x="0" y="0"/>
          <a:ext cx="0" cy="0"/>
          <a:chOff x="0" y="0"/>
          <a:chExt cx="0" cy="0"/>
        </a:xfrm>
      </p:grpSpPr>
      <p:pic>
        <p:nvPicPr>
          <p:cNvPr id="445" name="Google Shape;445;p51" descr="Avatars in a range of eyewear, skin tones, clothing and hairstyles"/>
          <p:cNvPicPr preferRelativeResize="0"/>
          <p:nvPr/>
        </p:nvPicPr>
        <p:blipFill rotWithShape="1">
          <a:blip r:embed="rId3">
            <a:alphaModFix/>
          </a:blip>
          <a:srcRect/>
          <a:stretch/>
        </p:blipFill>
        <p:spPr>
          <a:xfrm>
            <a:off x="0" y="-48"/>
            <a:ext cx="9138998" cy="5143500"/>
          </a:xfrm>
          <a:prstGeom prst="rect">
            <a:avLst/>
          </a:prstGeom>
          <a:noFill/>
          <a:ln>
            <a:noFill/>
          </a:ln>
        </p:spPr>
      </p:pic>
      <p:sp>
        <p:nvSpPr>
          <p:cNvPr id="446" name="Google Shape;446;p51"/>
          <p:cNvSpPr txBox="1">
            <a:spLocks noGrp="1"/>
          </p:cNvSpPr>
          <p:nvPr>
            <p:ph type="title"/>
          </p:nvPr>
        </p:nvSpPr>
        <p:spPr>
          <a:xfrm>
            <a:off x="311700" y="978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Eyewear tokens</a:t>
            </a:r>
            <a:endParaRPr>
              <a:solidFill>
                <a:schemeClr val="dk1"/>
              </a:solidFill>
            </a:endParaRPr>
          </a:p>
        </p:txBody>
      </p:sp>
      <p:sp>
        <p:nvSpPr>
          <p:cNvPr id="447" name="Google Shape;447;p51"/>
          <p:cNvSpPr txBox="1">
            <a:spLocks noGrp="1"/>
          </p:cNvSpPr>
          <p:nvPr>
            <p:ph type="body" idx="1"/>
          </p:nvPr>
        </p:nvSpPr>
        <p:spPr>
          <a:xfrm>
            <a:off x="-187244" y="2957450"/>
            <a:ext cx="17736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None</a:t>
            </a:r>
            <a:endParaRPr sz="1600">
              <a:solidFill>
                <a:schemeClr val="dk1"/>
              </a:solidFill>
              <a:latin typeface="Public Sans"/>
              <a:ea typeface="Public Sans"/>
              <a:cs typeface="Public Sans"/>
              <a:sym typeface="Public Sans"/>
            </a:endParaRPr>
          </a:p>
        </p:txBody>
      </p:sp>
      <p:sp>
        <p:nvSpPr>
          <p:cNvPr id="448" name="Google Shape;448;p51"/>
          <p:cNvSpPr txBox="1">
            <a:spLocks noGrp="1"/>
          </p:cNvSpPr>
          <p:nvPr>
            <p:ph type="body" idx="1"/>
          </p:nvPr>
        </p:nvSpPr>
        <p:spPr>
          <a:xfrm>
            <a:off x="1091434" y="2957450"/>
            <a:ext cx="17736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Round</a:t>
            </a:r>
            <a:endParaRPr sz="1600">
              <a:solidFill>
                <a:schemeClr val="dk1"/>
              </a:solidFill>
              <a:latin typeface="Public Sans"/>
              <a:ea typeface="Public Sans"/>
              <a:cs typeface="Public Sans"/>
              <a:sym typeface="Public Sans"/>
            </a:endParaRPr>
          </a:p>
        </p:txBody>
      </p:sp>
      <p:sp>
        <p:nvSpPr>
          <p:cNvPr id="449" name="Google Shape;449;p51"/>
          <p:cNvSpPr txBox="1">
            <a:spLocks noGrp="1"/>
          </p:cNvSpPr>
          <p:nvPr>
            <p:ph type="body" idx="1"/>
          </p:nvPr>
        </p:nvSpPr>
        <p:spPr>
          <a:xfrm>
            <a:off x="2509250" y="2719225"/>
            <a:ext cx="1533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Prescription </a:t>
            </a:r>
            <a:endParaRPr sz="1600">
              <a:solidFill>
                <a:schemeClr val="dk1"/>
              </a:solidFill>
              <a:latin typeface="Public Sans"/>
              <a:ea typeface="Public Sans"/>
              <a:cs typeface="Public Sans"/>
              <a:sym typeface="Public Sans"/>
            </a:endParaRPr>
          </a:p>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1</a:t>
            </a:r>
            <a:endParaRPr sz="1600">
              <a:solidFill>
                <a:schemeClr val="dk1"/>
              </a:solidFill>
              <a:latin typeface="Public Sans"/>
              <a:ea typeface="Public Sans"/>
              <a:cs typeface="Public Sans"/>
              <a:sym typeface="Public Sans"/>
            </a:endParaRPr>
          </a:p>
        </p:txBody>
      </p:sp>
      <p:sp>
        <p:nvSpPr>
          <p:cNvPr id="450" name="Google Shape;450;p51"/>
          <p:cNvSpPr txBox="1">
            <a:spLocks noGrp="1"/>
          </p:cNvSpPr>
          <p:nvPr>
            <p:ph type="body" idx="1"/>
          </p:nvPr>
        </p:nvSpPr>
        <p:spPr>
          <a:xfrm>
            <a:off x="4005274"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Eyepatch</a:t>
            </a:r>
            <a:endParaRPr sz="1600">
              <a:solidFill>
                <a:schemeClr val="dk1"/>
              </a:solidFill>
              <a:latin typeface="Public Sans"/>
              <a:ea typeface="Public Sans"/>
              <a:cs typeface="Public Sans"/>
              <a:sym typeface="Public Sans"/>
            </a:endParaRPr>
          </a:p>
        </p:txBody>
      </p:sp>
      <p:sp>
        <p:nvSpPr>
          <p:cNvPr id="451" name="Google Shape;451;p51"/>
          <p:cNvSpPr txBox="1">
            <a:spLocks noGrp="1"/>
          </p:cNvSpPr>
          <p:nvPr>
            <p:ph type="body" idx="1"/>
          </p:nvPr>
        </p:nvSpPr>
        <p:spPr>
          <a:xfrm>
            <a:off x="4845475" y="2510706"/>
            <a:ext cx="19863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Kurt</a:t>
            </a:r>
            <a:endParaRPr sz="1600">
              <a:solidFill>
                <a:schemeClr val="dk1"/>
              </a:solidFill>
              <a:latin typeface="Public Sans"/>
              <a:ea typeface="Public Sans"/>
              <a:cs typeface="Public Sans"/>
              <a:sym typeface="Public Sans"/>
            </a:endParaRPr>
          </a:p>
        </p:txBody>
      </p:sp>
      <p:sp>
        <p:nvSpPr>
          <p:cNvPr id="452" name="Google Shape;452;p51"/>
          <p:cNvSpPr txBox="1">
            <a:spLocks noGrp="1"/>
          </p:cNvSpPr>
          <p:nvPr>
            <p:ph type="body" idx="1"/>
          </p:nvPr>
        </p:nvSpPr>
        <p:spPr>
          <a:xfrm>
            <a:off x="6552999"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Deal </a:t>
            </a:r>
            <a:br>
              <a:rPr lang="en" sz="1600">
                <a:solidFill>
                  <a:schemeClr val="dk1"/>
                </a:solidFill>
                <a:latin typeface="Public Sans"/>
                <a:ea typeface="Public Sans"/>
                <a:cs typeface="Public Sans"/>
                <a:sym typeface="Public Sans"/>
              </a:rPr>
            </a:br>
            <a:r>
              <a:rPr lang="en" sz="1600">
                <a:solidFill>
                  <a:schemeClr val="dk1"/>
                </a:solidFill>
                <a:latin typeface="Public Sans"/>
                <a:ea typeface="Public Sans"/>
                <a:cs typeface="Public Sans"/>
                <a:sym typeface="Public Sans"/>
              </a:rPr>
              <a:t>With It</a:t>
            </a:r>
            <a:endParaRPr sz="1600">
              <a:solidFill>
                <a:schemeClr val="dk1"/>
              </a:solidFill>
              <a:latin typeface="Public Sans"/>
              <a:ea typeface="Public Sans"/>
              <a:cs typeface="Public Sans"/>
              <a:sym typeface="Public Sans"/>
            </a:endParaRPr>
          </a:p>
        </p:txBody>
      </p:sp>
      <p:sp>
        <p:nvSpPr>
          <p:cNvPr id="453" name="Google Shape;453;p51"/>
          <p:cNvSpPr txBox="1">
            <a:spLocks noGrp="1"/>
          </p:cNvSpPr>
          <p:nvPr>
            <p:ph type="body" idx="1"/>
          </p:nvPr>
        </p:nvSpPr>
        <p:spPr>
          <a:xfrm>
            <a:off x="7729675" y="2510700"/>
            <a:ext cx="13860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Prescription 2</a:t>
            </a:r>
            <a:endParaRPr sz="1600">
              <a:solidFill>
                <a:schemeClr val="dk1"/>
              </a:solidFill>
              <a:latin typeface="Public Sans"/>
              <a:ea typeface="Public Sans"/>
              <a:cs typeface="Public Sans"/>
              <a:sym typeface="Public Sans"/>
            </a:endParaRPr>
          </a:p>
        </p:txBody>
      </p:sp>
      <p:sp>
        <p:nvSpPr>
          <p:cNvPr id="454" name="Google Shape;454;p51"/>
          <p:cNvSpPr txBox="1">
            <a:spLocks noGrp="1"/>
          </p:cNvSpPr>
          <p:nvPr>
            <p:ph type="sldNum" idx="12"/>
          </p:nvPr>
        </p:nvSpPr>
        <p:spPr>
          <a:xfrm>
            <a:off x="8472458" y="4663217"/>
            <a:ext cx="548700" cy="393600"/>
          </a:xfrm>
          <a:prstGeom prst="rect">
            <a:avLst/>
          </a:prstGeom>
          <a:solidFill>
            <a:srgbClr val="000000">
              <a:alpha val="38690"/>
            </a:srgbClr>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8"/>
        <p:cNvGrpSpPr/>
        <p:nvPr/>
      </p:nvGrpSpPr>
      <p:grpSpPr>
        <a:xfrm>
          <a:off x="0" y="0"/>
          <a:ext cx="0" cy="0"/>
          <a:chOff x="0" y="0"/>
          <a:chExt cx="0" cy="0"/>
        </a:xfrm>
      </p:grpSpPr>
      <p:pic>
        <p:nvPicPr>
          <p:cNvPr id="459" name="Google Shape;459;p52" descr="Avatars in a range of facial hair, eyewear, skin tones, clothing and hairstyles"/>
          <p:cNvPicPr preferRelativeResize="0"/>
          <p:nvPr/>
        </p:nvPicPr>
        <p:blipFill rotWithShape="1">
          <a:blip r:embed="rId3">
            <a:alphaModFix/>
          </a:blip>
          <a:srcRect/>
          <a:stretch/>
        </p:blipFill>
        <p:spPr>
          <a:xfrm>
            <a:off x="0" y="-48"/>
            <a:ext cx="9138998" cy="5143500"/>
          </a:xfrm>
          <a:prstGeom prst="rect">
            <a:avLst/>
          </a:prstGeom>
          <a:noFill/>
          <a:ln>
            <a:noFill/>
          </a:ln>
        </p:spPr>
      </p:pic>
      <p:sp>
        <p:nvSpPr>
          <p:cNvPr id="460" name="Google Shape;460;p52"/>
          <p:cNvSpPr txBox="1">
            <a:spLocks noGrp="1"/>
          </p:cNvSpPr>
          <p:nvPr>
            <p:ph type="title"/>
          </p:nvPr>
        </p:nvSpPr>
        <p:spPr>
          <a:xfrm>
            <a:off x="311700" y="978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Facial Hair tokens</a:t>
            </a:r>
            <a:endParaRPr>
              <a:solidFill>
                <a:schemeClr val="dk1"/>
              </a:solidFill>
            </a:endParaRPr>
          </a:p>
        </p:txBody>
      </p:sp>
      <p:sp>
        <p:nvSpPr>
          <p:cNvPr id="461" name="Google Shape;461;p52"/>
          <p:cNvSpPr txBox="1">
            <a:spLocks noGrp="1"/>
          </p:cNvSpPr>
          <p:nvPr>
            <p:ph type="body" idx="1"/>
          </p:nvPr>
        </p:nvSpPr>
        <p:spPr>
          <a:xfrm>
            <a:off x="-187244" y="2957450"/>
            <a:ext cx="17736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None</a:t>
            </a:r>
            <a:endParaRPr sz="1600">
              <a:solidFill>
                <a:schemeClr val="dk1"/>
              </a:solidFill>
              <a:latin typeface="Public Sans"/>
              <a:ea typeface="Public Sans"/>
              <a:cs typeface="Public Sans"/>
              <a:sym typeface="Public Sans"/>
            </a:endParaRPr>
          </a:p>
        </p:txBody>
      </p:sp>
      <p:sp>
        <p:nvSpPr>
          <p:cNvPr id="462" name="Google Shape;462;p52"/>
          <p:cNvSpPr txBox="1">
            <a:spLocks noGrp="1"/>
          </p:cNvSpPr>
          <p:nvPr>
            <p:ph type="body" idx="1"/>
          </p:nvPr>
        </p:nvSpPr>
        <p:spPr>
          <a:xfrm>
            <a:off x="1091434" y="2957450"/>
            <a:ext cx="1773600" cy="6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None</a:t>
            </a:r>
            <a:endParaRPr sz="1600">
              <a:solidFill>
                <a:schemeClr val="dk1"/>
              </a:solidFill>
              <a:latin typeface="Public Sans"/>
              <a:ea typeface="Public Sans"/>
              <a:cs typeface="Public Sans"/>
              <a:sym typeface="Public Sans"/>
            </a:endParaRPr>
          </a:p>
        </p:txBody>
      </p:sp>
      <p:sp>
        <p:nvSpPr>
          <p:cNvPr id="463" name="Google Shape;463;p52"/>
          <p:cNvSpPr txBox="1">
            <a:spLocks noGrp="1"/>
          </p:cNvSpPr>
          <p:nvPr>
            <p:ph type="body" idx="1"/>
          </p:nvPr>
        </p:nvSpPr>
        <p:spPr>
          <a:xfrm>
            <a:off x="2643849" y="2719225"/>
            <a:ext cx="12645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Fancy</a:t>
            </a:r>
            <a:br>
              <a:rPr lang="en" sz="1600">
                <a:solidFill>
                  <a:schemeClr val="dk1"/>
                </a:solidFill>
                <a:latin typeface="Public Sans"/>
                <a:ea typeface="Public Sans"/>
                <a:cs typeface="Public Sans"/>
                <a:sym typeface="Public Sans"/>
              </a:rPr>
            </a:br>
            <a:r>
              <a:rPr lang="en" sz="1600">
                <a:solidFill>
                  <a:schemeClr val="dk1"/>
                </a:solidFill>
                <a:latin typeface="Public Sans"/>
                <a:ea typeface="Public Sans"/>
                <a:cs typeface="Public Sans"/>
                <a:sym typeface="Public Sans"/>
              </a:rPr>
              <a:t>Mustache </a:t>
            </a:r>
            <a:endParaRPr sz="1600">
              <a:solidFill>
                <a:schemeClr val="dk1"/>
              </a:solidFill>
              <a:latin typeface="Public Sans"/>
              <a:ea typeface="Public Sans"/>
              <a:cs typeface="Public Sans"/>
              <a:sym typeface="Public Sans"/>
            </a:endParaRPr>
          </a:p>
        </p:txBody>
      </p:sp>
      <p:sp>
        <p:nvSpPr>
          <p:cNvPr id="464" name="Google Shape;464;p52"/>
          <p:cNvSpPr txBox="1">
            <a:spLocks noGrp="1"/>
          </p:cNvSpPr>
          <p:nvPr>
            <p:ph type="body" idx="1"/>
          </p:nvPr>
        </p:nvSpPr>
        <p:spPr>
          <a:xfrm>
            <a:off x="4005274"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Goatee</a:t>
            </a:r>
            <a:endParaRPr sz="1600">
              <a:solidFill>
                <a:schemeClr val="dk1"/>
              </a:solidFill>
              <a:latin typeface="Public Sans"/>
              <a:ea typeface="Public Sans"/>
              <a:cs typeface="Public Sans"/>
              <a:sym typeface="Public Sans"/>
            </a:endParaRPr>
          </a:p>
        </p:txBody>
      </p:sp>
      <p:sp>
        <p:nvSpPr>
          <p:cNvPr id="465" name="Google Shape;465;p52"/>
          <p:cNvSpPr txBox="1">
            <a:spLocks noGrp="1"/>
          </p:cNvSpPr>
          <p:nvPr>
            <p:ph type="body" idx="1"/>
          </p:nvPr>
        </p:nvSpPr>
        <p:spPr>
          <a:xfrm>
            <a:off x="4845475" y="2510706"/>
            <a:ext cx="19863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None</a:t>
            </a:r>
            <a:endParaRPr sz="1600">
              <a:solidFill>
                <a:schemeClr val="dk1"/>
              </a:solidFill>
              <a:latin typeface="Public Sans"/>
              <a:ea typeface="Public Sans"/>
              <a:cs typeface="Public Sans"/>
              <a:sym typeface="Public Sans"/>
            </a:endParaRPr>
          </a:p>
        </p:txBody>
      </p:sp>
      <p:sp>
        <p:nvSpPr>
          <p:cNvPr id="466" name="Google Shape;466;p52"/>
          <p:cNvSpPr txBox="1">
            <a:spLocks noGrp="1"/>
          </p:cNvSpPr>
          <p:nvPr>
            <p:ph type="body" idx="1"/>
          </p:nvPr>
        </p:nvSpPr>
        <p:spPr>
          <a:xfrm>
            <a:off x="6552999"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Light</a:t>
            </a:r>
            <a:br>
              <a:rPr lang="en" sz="1600">
                <a:solidFill>
                  <a:schemeClr val="dk1"/>
                </a:solidFill>
                <a:latin typeface="Public Sans"/>
                <a:ea typeface="Public Sans"/>
                <a:cs typeface="Public Sans"/>
                <a:sym typeface="Public Sans"/>
              </a:rPr>
            </a:br>
            <a:r>
              <a:rPr lang="en" sz="1600">
                <a:solidFill>
                  <a:schemeClr val="dk1"/>
                </a:solidFill>
                <a:latin typeface="Public Sans"/>
                <a:ea typeface="Public Sans"/>
                <a:cs typeface="Public Sans"/>
                <a:sym typeface="Public Sans"/>
              </a:rPr>
              <a:t>Beard </a:t>
            </a:r>
            <a:endParaRPr sz="1600">
              <a:solidFill>
                <a:schemeClr val="dk1"/>
              </a:solidFill>
              <a:latin typeface="Public Sans"/>
              <a:ea typeface="Public Sans"/>
              <a:cs typeface="Public Sans"/>
              <a:sym typeface="Public Sans"/>
            </a:endParaRPr>
          </a:p>
        </p:txBody>
      </p:sp>
      <p:sp>
        <p:nvSpPr>
          <p:cNvPr id="467" name="Google Shape;467;p52"/>
          <p:cNvSpPr txBox="1">
            <a:spLocks noGrp="1"/>
          </p:cNvSpPr>
          <p:nvPr>
            <p:ph type="body" idx="1"/>
          </p:nvPr>
        </p:nvSpPr>
        <p:spPr>
          <a:xfrm>
            <a:off x="7977500" y="2510700"/>
            <a:ext cx="8904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Heavy Beard </a:t>
            </a:r>
            <a:endParaRPr sz="1600">
              <a:solidFill>
                <a:schemeClr val="dk1"/>
              </a:solidFill>
              <a:latin typeface="Public Sans"/>
              <a:ea typeface="Public Sans"/>
              <a:cs typeface="Public Sans"/>
              <a:sym typeface="Public Sans"/>
            </a:endParaRPr>
          </a:p>
        </p:txBody>
      </p:sp>
      <p:sp>
        <p:nvSpPr>
          <p:cNvPr id="468" name="Google Shape;468;p52"/>
          <p:cNvSpPr txBox="1">
            <a:spLocks noGrp="1"/>
          </p:cNvSpPr>
          <p:nvPr>
            <p:ph type="sldNum" idx="12"/>
          </p:nvPr>
        </p:nvSpPr>
        <p:spPr>
          <a:xfrm>
            <a:off x="8472458" y="4663217"/>
            <a:ext cx="548700" cy="393600"/>
          </a:xfrm>
          <a:prstGeom prst="rect">
            <a:avLst/>
          </a:prstGeom>
          <a:solidFill>
            <a:srgbClr val="000000">
              <a:alpha val="38690"/>
            </a:srgbClr>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72"/>
        <p:cNvGrpSpPr/>
        <p:nvPr/>
      </p:nvGrpSpPr>
      <p:grpSpPr>
        <a:xfrm>
          <a:off x="0" y="0"/>
          <a:ext cx="0" cy="0"/>
          <a:chOff x="0" y="0"/>
          <a:chExt cx="0" cy="0"/>
        </a:xfrm>
      </p:grpSpPr>
      <p:pic>
        <p:nvPicPr>
          <p:cNvPr id="473" name="Google Shape;473;p53" descr="Avatars in a range of eye shapes, facial hair, eyewear, skin tones, clothing and hairstyles"/>
          <p:cNvPicPr preferRelativeResize="0"/>
          <p:nvPr/>
        </p:nvPicPr>
        <p:blipFill rotWithShape="1">
          <a:blip r:embed="rId3">
            <a:alphaModFix/>
          </a:blip>
          <a:srcRect/>
          <a:stretch/>
        </p:blipFill>
        <p:spPr>
          <a:xfrm>
            <a:off x="0" y="-48"/>
            <a:ext cx="9138998" cy="5143500"/>
          </a:xfrm>
          <a:prstGeom prst="rect">
            <a:avLst/>
          </a:prstGeom>
          <a:noFill/>
          <a:ln>
            <a:noFill/>
          </a:ln>
        </p:spPr>
      </p:pic>
      <p:sp>
        <p:nvSpPr>
          <p:cNvPr id="474" name="Google Shape;474;p53"/>
          <p:cNvSpPr txBox="1">
            <a:spLocks noGrp="1"/>
          </p:cNvSpPr>
          <p:nvPr>
            <p:ph type="title"/>
          </p:nvPr>
        </p:nvSpPr>
        <p:spPr>
          <a:xfrm>
            <a:off x="311700" y="978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Eyes and Mouth tokens</a:t>
            </a:r>
            <a:endParaRPr>
              <a:solidFill>
                <a:schemeClr val="dk1"/>
              </a:solidFill>
            </a:endParaRPr>
          </a:p>
        </p:txBody>
      </p:sp>
      <p:sp>
        <p:nvSpPr>
          <p:cNvPr id="475" name="Google Shape;475;p53"/>
          <p:cNvSpPr txBox="1">
            <a:spLocks noGrp="1"/>
          </p:cNvSpPr>
          <p:nvPr>
            <p:ph type="body" idx="1"/>
          </p:nvPr>
        </p:nvSpPr>
        <p:spPr>
          <a:xfrm>
            <a:off x="-187244" y="2719225"/>
            <a:ext cx="1773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Cry/</a:t>
            </a:r>
            <a:br>
              <a:rPr lang="en" sz="1600">
                <a:solidFill>
                  <a:schemeClr val="dk1"/>
                </a:solidFill>
                <a:latin typeface="Public Sans"/>
                <a:ea typeface="Public Sans"/>
                <a:cs typeface="Public Sans"/>
                <a:sym typeface="Public Sans"/>
              </a:rPr>
            </a:br>
            <a:r>
              <a:rPr lang="en" sz="1600">
                <a:solidFill>
                  <a:schemeClr val="dk1"/>
                </a:solidFill>
                <a:latin typeface="Public Sans"/>
                <a:ea typeface="Public Sans"/>
                <a:cs typeface="Public Sans"/>
                <a:sym typeface="Public Sans"/>
              </a:rPr>
              <a:t>Sad</a:t>
            </a:r>
            <a:endParaRPr sz="1600">
              <a:solidFill>
                <a:schemeClr val="dk1"/>
              </a:solidFill>
              <a:latin typeface="Public Sans"/>
              <a:ea typeface="Public Sans"/>
              <a:cs typeface="Public Sans"/>
              <a:sym typeface="Public Sans"/>
            </a:endParaRPr>
          </a:p>
        </p:txBody>
      </p:sp>
      <p:sp>
        <p:nvSpPr>
          <p:cNvPr id="476" name="Google Shape;476;p53"/>
          <p:cNvSpPr txBox="1">
            <a:spLocks noGrp="1"/>
          </p:cNvSpPr>
          <p:nvPr>
            <p:ph type="body" idx="1"/>
          </p:nvPr>
        </p:nvSpPr>
        <p:spPr>
          <a:xfrm>
            <a:off x="1091434" y="2707491"/>
            <a:ext cx="1773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Teardrop/</a:t>
            </a:r>
            <a:br>
              <a:rPr lang="en" sz="1600">
                <a:solidFill>
                  <a:schemeClr val="dk1"/>
                </a:solidFill>
                <a:latin typeface="Public Sans"/>
                <a:ea typeface="Public Sans"/>
                <a:cs typeface="Public Sans"/>
                <a:sym typeface="Public Sans"/>
              </a:rPr>
            </a:br>
            <a:r>
              <a:rPr lang="en" sz="1600">
                <a:solidFill>
                  <a:schemeClr val="dk1"/>
                </a:solidFill>
                <a:latin typeface="Public Sans"/>
                <a:ea typeface="Public Sans"/>
                <a:cs typeface="Public Sans"/>
                <a:sym typeface="Public Sans"/>
              </a:rPr>
              <a:t>Eating</a:t>
            </a:r>
            <a:endParaRPr sz="1600">
              <a:solidFill>
                <a:schemeClr val="dk1"/>
              </a:solidFill>
              <a:latin typeface="Public Sans"/>
              <a:ea typeface="Public Sans"/>
              <a:cs typeface="Public Sans"/>
              <a:sym typeface="Public Sans"/>
            </a:endParaRPr>
          </a:p>
        </p:txBody>
      </p:sp>
      <p:sp>
        <p:nvSpPr>
          <p:cNvPr id="477" name="Google Shape;477;p53"/>
          <p:cNvSpPr txBox="1">
            <a:spLocks noGrp="1"/>
          </p:cNvSpPr>
          <p:nvPr>
            <p:ph type="body" idx="1"/>
          </p:nvPr>
        </p:nvSpPr>
        <p:spPr>
          <a:xfrm>
            <a:off x="2759216" y="2717114"/>
            <a:ext cx="10338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Side/</a:t>
            </a:r>
            <a:br>
              <a:rPr lang="en" sz="1600">
                <a:solidFill>
                  <a:schemeClr val="dk1"/>
                </a:solidFill>
                <a:latin typeface="Public Sans"/>
                <a:ea typeface="Public Sans"/>
                <a:cs typeface="Public Sans"/>
                <a:sym typeface="Public Sans"/>
              </a:rPr>
            </a:br>
            <a:r>
              <a:rPr lang="en" sz="1600">
                <a:solidFill>
                  <a:schemeClr val="dk1"/>
                </a:solidFill>
                <a:latin typeface="Public Sans"/>
                <a:ea typeface="Public Sans"/>
                <a:cs typeface="Public Sans"/>
                <a:sym typeface="Public Sans"/>
              </a:rPr>
              <a:t>Serious</a:t>
            </a:r>
            <a:endParaRPr sz="1600">
              <a:solidFill>
                <a:schemeClr val="dk1"/>
              </a:solidFill>
              <a:latin typeface="Public Sans"/>
              <a:ea typeface="Public Sans"/>
              <a:cs typeface="Public Sans"/>
              <a:sym typeface="Public Sans"/>
            </a:endParaRPr>
          </a:p>
        </p:txBody>
      </p:sp>
      <p:sp>
        <p:nvSpPr>
          <p:cNvPr id="478" name="Google Shape;478;p53"/>
          <p:cNvSpPr txBox="1">
            <a:spLocks noGrp="1"/>
          </p:cNvSpPr>
          <p:nvPr>
            <p:ph type="body" idx="1"/>
          </p:nvPr>
        </p:nvSpPr>
        <p:spPr>
          <a:xfrm>
            <a:off x="4005274"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Closed/</a:t>
            </a:r>
            <a:br>
              <a:rPr lang="en" sz="1600">
                <a:solidFill>
                  <a:schemeClr val="dk1"/>
                </a:solidFill>
                <a:latin typeface="Public Sans"/>
                <a:ea typeface="Public Sans"/>
                <a:cs typeface="Public Sans"/>
                <a:sym typeface="Public Sans"/>
              </a:rPr>
            </a:br>
            <a:r>
              <a:rPr lang="en" sz="1600">
                <a:solidFill>
                  <a:schemeClr val="dk1"/>
                </a:solidFill>
                <a:latin typeface="Public Sans"/>
                <a:ea typeface="Public Sans"/>
                <a:cs typeface="Public Sans"/>
                <a:sym typeface="Public Sans"/>
              </a:rPr>
              <a:t>Default</a:t>
            </a:r>
            <a:endParaRPr sz="1600">
              <a:solidFill>
                <a:schemeClr val="dk1"/>
              </a:solidFill>
              <a:latin typeface="Public Sans"/>
              <a:ea typeface="Public Sans"/>
              <a:cs typeface="Public Sans"/>
              <a:sym typeface="Public Sans"/>
            </a:endParaRPr>
          </a:p>
        </p:txBody>
      </p:sp>
      <p:sp>
        <p:nvSpPr>
          <p:cNvPr id="479" name="Google Shape;479;p53"/>
          <p:cNvSpPr txBox="1">
            <a:spLocks noGrp="1"/>
          </p:cNvSpPr>
          <p:nvPr>
            <p:ph type="body" idx="1"/>
          </p:nvPr>
        </p:nvSpPr>
        <p:spPr>
          <a:xfrm>
            <a:off x="4845475" y="2510706"/>
            <a:ext cx="19863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Default</a:t>
            </a:r>
            <a:endParaRPr sz="1600">
              <a:solidFill>
                <a:schemeClr val="dk1"/>
              </a:solidFill>
              <a:latin typeface="Public Sans"/>
              <a:ea typeface="Public Sans"/>
              <a:cs typeface="Public Sans"/>
              <a:sym typeface="Public Sans"/>
            </a:endParaRPr>
          </a:p>
        </p:txBody>
      </p:sp>
      <p:sp>
        <p:nvSpPr>
          <p:cNvPr id="480" name="Google Shape;480;p53"/>
          <p:cNvSpPr txBox="1">
            <a:spLocks noGrp="1"/>
          </p:cNvSpPr>
          <p:nvPr>
            <p:ph type="body" idx="1"/>
          </p:nvPr>
        </p:nvSpPr>
        <p:spPr>
          <a:xfrm>
            <a:off x="6552999" y="2719236"/>
            <a:ext cx="1128600" cy="65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Default</a:t>
            </a:r>
            <a:endParaRPr sz="1600">
              <a:solidFill>
                <a:schemeClr val="dk1"/>
              </a:solidFill>
              <a:latin typeface="Public Sans"/>
              <a:ea typeface="Public Sans"/>
              <a:cs typeface="Public Sans"/>
              <a:sym typeface="Public Sans"/>
            </a:endParaRPr>
          </a:p>
        </p:txBody>
      </p:sp>
      <p:sp>
        <p:nvSpPr>
          <p:cNvPr id="481" name="Google Shape;481;p53"/>
          <p:cNvSpPr txBox="1">
            <a:spLocks noGrp="1"/>
          </p:cNvSpPr>
          <p:nvPr>
            <p:ph type="body" idx="1"/>
          </p:nvPr>
        </p:nvSpPr>
        <p:spPr>
          <a:xfrm>
            <a:off x="7977500" y="2510700"/>
            <a:ext cx="890400" cy="86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Default</a:t>
            </a:r>
            <a:endParaRPr sz="1600">
              <a:solidFill>
                <a:schemeClr val="dk1"/>
              </a:solidFill>
              <a:latin typeface="Public Sans"/>
              <a:ea typeface="Public Sans"/>
              <a:cs typeface="Public Sans"/>
              <a:sym typeface="Public Sans"/>
            </a:endParaRPr>
          </a:p>
        </p:txBody>
      </p:sp>
      <p:sp>
        <p:nvSpPr>
          <p:cNvPr id="482" name="Google Shape;482;p53"/>
          <p:cNvSpPr txBox="1">
            <a:spLocks noGrp="1"/>
          </p:cNvSpPr>
          <p:nvPr>
            <p:ph type="sldNum" idx="12"/>
          </p:nvPr>
        </p:nvSpPr>
        <p:spPr>
          <a:xfrm>
            <a:off x="8472458" y="4663217"/>
            <a:ext cx="548700" cy="393600"/>
          </a:xfrm>
          <a:prstGeom prst="rect">
            <a:avLst/>
          </a:prstGeom>
          <a:solidFill>
            <a:srgbClr val="000000">
              <a:alpha val="38690"/>
            </a:srgbClr>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86"/>
        <p:cNvGrpSpPr/>
        <p:nvPr/>
      </p:nvGrpSpPr>
      <p:grpSpPr>
        <a:xfrm>
          <a:off x="0" y="0"/>
          <a:ext cx="0" cy="0"/>
          <a:chOff x="0" y="0"/>
          <a:chExt cx="0" cy="0"/>
        </a:xfrm>
      </p:grpSpPr>
      <p:pic>
        <p:nvPicPr>
          <p:cNvPr id="487" name="Google Shape;487;p54" descr="A broad range of avatars with different looks"/>
          <p:cNvPicPr preferRelativeResize="0"/>
          <p:nvPr/>
        </p:nvPicPr>
        <p:blipFill rotWithShape="1">
          <a:blip r:embed="rId3">
            <a:alphaModFix/>
          </a:blip>
          <a:srcRect/>
          <a:stretch/>
        </p:blipFill>
        <p:spPr>
          <a:xfrm>
            <a:off x="0" y="-48"/>
            <a:ext cx="9138998" cy="5143500"/>
          </a:xfrm>
          <a:prstGeom prst="rect">
            <a:avLst/>
          </a:prstGeom>
          <a:noFill/>
          <a:ln>
            <a:noFill/>
          </a:ln>
        </p:spPr>
      </p:pic>
      <p:sp>
        <p:nvSpPr>
          <p:cNvPr id="488" name="Google Shape;488;p54"/>
          <p:cNvSpPr txBox="1">
            <a:spLocks noGrp="1"/>
          </p:cNvSpPr>
          <p:nvPr>
            <p:ph type="title"/>
          </p:nvPr>
        </p:nvSpPr>
        <p:spPr>
          <a:xfrm>
            <a:off x="311700" y="132402"/>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Expressive range</a:t>
            </a:r>
            <a:endParaRPr>
              <a:solidFill>
                <a:schemeClr val="dk1"/>
              </a:solidFill>
            </a:endParaRPr>
          </a:p>
        </p:txBody>
      </p:sp>
      <p:sp>
        <p:nvSpPr>
          <p:cNvPr id="489" name="Google Shape;489;p54"/>
          <p:cNvSpPr txBox="1">
            <a:spLocks noGrp="1"/>
          </p:cNvSpPr>
          <p:nvPr>
            <p:ph type="body" idx="1"/>
          </p:nvPr>
        </p:nvSpPr>
        <p:spPr>
          <a:xfrm>
            <a:off x="311700" y="714725"/>
            <a:ext cx="8520600" cy="7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Public Sans"/>
                <a:ea typeface="Public Sans"/>
                <a:cs typeface="Public Sans"/>
                <a:sym typeface="Public Sans"/>
              </a:rPr>
              <a:t>Even limited tokens can have a wide expressive range</a:t>
            </a:r>
            <a:endParaRPr sz="2400">
              <a:solidFill>
                <a:schemeClr val="dk1"/>
              </a:solidFill>
              <a:latin typeface="Public Sans"/>
              <a:ea typeface="Public Sans"/>
              <a:cs typeface="Public Sans"/>
              <a:sym typeface="Public Sans"/>
            </a:endParaRPr>
          </a:p>
        </p:txBody>
      </p:sp>
      <p:sp>
        <p:nvSpPr>
          <p:cNvPr id="490" name="Google Shape;490;p54"/>
          <p:cNvSpPr txBox="1">
            <a:spLocks noGrp="1"/>
          </p:cNvSpPr>
          <p:nvPr>
            <p:ph type="sldNum" idx="12"/>
          </p:nvPr>
        </p:nvSpPr>
        <p:spPr>
          <a:xfrm>
            <a:off x="8472458" y="4663217"/>
            <a:ext cx="548700" cy="393600"/>
          </a:xfrm>
          <a:prstGeom prst="rect">
            <a:avLst/>
          </a:prstGeom>
          <a:solidFill>
            <a:srgbClr val="000000">
              <a:alpha val="38690"/>
            </a:srgbClr>
          </a:solid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Agenda</a:t>
            </a:r>
            <a:endParaRPr/>
          </a:p>
        </p:txBody>
      </p:sp>
      <p:sp>
        <p:nvSpPr>
          <p:cNvPr id="159" name="Google Shape;159;p28"/>
          <p:cNvSpPr txBox="1">
            <a:spLocks noGrp="1"/>
          </p:cNvSpPr>
          <p:nvPr>
            <p:ph type="body" idx="1"/>
          </p:nvPr>
        </p:nvSpPr>
        <p:spPr>
          <a:xfrm>
            <a:off x="668400" y="1048525"/>
            <a:ext cx="7807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Site launches</a:t>
            </a:r>
            <a:endParaRPr/>
          </a:p>
        </p:txBody>
      </p:sp>
      <p:sp>
        <p:nvSpPr>
          <p:cNvPr id="160" name="Google Shape;160;p28"/>
          <p:cNvSpPr txBox="1">
            <a:spLocks noGrp="1"/>
          </p:cNvSpPr>
          <p:nvPr>
            <p:ph type="body" idx="2"/>
          </p:nvPr>
        </p:nvSpPr>
        <p:spPr>
          <a:xfrm>
            <a:off x="668400" y="1573815"/>
            <a:ext cx="7807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USWDS 3.4.0</a:t>
            </a:r>
            <a:endParaRPr/>
          </a:p>
          <a:p>
            <a:pPr marL="0" lvl="0" indent="0" algn="ctr" rtl="0">
              <a:spcBef>
                <a:spcPts val="0"/>
              </a:spcBef>
              <a:spcAft>
                <a:spcPts val="0"/>
              </a:spcAft>
              <a:buNone/>
            </a:pPr>
            <a:endParaRPr/>
          </a:p>
        </p:txBody>
      </p:sp>
      <p:sp>
        <p:nvSpPr>
          <p:cNvPr id="161" name="Google Shape;161;p28"/>
          <p:cNvSpPr txBox="1">
            <a:spLocks noGrp="1"/>
          </p:cNvSpPr>
          <p:nvPr>
            <p:ph type="body" idx="3"/>
          </p:nvPr>
        </p:nvSpPr>
        <p:spPr>
          <a:xfrm>
            <a:off x="668400" y="2094106"/>
            <a:ext cx="7807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Top tasks survey</a:t>
            </a:r>
            <a:endParaRPr/>
          </a:p>
        </p:txBody>
      </p:sp>
      <p:pic>
        <p:nvPicPr>
          <p:cNvPr id="162" name="Google Shape;162;p28" descr="Avatar of Dan Williams"/>
          <p:cNvPicPr preferRelativeResize="0">
            <a:picLocks noGrp="1"/>
          </p:cNvPicPr>
          <p:nvPr>
            <p:ph type="pic" idx="5"/>
          </p:nvPr>
        </p:nvPicPr>
        <p:blipFill rotWithShape="1">
          <a:blip r:embed="rId3">
            <a:alphaModFix/>
          </a:blip>
          <a:srcRect/>
          <a:stretch/>
        </p:blipFill>
        <p:spPr>
          <a:xfrm>
            <a:off x="4235100" y="4303925"/>
            <a:ext cx="673800" cy="839400"/>
          </a:xfrm>
          <a:prstGeom prst="rect">
            <a:avLst/>
          </a:prstGeom>
        </p:spPr>
      </p:pic>
      <p:sp>
        <p:nvSpPr>
          <p:cNvPr id="163" name="Google Shape;16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64" name="Google Shape;164;p28"/>
          <p:cNvSpPr txBox="1">
            <a:spLocks noGrp="1"/>
          </p:cNvSpPr>
          <p:nvPr>
            <p:ph type="body" idx="4"/>
          </p:nvPr>
        </p:nvSpPr>
        <p:spPr>
          <a:xfrm>
            <a:off x="668400" y="2612240"/>
            <a:ext cx="7807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Design tokens</a:t>
            </a:r>
            <a:endParaRPr/>
          </a:p>
        </p:txBody>
      </p:sp>
      <p:sp>
        <p:nvSpPr>
          <p:cNvPr id="165" name="Google Shape;165;p28"/>
          <p:cNvSpPr txBox="1">
            <a:spLocks noGrp="1"/>
          </p:cNvSpPr>
          <p:nvPr>
            <p:ph type="body" idx="6"/>
          </p:nvPr>
        </p:nvSpPr>
        <p:spPr>
          <a:xfrm>
            <a:off x="668400" y="3139665"/>
            <a:ext cx="78072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Q&amp;A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1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
                                            <p:txEl>
                                              <p:pRg st="0" end="0"/>
                                            </p:txEl>
                                          </p:spTgt>
                                        </p:tgtEl>
                                        <p:attrNameLst>
                                          <p:attrName>style.visibility</p:attrName>
                                        </p:attrNameLst>
                                      </p:cBhvr>
                                      <p:to>
                                        <p:strVal val="visible"/>
                                      </p:to>
                                    </p:set>
                                    <p:animEffect transition="in" filter="fade">
                                      <p:cBhvr>
                                        <p:cTn id="17" dur="100"/>
                                        <p:tgtEl>
                                          <p:spTgt spid="16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
                                        </p:tgtEl>
                                        <p:attrNameLst>
                                          <p:attrName>style.visibility</p:attrName>
                                        </p:attrNameLst>
                                      </p:cBhvr>
                                      <p:to>
                                        <p:strVal val="visible"/>
                                      </p:to>
                                    </p:set>
                                    <p:animEffect transition="in" filter="fade">
                                      <p:cBhvr>
                                        <p:cTn id="22" dur="1"/>
                                        <p:tgtEl>
                                          <p:spTgt spid="1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5"/>
                                        </p:tgtEl>
                                        <p:attrNameLst>
                                          <p:attrName>style.visibility</p:attrName>
                                        </p:attrNameLst>
                                      </p:cBhvr>
                                      <p:to>
                                        <p:strVal val="visible"/>
                                      </p:to>
                                    </p:set>
                                    <p:animEffect transition="in" filter="fade">
                                      <p:cBhvr>
                                        <p:cTn id="27" dur="1"/>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5"/>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What is “good enough”?</a:t>
            </a:r>
            <a:endParaRPr>
              <a:solidFill>
                <a:schemeClr val="dk2"/>
              </a:solidFill>
            </a:endParaRPr>
          </a:p>
        </p:txBody>
      </p:sp>
      <p:sp>
        <p:nvSpPr>
          <p:cNvPr id="496" name="Google Shape;496;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00"/>
        <p:cNvGrpSpPr/>
        <p:nvPr/>
      </p:nvGrpSpPr>
      <p:grpSpPr>
        <a:xfrm>
          <a:off x="0" y="0"/>
          <a:ext cx="0" cy="0"/>
          <a:chOff x="0" y="0"/>
          <a:chExt cx="0" cy="0"/>
        </a:xfrm>
      </p:grpSpPr>
      <p:sp>
        <p:nvSpPr>
          <p:cNvPr id="502" name="Google Shape;502;p56"/>
          <p:cNvSpPr txBox="1">
            <a:spLocks noGrp="1"/>
          </p:cNvSpPr>
          <p:nvPr>
            <p:ph type="title"/>
          </p:nvPr>
        </p:nvSpPr>
        <p:spPr>
          <a:xfrm>
            <a:off x="311700" y="437202"/>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rPr>
              <a:t>Design tokens in my avatar</a:t>
            </a:r>
            <a:endParaRPr dirty="0">
              <a:solidFill>
                <a:schemeClr val="dk1"/>
              </a:solidFill>
            </a:endParaRPr>
          </a:p>
        </p:txBody>
      </p:sp>
      <p:sp>
        <p:nvSpPr>
          <p:cNvPr id="503" name="Google Shape;503;p56"/>
          <p:cNvSpPr txBox="1">
            <a:spLocks noGrp="1"/>
          </p:cNvSpPr>
          <p:nvPr>
            <p:ph type="body" idx="1"/>
          </p:nvPr>
        </p:nvSpPr>
        <p:spPr>
          <a:xfrm>
            <a:off x="311700" y="1019525"/>
            <a:ext cx="8520600" cy="7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dk1"/>
                </a:solidFill>
                <a:latin typeface="Public Sans"/>
                <a:ea typeface="Public Sans"/>
                <a:cs typeface="Public Sans"/>
                <a:sym typeface="Public Sans"/>
              </a:rPr>
              <a:t>The building blocks of avatar design</a:t>
            </a:r>
            <a:endParaRPr sz="2400" dirty="0">
              <a:solidFill>
                <a:schemeClr val="dk1"/>
              </a:solidFill>
              <a:latin typeface="Public Sans"/>
              <a:ea typeface="Public Sans"/>
              <a:cs typeface="Public Sans"/>
              <a:sym typeface="Public Sans"/>
            </a:endParaRPr>
          </a:p>
        </p:txBody>
      </p:sp>
      <p:pic>
        <p:nvPicPr>
          <p:cNvPr id="501" name="Google Shape;501;p56" descr="Avatar of Dan Williams, showing eyewear, hairstyle, eyes, facial hair, skin color, clothes, and a mouth"/>
          <p:cNvPicPr preferRelativeResize="0"/>
          <p:nvPr/>
        </p:nvPicPr>
        <p:blipFill rotWithShape="1">
          <a:blip r:embed="rId3">
            <a:alphaModFix/>
          </a:blip>
          <a:srcRect l="42183" t="66542" r="42562"/>
          <a:stretch/>
        </p:blipFill>
        <p:spPr>
          <a:xfrm>
            <a:off x="3855224" y="3422600"/>
            <a:ext cx="1394026" cy="1720851"/>
          </a:xfrm>
          <a:prstGeom prst="rect">
            <a:avLst/>
          </a:prstGeom>
          <a:noFill/>
          <a:ln>
            <a:noFill/>
          </a:ln>
        </p:spPr>
      </p:pic>
      <p:cxnSp>
        <p:nvCxnSpPr>
          <p:cNvPr id="505" name="Google Shape;505;p56">
            <a:extLst>
              <a:ext uri="{C183D7F6-B498-43B3-948B-1728B52AA6E4}">
                <adec:decorative xmlns:adec="http://schemas.microsoft.com/office/drawing/2017/decorative" val="1"/>
              </a:ext>
            </a:extLst>
          </p:cNvPr>
          <p:cNvCxnSpPr/>
          <p:nvPr/>
        </p:nvCxnSpPr>
        <p:spPr>
          <a:xfrm rot="10800000">
            <a:off x="3047600" y="4470575"/>
            <a:ext cx="1201800" cy="451800"/>
          </a:xfrm>
          <a:prstGeom prst="straightConnector1">
            <a:avLst/>
          </a:prstGeom>
          <a:noFill/>
          <a:ln w="19050" cap="flat" cmpd="sng">
            <a:solidFill>
              <a:schemeClr val="dk1"/>
            </a:solidFill>
            <a:prstDash val="solid"/>
            <a:round/>
            <a:headEnd type="none" w="med" len="med"/>
            <a:tailEnd type="none" w="med" len="med"/>
          </a:ln>
        </p:spPr>
      </p:cxnSp>
      <p:sp>
        <p:nvSpPr>
          <p:cNvPr id="506" name="Google Shape;506;p56">
            <a:extLst>
              <a:ext uri="{C183D7F6-B498-43B3-948B-1728B52AA6E4}">
                <adec:decorative xmlns:adec="http://schemas.microsoft.com/office/drawing/2017/decorative" val="1"/>
              </a:ext>
            </a:extLst>
          </p:cNvPr>
          <p:cNvSpPr/>
          <p:nvPr/>
        </p:nvSpPr>
        <p:spPr>
          <a:xfrm>
            <a:off x="2289560" y="4258550"/>
            <a:ext cx="951900" cy="296100"/>
          </a:xfrm>
          <a:prstGeom prst="roundRect">
            <a:avLst>
              <a:gd name="adj" fmla="val 5000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 name="Google Shape;508;p56">
            <a:extLst>
              <a:ext uri="{C183D7F6-B498-43B3-948B-1728B52AA6E4}">
                <adec:decorative xmlns:adec="http://schemas.microsoft.com/office/drawing/2017/decorative" val="1"/>
              </a:ext>
            </a:extLst>
          </p:cNvPr>
          <p:cNvCxnSpPr/>
          <p:nvPr/>
        </p:nvCxnSpPr>
        <p:spPr>
          <a:xfrm rot="10800000">
            <a:off x="3182300" y="3528400"/>
            <a:ext cx="1219500" cy="791100"/>
          </a:xfrm>
          <a:prstGeom prst="straightConnector1">
            <a:avLst/>
          </a:prstGeom>
          <a:noFill/>
          <a:ln w="19050" cap="flat" cmpd="sng">
            <a:solidFill>
              <a:schemeClr val="dk1"/>
            </a:solidFill>
            <a:prstDash val="solid"/>
            <a:round/>
            <a:headEnd type="none" w="med" len="med"/>
            <a:tailEnd type="none" w="med" len="med"/>
          </a:ln>
        </p:spPr>
      </p:cxnSp>
      <p:sp>
        <p:nvSpPr>
          <p:cNvPr id="509" name="Google Shape;509;p56">
            <a:extLst>
              <a:ext uri="{C183D7F6-B498-43B3-948B-1728B52AA6E4}">
                <adec:decorative xmlns:adec="http://schemas.microsoft.com/office/drawing/2017/decorative" val="1"/>
              </a:ext>
            </a:extLst>
          </p:cNvPr>
          <p:cNvSpPr/>
          <p:nvPr/>
        </p:nvSpPr>
        <p:spPr>
          <a:xfrm>
            <a:off x="2263332" y="3325278"/>
            <a:ext cx="1210200" cy="296100"/>
          </a:xfrm>
          <a:prstGeom prst="roundRect">
            <a:avLst>
              <a:gd name="adj" fmla="val 5000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1" name="Google Shape;511;p56">
            <a:extLst>
              <a:ext uri="{C183D7F6-B498-43B3-948B-1728B52AA6E4}">
                <adec:decorative xmlns:adec="http://schemas.microsoft.com/office/drawing/2017/decorative" val="1"/>
              </a:ext>
            </a:extLst>
          </p:cNvPr>
          <p:cNvCxnSpPr/>
          <p:nvPr/>
        </p:nvCxnSpPr>
        <p:spPr>
          <a:xfrm>
            <a:off x="4557056" y="4327025"/>
            <a:ext cx="1730400" cy="85800"/>
          </a:xfrm>
          <a:prstGeom prst="straightConnector1">
            <a:avLst/>
          </a:prstGeom>
          <a:noFill/>
          <a:ln w="19050" cap="flat" cmpd="sng">
            <a:solidFill>
              <a:schemeClr val="dk1"/>
            </a:solidFill>
            <a:prstDash val="solid"/>
            <a:round/>
            <a:headEnd type="none" w="med" len="med"/>
            <a:tailEnd type="none" w="med" len="med"/>
          </a:ln>
        </p:spPr>
      </p:cxnSp>
      <p:sp>
        <p:nvSpPr>
          <p:cNvPr id="512" name="Google Shape;512;p56">
            <a:extLst>
              <a:ext uri="{C183D7F6-B498-43B3-948B-1728B52AA6E4}">
                <adec:decorative xmlns:adec="http://schemas.microsoft.com/office/drawing/2017/decorative" val="1"/>
              </a:ext>
            </a:extLst>
          </p:cNvPr>
          <p:cNvSpPr/>
          <p:nvPr/>
        </p:nvSpPr>
        <p:spPr>
          <a:xfrm>
            <a:off x="5959275" y="4258550"/>
            <a:ext cx="951900" cy="296100"/>
          </a:xfrm>
          <a:prstGeom prst="roundRect">
            <a:avLst>
              <a:gd name="adj" fmla="val 5000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4" name="Google Shape;514;p56">
            <a:extLst>
              <a:ext uri="{C183D7F6-B498-43B3-948B-1728B52AA6E4}">
                <adec:decorative xmlns:adec="http://schemas.microsoft.com/office/drawing/2017/decorative" val="1"/>
              </a:ext>
            </a:extLst>
          </p:cNvPr>
          <p:cNvCxnSpPr/>
          <p:nvPr/>
        </p:nvCxnSpPr>
        <p:spPr>
          <a:xfrm rot="10800000" flipH="1">
            <a:off x="4768558" y="3547650"/>
            <a:ext cx="1086300" cy="672900"/>
          </a:xfrm>
          <a:prstGeom prst="straightConnector1">
            <a:avLst/>
          </a:prstGeom>
          <a:noFill/>
          <a:ln w="19050" cap="flat" cmpd="sng">
            <a:solidFill>
              <a:schemeClr val="dk1"/>
            </a:solidFill>
            <a:prstDash val="solid"/>
            <a:round/>
            <a:headEnd type="none" w="med" len="med"/>
            <a:tailEnd type="none" w="med" len="med"/>
          </a:ln>
        </p:spPr>
      </p:cxnSp>
      <p:cxnSp>
        <p:nvCxnSpPr>
          <p:cNvPr id="515" name="Google Shape;515;p56">
            <a:extLst>
              <a:ext uri="{C183D7F6-B498-43B3-948B-1728B52AA6E4}">
                <adec:decorative xmlns:adec="http://schemas.microsoft.com/office/drawing/2017/decorative" val="1"/>
              </a:ext>
            </a:extLst>
          </p:cNvPr>
          <p:cNvCxnSpPr/>
          <p:nvPr/>
        </p:nvCxnSpPr>
        <p:spPr>
          <a:xfrm rot="10800000" flipH="1">
            <a:off x="4749325" y="2634225"/>
            <a:ext cx="1576800" cy="1432500"/>
          </a:xfrm>
          <a:prstGeom prst="straightConnector1">
            <a:avLst/>
          </a:prstGeom>
          <a:noFill/>
          <a:ln w="19050" cap="flat" cmpd="sng">
            <a:solidFill>
              <a:schemeClr val="dk1"/>
            </a:solidFill>
            <a:prstDash val="solid"/>
            <a:round/>
            <a:headEnd type="none" w="med" len="med"/>
            <a:tailEnd type="none" w="med" len="med"/>
          </a:ln>
        </p:spPr>
      </p:cxnSp>
      <p:sp>
        <p:nvSpPr>
          <p:cNvPr id="516" name="Google Shape;516;p56">
            <a:extLst>
              <a:ext uri="{C183D7F6-B498-43B3-948B-1728B52AA6E4}">
                <adec:decorative xmlns:adec="http://schemas.microsoft.com/office/drawing/2017/decorative" val="1"/>
              </a:ext>
            </a:extLst>
          </p:cNvPr>
          <p:cNvSpPr/>
          <p:nvPr/>
        </p:nvSpPr>
        <p:spPr>
          <a:xfrm>
            <a:off x="5695527" y="3323600"/>
            <a:ext cx="1210200" cy="296100"/>
          </a:xfrm>
          <a:prstGeom prst="roundRect">
            <a:avLst>
              <a:gd name="adj" fmla="val 5000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8" name="Google Shape;518;p56">
            <a:extLst>
              <a:ext uri="{C183D7F6-B498-43B3-948B-1728B52AA6E4}">
                <adec:decorative xmlns:adec="http://schemas.microsoft.com/office/drawing/2017/decorative" val="1"/>
              </a:ext>
            </a:extLst>
          </p:cNvPr>
          <p:cNvCxnSpPr/>
          <p:nvPr/>
        </p:nvCxnSpPr>
        <p:spPr>
          <a:xfrm rot="10800000">
            <a:off x="3259300" y="2691863"/>
            <a:ext cx="1075200" cy="1310700"/>
          </a:xfrm>
          <a:prstGeom prst="straightConnector1">
            <a:avLst/>
          </a:prstGeom>
          <a:noFill/>
          <a:ln w="19050" cap="flat" cmpd="sng">
            <a:solidFill>
              <a:schemeClr val="dk1"/>
            </a:solidFill>
            <a:prstDash val="solid"/>
            <a:round/>
            <a:headEnd type="none" w="med" len="med"/>
            <a:tailEnd type="none" w="med" len="med"/>
          </a:ln>
        </p:spPr>
      </p:cxnSp>
      <p:sp>
        <p:nvSpPr>
          <p:cNvPr id="519" name="Google Shape;519;p56">
            <a:extLst>
              <a:ext uri="{C183D7F6-B498-43B3-948B-1728B52AA6E4}">
                <adec:decorative xmlns:adec="http://schemas.microsoft.com/office/drawing/2017/decorative" val="1"/>
              </a:ext>
            </a:extLst>
          </p:cNvPr>
          <p:cNvSpPr/>
          <p:nvPr/>
        </p:nvSpPr>
        <p:spPr>
          <a:xfrm>
            <a:off x="2283283" y="2459501"/>
            <a:ext cx="1071300" cy="296100"/>
          </a:xfrm>
          <a:prstGeom prst="roundRect">
            <a:avLst>
              <a:gd name="adj" fmla="val 5000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1" name="Google Shape;521;p56">
            <a:extLst>
              <a:ext uri="{C183D7F6-B498-43B3-948B-1728B52AA6E4}">
                <adec:decorative xmlns:adec="http://schemas.microsoft.com/office/drawing/2017/decorative" val="1"/>
              </a:ext>
            </a:extLst>
          </p:cNvPr>
          <p:cNvCxnSpPr/>
          <p:nvPr/>
        </p:nvCxnSpPr>
        <p:spPr>
          <a:xfrm rot="10800000">
            <a:off x="4499338" y="2595638"/>
            <a:ext cx="159300" cy="1006500"/>
          </a:xfrm>
          <a:prstGeom prst="straightConnector1">
            <a:avLst/>
          </a:prstGeom>
          <a:noFill/>
          <a:ln w="19050" cap="flat" cmpd="sng">
            <a:solidFill>
              <a:schemeClr val="dk1"/>
            </a:solidFill>
            <a:prstDash val="solid"/>
            <a:round/>
            <a:headEnd type="none" w="med" len="med"/>
            <a:tailEnd type="none" w="med" len="med"/>
          </a:ln>
        </p:spPr>
      </p:cxnSp>
      <p:sp>
        <p:nvSpPr>
          <p:cNvPr id="522" name="Google Shape;522;p56">
            <a:extLst>
              <a:ext uri="{C183D7F6-B498-43B3-948B-1728B52AA6E4}">
                <adec:decorative xmlns:adec="http://schemas.microsoft.com/office/drawing/2017/decorative" val="1"/>
              </a:ext>
            </a:extLst>
          </p:cNvPr>
          <p:cNvSpPr/>
          <p:nvPr/>
        </p:nvSpPr>
        <p:spPr>
          <a:xfrm>
            <a:off x="4020436" y="2447348"/>
            <a:ext cx="1071300" cy="296100"/>
          </a:xfrm>
          <a:prstGeom prst="roundRect">
            <a:avLst>
              <a:gd name="adj" fmla="val 5000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6">
            <a:extLst>
              <a:ext uri="{C183D7F6-B498-43B3-948B-1728B52AA6E4}">
                <adec:decorative xmlns:adec="http://schemas.microsoft.com/office/drawing/2017/decorative" val="1"/>
              </a:ext>
            </a:extLst>
          </p:cNvPr>
          <p:cNvSpPr/>
          <p:nvPr/>
        </p:nvSpPr>
        <p:spPr>
          <a:xfrm>
            <a:off x="6194880" y="2446395"/>
            <a:ext cx="691500" cy="296100"/>
          </a:xfrm>
          <a:prstGeom prst="roundRect">
            <a:avLst>
              <a:gd name="adj" fmla="val 50000"/>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label"/>
          <p:cNvSpPr txBox="1">
            <a:spLocks noGrp="1"/>
          </p:cNvSpPr>
          <p:nvPr>
            <p:ph type="body" idx="1"/>
          </p:nvPr>
        </p:nvSpPr>
        <p:spPr>
          <a:xfrm>
            <a:off x="2283275" y="2156376"/>
            <a:ext cx="10713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solidFill>
                  <a:schemeClr val="dk1"/>
                </a:solidFill>
                <a:latin typeface="Public Sans"/>
                <a:ea typeface="Public Sans"/>
                <a:cs typeface="Public Sans"/>
                <a:sym typeface="Public Sans"/>
              </a:rPr>
              <a:t>Eyewear</a:t>
            </a:r>
            <a:endParaRPr sz="1600" dirty="0">
              <a:solidFill>
                <a:schemeClr val="dk1"/>
              </a:solidFill>
              <a:latin typeface="Public Sans"/>
              <a:ea typeface="Public Sans"/>
              <a:cs typeface="Public Sans"/>
              <a:sym typeface="Public Sans"/>
            </a:endParaRPr>
          </a:p>
        </p:txBody>
      </p:sp>
      <p:sp>
        <p:nvSpPr>
          <p:cNvPr id="523" name="label"/>
          <p:cNvSpPr txBox="1">
            <a:spLocks noGrp="1"/>
          </p:cNvSpPr>
          <p:nvPr>
            <p:ph type="body" idx="1"/>
          </p:nvPr>
        </p:nvSpPr>
        <p:spPr>
          <a:xfrm>
            <a:off x="4020428" y="2405773"/>
            <a:ext cx="10713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Hairstyle</a:t>
            </a:r>
            <a:endParaRPr sz="1600">
              <a:solidFill>
                <a:schemeClr val="dk1"/>
              </a:solidFill>
              <a:latin typeface="Public Sans"/>
              <a:ea typeface="Public Sans"/>
              <a:cs typeface="Public Sans"/>
              <a:sym typeface="Public Sans"/>
            </a:endParaRPr>
          </a:p>
        </p:txBody>
      </p:sp>
      <p:sp>
        <p:nvSpPr>
          <p:cNvPr id="507" name="label"/>
          <p:cNvSpPr txBox="1">
            <a:spLocks noGrp="1"/>
          </p:cNvSpPr>
          <p:nvPr>
            <p:ph type="body" idx="1"/>
          </p:nvPr>
        </p:nvSpPr>
        <p:spPr>
          <a:xfrm>
            <a:off x="2231149" y="3955425"/>
            <a:ext cx="10713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Clothes</a:t>
            </a:r>
            <a:endParaRPr sz="1600">
              <a:solidFill>
                <a:schemeClr val="dk1"/>
              </a:solidFill>
              <a:latin typeface="Public Sans"/>
              <a:ea typeface="Public Sans"/>
              <a:cs typeface="Public Sans"/>
              <a:sym typeface="Public Sans"/>
            </a:endParaRPr>
          </a:p>
        </p:txBody>
      </p:sp>
      <p:sp>
        <p:nvSpPr>
          <p:cNvPr id="510" name="label"/>
          <p:cNvSpPr txBox="1">
            <a:spLocks noGrp="1"/>
          </p:cNvSpPr>
          <p:nvPr>
            <p:ph type="body" idx="1"/>
          </p:nvPr>
        </p:nvSpPr>
        <p:spPr>
          <a:xfrm>
            <a:off x="2098444" y="3022153"/>
            <a:ext cx="15342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Facial Hair</a:t>
            </a:r>
            <a:endParaRPr sz="1600">
              <a:solidFill>
                <a:schemeClr val="dk1"/>
              </a:solidFill>
              <a:latin typeface="Public Sans"/>
              <a:ea typeface="Public Sans"/>
              <a:cs typeface="Public Sans"/>
              <a:sym typeface="Public Sans"/>
            </a:endParaRPr>
          </a:p>
        </p:txBody>
      </p:sp>
      <p:sp>
        <p:nvSpPr>
          <p:cNvPr id="513" name="label"/>
          <p:cNvSpPr txBox="1">
            <a:spLocks noGrp="1"/>
          </p:cNvSpPr>
          <p:nvPr>
            <p:ph type="body" idx="1"/>
          </p:nvPr>
        </p:nvSpPr>
        <p:spPr>
          <a:xfrm>
            <a:off x="5900864" y="3955425"/>
            <a:ext cx="10713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Mouth</a:t>
            </a:r>
            <a:endParaRPr sz="1600">
              <a:solidFill>
                <a:schemeClr val="dk1"/>
              </a:solidFill>
              <a:latin typeface="Public Sans"/>
              <a:ea typeface="Public Sans"/>
              <a:cs typeface="Public Sans"/>
              <a:sym typeface="Public Sans"/>
            </a:endParaRPr>
          </a:p>
        </p:txBody>
      </p:sp>
      <p:sp>
        <p:nvSpPr>
          <p:cNvPr id="517" name="label"/>
          <p:cNvSpPr txBox="1">
            <a:spLocks noGrp="1"/>
          </p:cNvSpPr>
          <p:nvPr>
            <p:ph type="body" idx="1"/>
          </p:nvPr>
        </p:nvSpPr>
        <p:spPr>
          <a:xfrm>
            <a:off x="5530639" y="3020475"/>
            <a:ext cx="15342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Skin Color</a:t>
            </a:r>
            <a:endParaRPr sz="1600">
              <a:solidFill>
                <a:schemeClr val="dk1"/>
              </a:solidFill>
              <a:latin typeface="Public Sans"/>
              <a:ea typeface="Public Sans"/>
              <a:cs typeface="Public Sans"/>
              <a:sym typeface="Public Sans"/>
            </a:endParaRPr>
          </a:p>
        </p:txBody>
      </p:sp>
      <p:sp>
        <p:nvSpPr>
          <p:cNvPr id="525" name="label"/>
          <p:cNvSpPr txBox="1">
            <a:spLocks noGrp="1"/>
          </p:cNvSpPr>
          <p:nvPr>
            <p:ph type="body" idx="1"/>
          </p:nvPr>
        </p:nvSpPr>
        <p:spPr>
          <a:xfrm>
            <a:off x="6011494" y="2143270"/>
            <a:ext cx="10713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dk1"/>
                </a:solidFill>
                <a:latin typeface="Public Sans"/>
                <a:ea typeface="Public Sans"/>
                <a:cs typeface="Public Sans"/>
                <a:sym typeface="Public Sans"/>
              </a:rPr>
              <a:t>Eyes</a:t>
            </a:r>
            <a:endParaRPr sz="1600">
              <a:solidFill>
                <a:schemeClr val="dk1"/>
              </a:solidFill>
              <a:latin typeface="Public Sans"/>
              <a:ea typeface="Public Sans"/>
              <a:cs typeface="Public Sans"/>
              <a:sym typeface="Public Sans"/>
            </a:endParaRPr>
          </a:p>
        </p:txBody>
      </p:sp>
      <p:sp>
        <p:nvSpPr>
          <p:cNvPr id="504" name="Google Shape;504;p5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31</a:t>
            </a:fld>
            <a:endParaRPr dirty="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9"/>
        <p:cNvGrpSpPr/>
        <p:nvPr/>
      </p:nvGrpSpPr>
      <p:grpSpPr>
        <a:xfrm>
          <a:off x="0" y="0"/>
          <a:ext cx="0" cy="0"/>
          <a:chOff x="0" y="0"/>
          <a:chExt cx="0" cy="0"/>
        </a:xfrm>
      </p:grpSpPr>
      <p:sp>
        <p:nvSpPr>
          <p:cNvPr id="533" name="Google Shape;533;p57"/>
          <p:cNvSpPr txBox="1">
            <a:spLocks noGrp="1"/>
          </p:cNvSpPr>
          <p:nvPr>
            <p:ph type="title"/>
          </p:nvPr>
        </p:nvSpPr>
        <p:spPr>
          <a:xfrm>
            <a:off x="311700" y="437202"/>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2"/>
                </a:solidFill>
              </a:rPr>
              <a:t>Design tokens in USWDS</a:t>
            </a:r>
            <a:endParaRPr dirty="0">
              <a:solidFill>
                <a:schemeClr val="dk2"/>
              </a:solidFill>
            </a:endParaRPr>
          </a:p>
        </p:txBody>
      </p:sp>
      <p:grpSp>
        <p:nvGrpSpPr>
          <p:cNvPr id="3" name="Group 2" descr="Blue button">
            <a:extLst>
              <a:ext uri="{FF2B5EF4-FFF2-40B4-BE49-F238E27FC236}">
                <a16:creationId xmlns:a16="http://schemas.microsoft.com/office/drawing/2014/main" id="{2F778A48-20C2-019B-7C37-1D63449CD442}"/>
              </a:ext>
            </a:extLst>
          </p:cNvPr>
          <p:cNvGrpSpPr/>
          <p:nvPr/>
        </p:nvGrpSpPr>
        <p:grpSpPr>
          <a:xfrm>
            <a:off x="2970725" y="3039986"/>
            <a:ext cx="3297600" cy="1065300"/>
            <a:chOff x="2970725" y="3039986"/>
            <a:chExt cx="3297600" cy="1065300"/>
          </a:xfrm>
        </p:grpSpPr>
        <p:sp>
          <p:nvSpPr>
            <p:cNvPr id="530" name="image"/>
            <p:cNvSpPr/>
            <p:nvPr/>
          </p:nvSpPr>
          <p:spPr>
            <a:xfrm>
              <a:off x="2970725" y="3039986"/>
              <a:ext cx="3297600" cy="1065300"/>
            </a:xfrm>
            <a:prstGeom prst="roundRect">
              <a:avLst>
                <a:gd name="adj" fmla="val 1406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7"/>
            <p:cNvSpPr/>
            <p:nvPr/>
          </p:nvSpPr>
          <p:spPr>
            <a:xfrm>
              <a:off x="3119475" y="3203475"/>
              <a:ext cx="2970600" cy="752100"/>
            </a:xfrm>
            <a:prstGeom prst="roundRect">
              <a:avLst>
                <a:gd name="adj" fmla="val 14060"/>
              </a:avLst>
            </a:prstGeom>
            <a:solidFill>
              <a:srgbClr val="1155CC"/>
            </a:solidFill>
            <a:ln>
              <a:noFill/>
            </a:ln>
            <a:effectLst>
              <a:outerShdw blurRad="85725"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57"/>
          <p:cNvSpPr txBox="1">
            <a:spLocks noGrp="1"/>
          </p:cNvSpPr>
          <p:nvPr>
            <p:ph type="body" idx="1"/>
          </p:nvPr>
        </p:nvSpPr>
        <p:spPr>
          <a:xfrm>
            <a:off x="3263475" y="3303197"/>
            <a:ext cx="2682600" cy="51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b="1" dirty="0">
                <a:solidFill>
                  <a:schemeClr val="lt1"/>
                </a:solidFill>
                <a:latin typeface="Public Sans"/>
                <a:ea typeface="Public Sans"/>
                <a:cs typeface="Public Sans"/>
                <a:sym typeface="Public Sans"/>
              </a:rPr>
              <a:t>Save and continue</a:t>
            </a:r>
            <a:endParaRPr sz="2200" b="1" dirty="0">
              <a:solidFill>
                <a:schemeClr val="lt1"/>
              </a:solidFill>
              <a:latin typeface="Public Sans"/>
              <a:ea typeface="Public Sans"/>
              <a:cs typeface="Public Sans"/>
              <a:sym typeface="Public Sans"/>
            </a:endParaRPr>
          </a:p>
        </p:txBody>
      </p:sp>
      <p:sp>
        <p:nvSpPr>
          <p:cNvPr id="534" name="Google Shape;534;p57"/>
          <p:cNvSpPr txBox="1">
            <a:spLocks noGrp="1"/>
          </p:cNvSpPr>
          <p:nvPr>
            <p:ph type="body" idx="1"/>
          </p:nvPr>
        </p:nvSpPr>
        <p:spPr>
          <a:xfrm>
            <a:off x="311700" y="1019525"/>
            <a:ext cx="8520600" cy="7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Public Sans"/>
                <a:ea typeface="Public Sans"/>
                <a:cs typeface="Public Sans"/>
                <a:sym typeface="Public Sans"/>
              </a:rPr>
              <a:t>The building blocks of a button</a:t>
            </a:r>
            <a:endParaRPr sz="2400">
              <a:latin typeface="Public Sans"/>
              <a:ea typeface="Public Sans"/>
              <a:cs typeface="Public Sans"/>
              <a:sym typeface="Public Sans"/>
            </a:endParaRPr>
          </a:p>
        </p:txBody>
      </p:sp>
      <p:sp>
        <p:nvSpPr>
          <p:cNvPr id="535" name="Google Shape;535;p5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bg1"/>
                </a:solidFill>
              </a:rPr>
              <a:t>32</a:t>
            </a:fld>
            <a:endParaRPr dirty="0">
              <a:solidFill>
                <a:schemeClr val="bg1"/>
              </a:solidFill>
            </a:endParaRPr>
          </a:p>
        </p:txBody>
      </p:sp>
      <p:cxnSp>
        <p:nvCxnSpPr>
          <p:cNvPr id="536" name="Google Shape;536;p57">
            <a:extLst>
              <a:ext uri="{C183D7F6-B498-43B3-948B-1728B52AA6E4}">
                <adec:decorative xmlns:adec="http://schemas.microsoft.com/office/drawing/2017/decorative" val="1"/>
              </a:ext>
            </a:extLst>
          </p:cNvPr>
          <p:cNvCxnSpPr/>
          <p:nvPr/>
        </p:nvCxnSpPr>
        <p:spPr>
          <a:xfrm rot="10800000">
            <a:off x="2527725" y="2624700"/>
            <a:ext cx="923700" cy="865200"/>
          </a:xfrm>
          <a:prstGeom prst="straightConnector1">
            <a:avLst/>
          </a:prstGeom>
          <a:noFill/>
          <a:ln w="19050" cap="flat" cmpd="sng">
            <a:solidFill>
              <a:schemeClr val="lt1"/>
            </a:solidFill>
            <a:prstDash val="solid"/>
            <a:round/>
            <a:headEnd type="none" w="med" len="med"/>
            <a:tailEnd type="none" w="med" len="med"/>
          </a:ln>
        </p:spPr>
      </p:cxnSp>
      <p:sp>
        <p:nvSpPr>
          <p:cNvPr id="537" name="Google Shape;537;p57">
            <a:extLst>
              <a:ext uri="{C183D7F6-B498-43B3-948B-1728B52AA6E4}">
                <adec:decorative xmlns:adec="http://schemas.microsoft.com/office/drawing/2017/decorative" val="1"/>
              </a:ext>
            </a:extLst>
          </p:cNvPr>
          <p:cNvSpPr/>
          <p:nvPr/>
        </p:nvSpPr>
        <p:spPr>
          <a:xfrm>
            <a:off x="1597483" y="2459501"/>
            <a:ext cx="10713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9" name="Google Shape;539;p57">
            <a:extLst>
              <a:ext uri="{C183D7F6-B498-43B3-948B-1728B52AA6E4}">
                <adec:decorative xmlns:adec="http://schemas.microsoft.com/office/drawing/2017/decorative" val="1"/>
              </a:ext>
            </a:extLst>
          </p:cNvPr>
          <p:cNvCxnSpPr/>
          <p:nvPr/>
        </p:nvCxnSpPr>
        <p:spPr>
          <a:xfrm rot="10800000">
            <a:off x="3764025" y="2634375"/>
            <a:ext cx="519000" cy="915900"/>
          </a:xfrm>
          <a:prstGeom prst="straightConnector1">
            <a:avLst/>
          </a:prstGeom>
          <a:noFill/>
          <a:ln w="19050" cap="flat" cmpd="sng">
            <a:solidFill>
              <a:schemeClr val="lt1"/>
            </a:solidFill>
            <a:prstDash val="solid"/>
            <a:round/>
            <a:headEnd type="none" w="med" len="med"/>
            <a:tailEnd type="none" w="med" len="med"/>
          </a:ln>
        </p:spPr>
      </p:cxnSp>
      <p:sp>
        <p:nvSpPr>
          <p:cNvPr id="540" name="Google Shape;540;p57">
            <a:extLst>
              <a:ext uri="{C183D7F6-B498-43B3-948B-1728B52AA6E4}">
                <adec:decorative xmlns:adec="http://schemas.microsoft.com/office/drawing/2017/decorative" val="1"/>
              </a:ext>
            </a:extLst>
          </p:cNvPr>
          <p:cNvSpPr/>
          <p:nvPr/>
        </p:nvSpPr>
        <p:spPr>
          <a:xfrm>
            <a:off x="2898823" y="2447350"/>
            <a:ext cx="13824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2" name="Google Shape;542;p57">
            <a:extLst>
              <a:ext uri="{C183D7F6-B498-43B3-948B-1728B52AA6E4}">
                <adec:decorative xmlns:adec="http://schemas.microsoft.com/office/drawing/2017/decorative" val="1"/>
              </a:ext>
            </a:extLst>
          </p:cNvPr>
          <p:cNvCxnSpPr>
            <a:stCxn id="543" idx="7"/>
          </p:cNvCxnSpPr>
          <p:nvPr/>
        </p:nvCxnSpPr>
        <p:spPr>
          <a:xfrm rot="10800000" flipH="1">
            <a:off x="6117669" y="2605517"/>
            <a:ext cx="698700" cy="554100"/>
          </a:xfrm>
          <a:prstGeom prst="straightConnector1">
            <a:avLst/>
          </a:prstGeom>
          <a:noFill/>
          <a:ln w="19050" cap="flat" cmpd="sng">
            <a:solidFill>
              <a:schemeClr val="lt1"/>
            </a:solidFill>
            <a:prstDash val="solid"/>
            <a:round/>
            <a:headEnd type="none" w="med" len="med"/>
            <a:tailEnd type="none" w="med" len="med"/>
          </a:ln>
        </p:spPr>
      </p:cxnSp>
      <p:sp>
        <p:nvSpPr>
          <p:cNvPr id="544" name="Google Shape;544;p57">
            <a:extLst>
              <a:ext uri="{C183D7F6-B498-43B3-948B-1728B52AA6E4}">
                <adec:decorative xmlns:adec="http://schemas.microsoft.com/office/drawing/2017/decorative" val="1"/>
              </a:ext>
            </a:extLst>
          </p:cNvPr>
          <p:cNvSpPr/>
          <p:nvPr/>
        </p:nvSpPr>
        <p:spPr>
          <a:xfrm>
            <a:off x="6107760" y="2446400"/>
            <a:ext cx="15951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6" name="Google Shape;546;p57">
            <a:extLst>
              <a:ext uri="{C183D7F6-B498-43B3-948B-1728B52AA6E4}">
                <adec:decorative xmlns:adec="http://schemas.microsoft.com/office/drawing/2017/decorative" val="1"/>
              </a:ext>
            </a:extLst>
          </p:cNvPr>
          <p:cNvCxnSpPr/>
          <p:nvPr/>
        </p:nvCxnSpPr>
        <p:spPr>
          <a:xfrm rot="10800000" flipH="1">
            <a:off x="5768400" y="3518850"/>
            <a:ext cx="1384500" cy="96000"/>
          </a:xfrm>
          <a:prstGeom prst="straightConnector1">
            <a:avLst/>
          </a:prstGeom>
          <a:noFill/>
          <a:ln w="19050" cap="flat" cmpd="sng">
            <a:solidFill>
              <a:schemeClr val="lt1"/>
            </a:solidFill>
            <a:prstDash val="solid"/>
            <a:round/>
            <a:headEnd type="none" w="med" len="med"/>
            <a:tailEnd type="none" w="med" len="med"/>
          </a:ln>
        </p:spPr>
      </p:cxnSp>
      <p:sp>
        <p:nvSpPr>
          <p:cNvPr id="547" name="Google Shape;547;p57">
            <a:extLst>
              <a:ext uri="{C183D7F6-B498-43B3-948B-1728B52AA6E4}">
                <adec:decorative xmlns:adec="http://schemas.microsoft.com/office/drawing/2017/decorative" val="1"/>
              </a:ext>
            </a:extLst>
          </p:cNvPr>
          <p:cNvSpPr/>
          <p:nvPr/>
        </p:nvSpPr>
        <p:spPr>
          <a:xfrm>
            <a:off x="6912614" y="3391166"/>
            <a:ext cx="7500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9" name="Google Shape;549;p57">
            <a:extLst>
              <a:ext uri="{C183D7F6-B498-43B3-948B-1728B52AA6E4}">
                <adec:decorative xmlns:adec="http://schemas.microsoft.com/office/drawing/2017/decorative" val="1"/>
              </a:ext>
            </a:extLst>
          </p:cNvPr>
          <p:cNvCxnSpPr/>
          <p:nvPr/>
        </p:nvCxnSpPr>
        <p:spPr>
          <a:xfrm>
            <a:off x="5528125" y="3784975"/>
            <a:ext cx="740100" cy="733500"/>
          </a:xfrm>
          <a:prstGeom prst="straightConnector1">
            <a:avLst/>
          </a:prstGeom>
          <a:noFill/>
          <a:ln w="19050" cap="flat" cmpd="sng">
            <a:solidFill>
              <a:schemeClr val="lt1"/>
            </a:solidFill>
            <a:prstDash val="solid"/>
            <a:round/>
            <a:headEnd type="none" w="med" len="med"/>
            <a:tailEnd type="none" w="med" len="med"/>
          </a:ln>
        </p:spPr>
      </p:cxnSp>
      <p:sp>
        <p:nvSpPr>
          <p:cNvPr id="550" name="Google Shape;550;p57">
            <a:extLst>
              <a:ext uri="{C183D7F6-B498-43B3-948B-1728B52AA6E4}">
                <adec:decorative xmlns:adec="http://schemas.microsoft.com/office/drawing/2017/decorative" val="1"/>
              </a:ext>
            </a:extLst>
          </p:cNvPr>
          <p:cNvSpPr/>
          <p:nvPr/>
        </p:nvSpPr>
        <p:spPr>
          <a:xfrm>
            <a:off x="5660375" y="4378473"/>
            <a:ext cx="19830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7">
            <a:extLst>
              <a:ext uri="{C183D7F6-B498-43B3-948B-1728B52AA6E4}">
                <adec:decorative xmlns:adec="http://schemas.microsoft.com/office/drawing/2017/decorative" val="1"/>
              </a:ext>
            </a:extLst>
          </p:cNvPr>
          <p:cNvSpPr/>
          <p:nvPr/>
        </p:nvSpPr>
        <p:spPr>
          <a:xfrm>
            <a:off x="1576101" y="4372625"/>
            <a:ext cx="9516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4" name="Google Shape;554;p57">
            <a:extLst>
              <a:ext uri="{C183D7F6-B498-43B3-948B-1728B52AA6E4}">
                <adec:decorative xmlns:adec="http://schemas.microsoft.com/office/drawing/2017/decorative" val="1"/>
              </a:ext>
            </a:extLst>
          </p:cNvPr>
          <p:cNvCxnSpPr/>
          <p:nvPr/>
        </p:nvCxnSpPr>
        <p:spPr>
          <a:xfrm rot="10800000">
            <a:off x="2490075" y="3557200"/>
            <a:ext cx="773400" cy="73200"/>
          </a:xfrm>
          <a:prstGeom prst="straightConnector1">
            <a:avLst/>
          </a:prstGeom>
          <a:noFill/>
          <a:ln w="19050" cap="flat" cmpd="sng">
            <a:solidFill>
              <a:schemeClr val="lt1"/>
            </a:solidFill>
            <a:prstDash val="solid"/>
            <a:round/>
            <a:headEnd type="none" w="med" len="med"/>
            <a:tailEnd type="none" w="med" len="med"/>
          </a:ln>
        </p:spPr>
      </p:cxnSp>
      <p:sp>
        <p:nvSpPr>
          <p:cNvPr id="555" name="Google Shape;555;p57">
            <a:extLst>
              <a:ext uri="{C183D7F6-B498-43B3-948B-1728B52AA6E4}">
                <adec:decorative xmlns:adec="http://schemas.microsoft.com/office/drawing/2017/decorative" val="1"/>
              </a:ext>
            </a:extLst>
          </p:cNvPr>
          <p:cNvSpPr/>
          <p:nvPr/>
        </p:nvSpPr>
        <p:spPr>
          <a:xfrm>
            <a:off x="1594133" y="3392878"/>
            <a:ext cx="10713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7" name="Google Shape;557;p57">
            <a:extLst>
              <a:ext uri="{C183D7F6-B498-43B3-948B-1728B52AA6E4}">
                <adec:decorative xmlns:adec="http://schemas.microsoft.com/office/drawing/2017/decorative" val="1"/>
              </a:ext>
            </a:extLst>
          </p:cNvPr>
          <p:cNvCxnSpPr>
            <a:endCxn id="553" idx="3"/>
          </p:cNvCxnSpPr>
          <p:nvPr/>
        </p:nvCxnSpPr>
        <p:spPr>
          <a:xfrm flipH="1">
            <a:off x="2481767" y="4028400"/>
            <a:ext cx="594600" cy="368700"/>
          </a:xfrm>
          <a:prstGeom prst="straightConnector1">
            <a:avLst/>
          </a:prstGeom>
          <a:noFill/>
          <a:ln w="19050" cap="flat" cmpd="sng">
            <a:solidFill>
              <a:schemeClr val="lt1"/>
            </a:solidFill>
            <a:prstDash val="solid"/>
            <a:round/>
            <a:headEnd type="none" w="med" len="med"/>
            <a:tailEnd type="none" w="med" len="med"/>
          </a:ln>
        </p:spPr>
      </p:cxnSp>
      <p:sp>
        <p:nvSpPr>
          <p:cNvPr id="543" name="Google Shape;543;p57">
            <a:extLst>
              <a:ext uri="{C183D7F6-B498-43B3-948B-1728B52AA6E4}">
                <adec:decorative xmlns:adec="http://schemas.microsoft.com/office/drawing/2017/decorative" val="1"/>
              </a:ext>
            </a:extLst>
          </p:cNvPr>
          <p:cNvSpPr/>
          <p:nvPr/>
        </p:nvSpPr>
        <p:spPr>
          <a:xfrm>
            <a:off x="5913328" y="3124558"/>
            <a:ext cx="239400" cy="2394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8" name="Google Shape;558;p57">
            <a:extLst>
              <a:ext uri="{C183D7F6-B498-43B3-948B-1728B52AA6E4}">
                <adec:decorative xmlns:adec="http://schemas.microsoft.com/office/drawing/2017/decorative" val="1"/>
              </a:ext>
            </a:extLst>
          </p:cNvPr>
          <p:cNvCxnSpPr/>
          <p:nvPr/>
        </p:nvCxnSpPr>
        <p:spPr>
          <a:xfrm flipH="1">
            <a:off x="3707500" y="4025000"/>
            <a:ext cx="307200" cy="372000"/>
          </a:xfrm>
          <a:prstGeom prst="straightConnector1">
            <a:avLst/>
          </a:prstGeom>
          <a:noFill/>
          <a:ln w="19050" cap="flat" cmpd="sng">
            <a:solidFill>
              <a:schemeClr val="lt1"/>
            </a:solidFill>
            <a:prstDash val="solid"/>
            <a:round/>
            <a:headEnd type="none" w="med" len="med"/>
            <a:tailEnd type="none" w="med" len="med"/>
          </a:ln>
        </p:spPr>
      </p:cxnSp>
      <p:sp>
        <p:nvSpPr>
          <p:cNvPr id="559" name="Google Shape;559;p57">
            <a:extLst>
              <a:ext uri="{C183D7F6-B498-43B3-948B-1728B52AA6E4}">
                <adec:decorative xmlns:adec="http://schemas.microsoft.com/office/drawing/2017/decorative" val="1"/>
              </a:ext>
            </a:extLst>
          </p:cNvPr>
          <p:cNvSpPr/>
          <p:nvPr/>
        </p:nvSpPr>
        <p:spPr>
          <a:xfrm>
            <a:off x="3206750" y="4372625"/>
            <a:ext cx="10713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1" name="Google Shape;561;p57">
            <a:extLst>
              <a:ext uri="{C183D7F6-B498-43B3-948B-1728B52AA6E4}">
                <adec:decorative xmlns:adec="http://schemas.microsoft.com/office/drawing/2017/decorative" val="1"/>
              </a:ext>
            </a:extLst>
          </p:cNvPr>
          <p:cNvCxnSpPr/>
          <p:nvPr/>
        </p:nvCxnSpPr>
        <p:spPr>
          <a:xfrm rot="10800000" flipH="1">
            <a:off x="4891925" y="2634375"/>
            <a:ext cx="459300" cy="915900"/>
          </a:xfrm>
          <a:prstGeom prst="straightConnector1">
            <a:avLst/>
          </a:prstGeom>
          <a:noFill/>
          <a:ln w="19050" cap="flat" cmpd="sng">
            <a:solidFill>
              <a:schemeClr val="lt1"/>
            </a:solidFill>
            <a:prstDash val="solid"/>
            <a:round/>
            <a:headEnd type="none" w="med" len="med"/>
            <a:tailEnd type="none" w="med" len="med"/>
          </a:ln>
        </p:spPr>
      </p:cxnSp>
      <p:sp>
        <p:nvSpPr>
          <p:cNvPr id="562" name="Google Shape;562;p57">
            <a:extLst>
              <a:ext uri="{C183D7F6-B498-43B3-948B-1728B52AA6E4}">
                <adec:decorative xmlns:adec="http://schemas.microsoft.com/office/drawing/2017/decorative" val="1"/>
              </a:ext>
            </a:extLst>
          </p:cNvPr>
          <p:cNvSpPr/>
          <p:nvPr/>
        </p:nvSpPr>
        <p:spPr>
          <a:xfrm>
            <a:off x="4486010" y="2447350"/>
            <a:ext cx="1382400" cy="296100"/>
          </a:xfrm>
          <a:prstGeom prst="roundRect">
            <a:avLst>
              <a:gd name="adj" fmla="val 50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label"/>
          <p:cNvSpPr txBox="1">
            <a:spLocks noGrp="1"/>
          </p:cNvSpPr>
          <p:nvPr>
            <p:ph type="body" idx="1"/>
          </p:nvPr>
        </p:nvSpPr>
        <p:spPr>
          <a:xfrm>
            <a:off x="3247226" y="4069500"/>
            <a:ext cx="10152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lt1"/>
                </a:solidFill>
                <a:latin typeface="Public Sans"/>
                <a:ea typeface="Public Sans"/>
                <a:cs typeface="Public Sans"/>
                <a:sym typeface="Public Sans"/>
              </a:rPr>
              <a:t>Shadow</a:t>
            </a:r>
            <a:endParaRPr sz="1600">
              <a:solidFill>
                <a:schemeClr val="lt1"/>
              </a:solidFill>
              <a:latin typeface="Public Sans"/>
              <a:ea typeface="Public Sans"/>
              <a:cs typeface="Public Sans"/>
              <a:sym typeface="Public Sans"/>
            </a:endParaRPr>
          </a:p>
        </p:txBody>
      </p:sp>
      <p:sp>
        <p:nvSpPr>
          <p:cNvPr id="563" name="label"/>
          <p:cNvSpPr txBox="1">
            <a:spLocks noGrp="1"/>
          </p:cNvSpPr>
          <p:nvPr>
            <p:ph type="body" idx="1"/>
          </p:nvPr>
        </p:nvSpPr>
        <p:spPr>
          <a:xfrm>
            <a:off x="4486010" y="2091075"/>
            <a:ext cx="1382400" cy="70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lt1"/>
                </a:solidFill>
                <a:latin typeface="Public Sans"/>
                <a:ea typeface="Public Sans"/>
                <a:cs typeface="Public Sans"/>
                <a:sym typeface="Public Sans"/>
              </a:rPr>
              <a:t>Font family</a:t>
            </a:r>
            <a:endParaRPr sz="1600">
              <a:solidFill>
                <a:schemeClr val="lt1"/>
              </a:solidFill>
              <a:latin typeface="Public Sans"/>
              <a:ea typeface="Public Sans"/>
              <a:cs typeface="Public Sans"/>
              <a:sym typeface="Public Sans"/>
            </a:endParaRPr>
          </a:p>
        </p:txBody>
      </p:sp>
      <p:sp>
        <p:nvSpPr>
          <p:cNvPr id="538" name="label"/>
          <p:cNvSpPr txBox="1">
            <a:spLocks noGrp="1"/>
          </p:cNvSpPr>
          <p:nvPr>
            <p:ph type="body" idx="1"/>
          </p:nvPr>
        </p:nvSpPr>
        <p:spPr>
          <a:xfrm>
            <a:off x="1597475" y="2156376"/>
            <a:ext cx="10713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lt1"/>
                </a:solidFill>
                <a:latin typeface="Public Sans"/>
                <a:ea typeface="Public Sans"/>
                <a:cs typeface="Public Sans"/>
                <a:sym typeface="Public Sans"/>
              </a:rPr>
              <a:t>Font size</a:t>
            </a:r>
            <a:endParaRPr sz="1600">
              <a:solidFill>
                <a:schemeClr val="lt1"/>
              </a:solidFill>
              <a:latin typeface="Public Sans"/>
              <a:ea typeface="Public Sans"/>
              <a:cs typeface="Public Sans"/>
              <a:sym typeface="Public Sans"/>
            </a:endParaRPr>
          </a:p>
        </p:txBody>
      </p:sp>
      <p:sp>
        <p:nvSpPr>
          <p:cNvPr id="541" name="label"/>
          <p:cNvSpPr txBox="1">
            <a:spLocks noGrp="1"/>
          </p:cNvSpPr>
          <p:nvPr>
            <p:ph type="body" idx="1"/>
          </p:nvPr>
        </p:nvSpPr>
        <p:spPr>
          <a:xfrm>
            <a:off x="2898822" y="2091075"/>
            <a:ext cx="1382400" cy="708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lt1"/>
                </a:solidFill>
                <a:latin typeface="Public Sans"/>
                <a:ea typeface="Public Sans"/>
                <a:cs typeface="Public Sans"/>
                <a:sym typeface="Public Sans"/>
              </a:rPr>
              <a:t>Font weight</a:t>
            </a:r>
            <a:endParaRPr sz="1600">
              <a:solidFill>
                <a:schemeClr val="lt1"/>
              </a:solidFill>
              <a:latin typeface="Public Sans"/>
              <a:ea typeface="Public Sans"/>
              <a:cs typeface="Public Sans"/>
              <a:sym typeface="Public Sans"/>
            </a:endParaRPr>
          </a:p>
        </p:txBody>
      </p:sp>
      <p:sp>
        <p:nvSpPr>
          <p:cNvPr id="545" name="label"/>
          <p:cNvSpPr txBox="1">
            <a:spLocks noGrp="1"/>
          </p:cNvSpPr>
          <p:nvPr>
            <p:ph type="body" idx="1"/>
          </p:nvPr>
        </p:nvSpPr>
        <p:spPr>
          <a:xfrm>
            <a:off x="6109183" y="2143275"/>
            <a:ext cx="15342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lt1"/>
                </a:solidFill>
                <a:latin typeface="Public Sans"/>
                <a:ea typeface="Public Sans"/>
                <a:cs typeface="Public Sans"/>
                <a:sym typeface="Public Sans"/>
              </a:rPr>
              <a:t>Border radius</a:t>
            </a:r>
            <a:endParaRPr sz="1600">
              <a:solidFill>
                <a:schemeClr val="lt1"/>
              </a:solidFill>
              <a:latin typeface="Public Sans"/>
              <a:ea typeface="Public Sans"/>
              <a:cs typeface="Public Sans"/>
              <a:sym typeface="Public Sans"/>
            </a:endParaRPr>
          </a:p>
        </p:txBody>
      </p:sp>
      <p:sp>
        <p:nvSpPr>
          <p:cNvPr id="548" name="label"/>
          <p:cNvSpPr txBox="1">
            <a:spLocks noGrp="1"/>
          </p:cNvSpPr>
          <p:nvPr>
            <p:ph type="body" idx="1"/>
          </p:nvPr>
        </p:nvSpPr>
        <p:spPr>
          <a:xfrm>
            <a:off x="6911667" y="3088041"/>
            <a:ext cx="7500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lt1"/>
                </a:solidFill>
                <a:latin typeface="Public Sans"/>
                <a:ea typeface="Public Sans"/>
                <a:cs typeface="Public Sans"/>
                <a:sym typeface="Public Sans"/>
              </a:rPr>
              <a:t>Color</a:t>
            </a:r>
            <a:endParaRPr sz="1600">
              <a:solidFill>
                <a:schemeClr val="lt1"/>
              </a:solidFill>
              <a:latin typeface="Public Sans"/>
              <a:ea typeface="Public Sans"/>
              <a:cs typeface="Public Sans"/>
              <a:sym typeface="Public Sans"/>
            </a:endParaRPr>
          </a:p>
        </p:txBody>
      </p:sp>
      <p:sp>
        <p:nvSpPr>
          <p:cNvPr id="551" name="label"/>
          <p:cNvSpPr txBox="1">
            <a:spLocks noGrp="1"/>
          </p:cNvSpPr>
          <p:nvPr>
            <p:ph type="body" idx="1"/>
          </p:nvPr>
        </p:nvSpPr>
        <p:spPr>
          <a:xfrm>
            <a:off x="5666394" y="4075348"/>
            <a:ext cx="1995586"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dirty="0">
                <a:solidFill>
                  <a:schemeClr val="lt1"/>
                </a:solidFill>
                <a:latin typeface="Public Sans"/>
                <a:ea typeface="Public Sans"/>
                <a:cs typeface="Public Sans"/>
                <a:sym typeface="Public Sans"/>
              </a:rPr>
              <a:t>Background color</a:t>
            </a:r>
            <a:endParaRPr sz="1600" dirty="0">
              <a:solidFill>
                <a:schemeClr val="lt1"/>
              </a:solidFill>
              <a:latin typeface="Public Sans"/>
              <a:ea typeface="Public Sans"/>
              <a:cs typeface="Public Sans"/>
              <a:sym typeface="Public Sans"/>
            </a:endParaRPr>
          </a:p>
        </p:txBody>
      </p:sp>
      <p:sp>
        <p:nvSpPr>
          <p:cNvPr id="553" name="label"/>
          <p:cNvSpPr txBox="1">
            <a:spLocks noGrp="1"/>
          </p:cNvSpPr>
          <p:nvPr>
            <p:ph type="body" idx="1"/>
          </p:nvPr>
        </p:nvSpPr>
        <p:spPr>
          <a:xfrm>
            <a:off x="1616567" y="4069500"/>
            <a:ext cx="8652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lt1"/>
                </a:solidFill>
                <a:latin typeface="Public Sans"/>
                <a:ea typeface="Public Sans"/>
                <a:cs typeface="Public Sans"/>
                <a:sym typeface="Public Sans"/>
              </a:rPr>
              <a:t>Margin</a:t>
            </a:r>
            <a:endParaRPr sz="1600">
              <a:solidFill>
                <a:schemeClr val="lt1"/>
              </a:solidFill>
              <a:latin typeface="Public Sans"/>
              <a:ea typeface="Public Sans"/>
              <a:cs typeface="Public Sans"/>
              <a:sym typeface="Public Sans"/>
            </a:endParaRPr>
          </a:p>
        </p:txBody>
      </p:sp>
      <p:sp>
        <p:nvSpPr>
          <p:cNvPr id="556" name="label"/>
          <p:cNvSpPr txBox="1">
            <a:spLocks noGrp="1"/>
          </p:cNvSpPr>
          <p:nvPr>
            <p:ph type="body" idx="1"/>
          </p:nvPr>
        </p:nvSpPr>
        <p:spPr>
          <a:xfrm>
            <a:off x="1587747" y="3089753"/>
            <a:ext cx="1071300" cy="65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chemeClr val="lt1"/>
                </a:solidFill>
                <a:latin typeface="Public Sans"/>
                <a:ea typeface="Public Sans"/>
                <a:cs typeface="Public Sans"/>
                <a:sym typeface="Public Sans"/>
              </a:rPr>
              <a:t>Padding</a:t>
            </a:r>
            <a:endParaRPr sz="1600">
              <a:solidFill>
                <a:schemeClr val="lt1"/>
              </a:solidFill>
              <a:latin typeface="Public Sans"/>
              <a:ea typeface="Public Sans"/>
              <a:cs typeface="Public Sans"/>
              <a:sym typeface="Public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Shape 567"/>
        <p:cNvGrpSpPr/>
        <p:nvPr/>
      </p:nvGrpSpPr>
      <p:grpSpPr>
        <a:xfrm>
          <a:off x="0" y="0"/>
          <a:ext cx="0" cy="0"/>
          <a:chOff x="0" y="0"/>
          <a:chExt cx="0" cy="0"/>
        </a:xfrm>
      </p:grpSpPr>
      <p:sp>
        <p:nvSpPr>
          <p:cNvPr id="570" name="Google Shape;570;p58"/>
          <p:cNvSpPr txBox="1">
            <a:spLocks noGrp="1"/>
          </p:cNvSpPr>
          <p:nvPr>
            <p:ph type="title"/>
          </p:nvPr>
        </p:nvSpPr>
        <p:spPr>
          <a:xfrm>
            <a:off x="311700" y="289761"/>
            <a:ext cx="8520600" cy="65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rPr>
              <a:t>Token names instead of CSS values</a:t>
            </a:r>
            <a:endParaRPr sz="3000">
              <a:solidFill>
                <a:schemeClr val="dk1"/>
              </a:solidFill>
            </a:endParaRPr>
          </a:p>
        </p:txBody>
      </p:sp>
      <p:pic>
        <p:nvPicPr>
          <p:cNvPr id="569" name="Google Shape;569;p58" descr="Different shadow tokens and their CSS equivalents"/>
          <p:cNvPicPr preferRelativeResize="0"/>
          <p:nvPr/>
        </p:nvPicPr>
        <p:blipFill>
          <a:blip r:embed="rId3">
            <a:alphaModFix/>
          </a:blip>
          <a:stretch>
            <a:fillRect/>
          </a:stretch>
        </p:blipFill>
        <p:spPr>
          <a:xfrm>
            <a:off x="273956" y="1050674"/>
            <a:ext cx="8660651" cy="4292584"/>
          </a:xfrm>
          <a:prstGeom prst="rect">
            <a:avLst/>
          </a:prstGeom>
          <a:noFill/>
          <a:ln>
            <a:noFill/>
          </a:ln>
        </p:spPr>
      </p:pic>
      <p:sp>
        <p:nvSpPr>
          <p:cNvPr id="568" name="Google Shape;568;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59" descr="Diagram showing a range of spacing unit sizes from 0 to 120px. The spacing units are clustered on the smaller side of the diagram"/>
          <p:cNvPicPr preferRelativeResize="0"/>
          <p:nvPr/>
        </p:nvPicPr>
        <p:blipFill rotWithShape="1">
          <a:blip r:embed="rId3">
            <a:alphaModFix/>
          </a:blip>
          <a:srcRect/>
          <a:stretch/>
        </p:blipFill>
        <p:spPr>
          <a:xfrm>
            <a:off x="223600" y="749825"/>
            <a:ext cx="8677250" cy="4202099"/>
          </a:xfrm>
          <a:prstGeom prst="rect">
            <a:avLst/>
          </a:prstGeom>
          <a:noFill/>
          <a:ln>
            <a:noFill/>
          </a:ln>
        </p:spPr>
      </p:pic>
      <p:sp>
        <p:nvSpPr>
          <p:cNvPr id="576" name="Google Shape;576;p59"/>
          <p:cNvSpPr txBox="1">
            <a:spLocks noGrp="1"/>
          </p:cNvSpPr>
          <p:nvPr>
            <p:ph type="title"/>
          </p:nvPr>
        </p:nvSpPr>
        <p:spPr>
          <a:xfrm>
            <a:off x="311700" y="140225"/>
            <a:ext cx="8520600" cy="8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rPr>
              <a:t>Spacing token distribution</a:t>
            </a:r>
            <a:endParaRPr sz="30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0"/>
          <p:cNvSpPr txBox="1">
            <a:spLocks noGrp="1"/>
          </p:cNvSpPr>
          <p:nvPr>
            <p:ph type="title"/>
          </p:nvPr>
        </p:nvSpPr>
        <p:spPr>
          <a:xfrm>
            <a:off x="311700" y="140225"/>
            <a:ext cx="8520600" cy="8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rPr>
              <a:t>Spacing tokens always center evenly</a:t>
            </a:r>
            <a:endParaRPr sz="3000">
              <a:solidFill>
                <a:schemeClr val="dk2"/>
              </a:solidFill>
            </a:endParaRPr>
          </a:p>
        </p:txBody>
      </p:sp>
      <p:pic>
        <p:nvPicPr>
          <p:cNvPr id="582" name="Google Shape;582;p60" descr="Diagram showing 8px, 64px, and 80px nested squares, all aligned center"/>
          <p:cNvPicPr preferRelativeResize="0"/>
          <p:nvPr/>
        </p:nvPicPr>
        <p:blipFill>
          <a:blip r:embed="rId3">
            <a:alphaModFix/>
          </a:blip>
          <a:stretch>
            <a:fillRect/>
          </a:stretch>
        </p:blipFill>
        <p:spPr>
          <a:xfrm>
            <a:off x="3436838" y="1532862"/>
            <a:ext cx="2270326" cy="25349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1"/>
          <p:cNvSpPr txBox="1">
            <a:spLocks noGrp="1"/>
          </p:cNvSpPr>
          <p:nvPr>
            <p:ph type="title"/>
          </p:nvPr>
        </p:nvSpPr>
        <p:spPr>
          <a:xfrm>
            <a:off x="295238" y="216425"/>
            <a:ext cx="3592200" cy="194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rgb color space</a:t>
            </a:r>
            <a:endParaRPr>
              <a:solidFill>
                <a:schemeClr val="dk2"/>
              </a:solidFill>
            </a:endParaRPr>
          </a:p>
        </p:txBody>
      </p:sp>
      <p:sp>
        <p:nvSpPr>
          <p:cNvPr id="589" name="Google Shape;589;p61"/>
          <p:cNvSpPr txBox="1">
            <a:spLocks noGrp="1"/>
          </p:cNvSpPr>
          <p:nvPr>
            <p:ph type="body" idx="1"/>
          </p:nvPr>
        </p:nvSpPr>
        <p:spPr>
          <a:xfrm>
            <a:off x="295238" y="2094750"/>
            <a:ext cx="3634800" cy="21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 16 million possible colors. </a:t>
            </a:r>
            <a:endParaRPr/>
          </a:p>
          <a:p>
            <a:pPr marL="0" lvl="0" indent="0" algn="l" rtl="0">
              <a:spcBef>
                <a:spcPts val="0"/>
              </a:spcBef>
              <a:spcAft>
                <a:spcPts val="0"/>
              </a:spcAft>
              <a:buNone/>
            </a:pPr>
            <a:endParaRPr/>
          </a:p>
          <a:p>
            <a:pPr marL="0" lvl="0" indent="0" algn="l" rtl="0">
              <a:spcBef>
                <a:spcPts val="0"/>
              </a:spcBef>
              <a:spcAft>
                <a:spcPts val="0"/>
              </a:spcAft>
              <a:buNone/>
            </a:pPr>
            <a:r>
              <a:rPr lang="en"/>
              <a:t>Where’s </a:t>
            </a:r>
            <a:r>
              <a:rPr lang="en">
                <a:solidFill>
                  <a:schemeClr val="dk2"/>
                </a:solidFill>
                <a:latin typeface="IBM Plex Mono Medium"/>
                <a:ea typeface="IBM Plex Mono Medium"/>
                <a:cs typeface="IBM Plex Mono Medium"/>
                <a:sym typeface="IBM Plex Mono Medium"/>
              </a:rPr>
              <a:t>#73b3e7</a:t>
            </a:r>
            <a:r>
              <a:rPr lang="en"/>
              <a:t>? </a:t>
            </a:r>
            <a:endParaRPr/>
          </a:p>
        </p:txBody>
      </p:sp>
      <p:pic>
        <p:nvPicPr>
          <p:cNvPr id="590" name="Google Shape;590;p61" descr="A colorful circle filled with swirling colors"/>
          <p:cNvPicPr preferRelativeResize="0">
            <a:picLocks noGrp="1"/>
          </p:cNvPicPr>
          <p:nvPr>
            <p:ph type="pic" idx="2"/>
          </p:nvPr>
        </p:nvPicPr>
        <p:blipFill rotWithShape="1">
          <a:blip r:embed="rId3">
            <a:alphaModFix/>
          </a:blip>
          <a:srcRect l="-13920" t="-17385" r="-23631" b="-20052"/>
          <a:stretch/>
        </p:blipFill>
        <p:spPr>
          <a:xfrm>
            <a:off x="3996000" y="1"/>
            <a:ext cx="5147999" cy="5143498"/>
          </a:xfrm>
          <a:prstGeom prst="rect">
            <a:avLst/>
          </a:prstGeom>
        </p:spPr>
      </p:pic>
      <p:grpSp>
        <p:nvGrpSpPr>
          <p:cNvPr id="591" name="Google Shape;591;p61">
            <a:extLst>
              <a:ext uri="{C183D7F6-B498-43B3-948B-1728B52AA6E4}">
                <adec:decorative xmlns:adec="http://schemas.microsoft.com/office/drawing/2017/decorative" val="1"/>
              </a:ext>
            </a:extLst>
          </p:cNvPr>
          <p:cNvGrpSpPr/>
          <p:nvPr/>
        </p:nvGrpSpPr>
        <p:grpSpPr>
          <a:xfrm>
            <a:off x="4406734" y="3062542"/>
            <a:ext cx="1538441" cy="1282541"/>
            <a:chOff x="4349762" y="3157258"/>
            <a:chExt cx="1538441" cy="1282541"/>
          </a:xfrm>
        </p:grpSpPr>
        <p:cxnSp>
          <p:nvCxnSpPr>
            <p:cNvPr id="592" name="Google Shape;592;p61"/>
            <p:cNvCxnSpPr>
              <a:stCxn id="593" idx="3"/>
            </p:cNvCxnSpPr>
            <p:nvPr/>
          </p:nvCxnSpPr>
          <p:spPr>
            <a:xfrm flipH="1">
              <a:off x="4349762" y="3361599"/>
              <a:ext cx="1334100" cy="1078200"/>
            </a:xfrm>
            <a:prstGeom prst="straightConnector1">
              <a:avLst/>
            </a:prstGeom>
            <a:noFill/>
            <a:ln w="19050" cap="flat" cmpd="sng">
              <a:solidFill>
                <a:schemeClr val="lt1"/>
              </a:solidFill>
              <a:prstDash val="solid"/>
              <a:round/>
              <a:headEnd type="none" w="med" len="med"/>
              <a:tailEnd type="none" w="med" len="med"/>
            </a:ln>
          </p:spPr>
        </p:cxnSp>
        <p:sp>
          <p:nvSpPr>
            <p:cNvPr id="593" name="Google Shape;593;p61"/>
            <p:cNvSpPr/>
            <p:nvPr/>
          </p:nvSpPr>
          <p:spPr>
            <a:xfrm>
              <a:off x="5648803" y="3157258"/>
              <a:ext cx="239400" cy="2394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61"/>
          <p:cNvSpPr txBox="1">
            <a:spLocks noGrp="1"/>
          </p:cNvSpPr>
          <p:nvPr>
            <p:ph type="body" idx="4294967295"/>
          </p:nvPr>
        </p:nvSpPr>
        <p:spPr>
          <a:xfrm>
            <a:off x="3303311" y="4046943"/>
            <a:ext cx="1382400" cy="708300"/>
          </a:xfrm>
          <a:prstGeom prst="rect">
            <a:avLst/>
          </a:prstGeom>
        </p:spPr>
        <p:txBody>
          <a:bodyPr spcFirstLastPara="1" wrap="square" lIns="91425" tIns="91425" rIns="91425" bIns="91425" anchor="b" anchorCtr="0">
            <a:noAutofit/>
          </a:bodyPr>
          <a:lstStyle/>
          <a:p>
            <a:pPr marL="0" lvl="0" indent="0" algn="l" rtl="0">
              <a:spcBef>
                <a:spcPts val="0"/>
              </a:spcBef>
              <a:spcAft>
                <a:spcPts val="1200"/>
              </a:spcAft>
              <a:buNone/>
            </a:pPr>
            <a:r>
              <a:rPr lang="en" sz="1600" dirty="0"/>
              <a:t>Here it is!</a:t>
            </a:r>
            <a:endParaRPr sz="1600" dirty="0">
              <a:solidFill>
                <a:schemeClr val="lt1"/>
              </a:solidFill>
              <a:latin typeface="Public Sans"/>
              <a:ea typeface="Public Sans"/>
              <a:cs typeface="Public Sans"/>
              <a:sym typeface="Public Sans"/>
            </a:endParaRPr>
          </a:p>
        </p:txBody>
      </p:sp>
      <p:sp>
        <p:nvSpPr>
          <p:cNvPr id="588" name="Google Shape;588;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000">
                <a:latin typeface="Public Sans"/>
                <a:ea typeface="Public Sans"/>
                <a:cs typeface="Public Sans"/>
                <a:sym typeface="Public Sans"/>
              </a:rPr>
              <a:t>36</a:t>
            </a:fld>
            <a:endParaRPr sz="1000">
              <a:latin typeface="Public Sans"/>
              <a:ea typeface="Public Sans"/>
              <a:cs typeface="Public Sans"/>
              <a:sym typeface="Public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1"/>
                                        </p:tgtEl>
                                        <p:attrNameLst>
                                          <p:attrName>style.visibility</p:attrName>
                                        </p:attrNameLst>
                                      </p:cBhvr>
                                      <p:to>
                                        <p:strVal val="visible"/>
                                      </p:to>
                                    </p:set>
                                    <p:animEffect transition="in" filter="fade">
                                      <p:cBhvr>
                                        <p:cTn id="7" dur="1"/>
                                        <p:tgtEl>
                                          <p:spTgt spid="591"/>
                                        </p:tgtEl>
                                      </p:cBhvr>
                                    </p:animEffect>
                                  </p:childTnLst>
                                </p:cTn>
                              </p:par>
                              <p:par>
                                <p:cTn id="8" presetID="10" presetClass="entr" presetSubtype="0" fill="hold" nodeType="withEffect">
                                  <p:stCondLst>
                                    <p:cond delay="0"/>
                                  </p:stCondLst>
                                  <p:childTnLst>
                                    <p:set>
                                      <p:cBhvr>
                                        <p:cTn id="9" dur="1" fill="hold">
                                          <p:stCondLst>
                                            <p:cond delay="0"/>
                                          </p:stCondLst>
                                        </p:cTn>
                                        <p:tgtEl>
                                          <p:spTgt spid="594"/>
                                        </p:tgtEl>
                                        <p:attrNameLst>
                                          <p:attrName>style.visibility</p:attrName>
                                        </p:attrNameLst>
                                      </p:cBhvr>
                                      <p:to>
                                        <p:strVal val="visible"/>
                                      </p:to>
                                    </p:set>
                                    <p:animEffect transition="in" filter="fade">
                                      <p:cBhvr>
                                        <p:cTn id="10" dur="1"/>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2"/>
          <p:cNvSpPr txBox="1">
            <a:spLocks noGrp="1"/>
          </p:cNvSpPr>
          <p:nvPr>
            <p:ph type="title"/>
          </p:nvPr>
        </p:nvSpPr>
        <p:spPr>
          <a:xfrm>
            <a:off x="295238" y="216425"/>
            <a:ext cx="3592200" cy="194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USWDS system</a:t>
            </a:r>
            <a:r>
              <a:rPr lang="en">
                <a:solidFill>
                  <a:schemeClr val="dk2"/>
                </a:solidFill>
              </a:rPr>
              <a:t> </a:t>
            </a:r>
            <a:br>
              <a:rPr lang="en">
                <a:solidFill>
                  <a:schemeClr val="dk2"/>
                </a:solidFill>
              </a:rPr>
            </a:br>
            <a:r>
              <a:rPr lang="en">
                <a:solidFill>
                  <a:schemeClr val="dk2"/>
                </a:solidFill>
              </a:rPr>
              <a:t>color tokens</a:t>
            </a:r>
            <a:endParaRPr>
              <a:solidFill>
                <a:schemeClr val="dk2"/>
              </a:solidFill>
            </a:endParaRPr>
          </a:p>
        </p:txBody>
      </p:sp>
      <p:sp>
        <p:nvSpPr>
          <p:cNvPr id="601" name="Google Shape;601;p62"/>
          <p:cNvSpPr txBox="1">
            <a:spLocks noGrp="1"/>
          </p:cNvSpPr>
          <p:nvPr>
            <p:ph type="body" idx="1"/>
          </p:nvPr>
        </p:nvSpPr>
        <p:spPr>
          <a:xfrm>
            <a:off x="295238" y="2094750"/>
            <a:ext cx="3634800" cy="21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 400 colors in 25 color families, like </a:t>
            </a:r>
            <a:r>
              <a:rPr lang="en" b="1">
                <a:solidFill>
                  <a:srgbClr val="FA8A7D"/>
                </a:solidFill>
              </a:rPr>
              <a:t>red</a:t>
            </a:r>
            <a:r>
              <a:rPr lang="en"/>
              <a:t> and </a:t>
            </a:r>
            <a:r>
              <a:rPr lang="en" b="1">
                <a:solidFill>
                  <a:srgbClr val="3C90F1"/>
                </a:solidFill>
              </a:rPr>
              <a:t>blue-warm</a:t>
            </a:r>
            <a:endParaRPr b="1">
              <a:solidFill>
                <a:srgbClr val="3C90F1"/>
              </a:solidFill>
            </a:endParaRPr>
          </a:p>
        </p:txBody>
      </p:sp>
      <p:pic>
        <p:nvPicPr>
          <p:cNvPr id="602" name="Google Shape;602;p62" descr="Circular display of USWDS color tokens, in rainbow hues around the perimeter, lighter colors on the inside, and darker colors on the outside"/>
          <p:cNvPicPr preferRelativeResize="0">
            <a:picLocks noGrp="1"/>
          </p:cNvPicPr>
          <p:nvPr>
            <p:ph type="pic" idx="2"/>
          </p:nvPr>
        </p:nvPicPr>
        <p:blipFill rotWithShape="1">
          <a:blip r:embed="rId3">
            <a:alphaModFix/>
          </a:blip>
          <a:srcRect l="-2173" t="-4604" r="-2330" b="-5032"/>
          <a:stretch/>
        </p:blipFill>
        <p:spPr>
          <a:xfrm>
            <a:off x="3684425" y="0"/>
            <a:ext cx="5459574" cy="5143499"/>
          </a:xfrm>
          <a:prstGeom prst="rect">
            <a:avLst/>
          </a:prstGeom>
        </p:spPr>
      </p:pic>
      <p:sp>
        <p:nvSpPr>
          <p:cNvPr id="600" name="Google Shape;600;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000">
                <a:latin typeface="Public Sans"/>
                <a:ea typeface="Public Sans"/>
                <a:cs typeface="Public Sans"/>
                <a:sym typeface="Public Sans"/>
              </a:rPr>
              <a:t>37</a:t>
            </a:fld>
            <a:endParaRPr sz="1000">
              <a:latin typeface="Public Sans"/>
              <a:ea typeface="Public Sans"/>
              <a:cs typeface="Public Sans"/>
              <a:sym typeface="Public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3"/>
          <p:cNvSpPr txBox="1">
            <a:spLocks noGrp="1"/>
          </p:cNvSpPr>
          <p:nvPr>
            <p:ph type="title"/>
          </p:nvPr>
        </p:nvSpPr>
        <p:spPr>
          <a:xfrm>
            <a:off x="311700" y="445025"/>
            <a:ext cx="8520600" cy="8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rPr>
              <a:t>Color grades indicate brightness. </a:t>
            </a:r>
            <a:br>
              <a:rPr lang="en" sz="3000">
                <a:solidFill>
                  <a:schemeClr val="dk2"/>
                </a:solidFill>
              </a:rPr>
            </a:br>
            <a:r>
              <a:rPr lang="en" sz="3000">
                <a:solidFill>
                  <a:schemeClr val="dk2"/>
                </a:solidFill>
              </a:rPr>
              <a:t>Vivid variants are more intense.</a:t>
            </a:r>
            <a:endParaRPr sz="3000">
              <a:solidFill>
                <a:schemeClr val="dk2"/>
              </a:solidFill>
            </a:endParaRPr>
          </a:p>
        </p:txBody>
      </p:sp>
      <p:pic>
        <p:nvPicPr>
          <p:cNvPr id="608" name="Google Shape;608;p63" descr="USWDS blue family color tokens from light on the left to dark on the rights. As the chips get darker, their grade increases by 10"/>
          <p:cNvPicPr preferRelativeResize="0"/>
          <p:nvPr/>
        </p:nvPicPr>
        <p:blipFill>
          <a:blip r:embed="rId3">
            <a:alphaModFix/>
          </a:blip>
          <a:stretch>
            <a:fillRect/>
          </a:stretch>
        </p:blipFill>
        <p:spPr>
          <a:xfrm>
            <a:off x="650200" y="1645300"/>
            <a:ext cx="7843598" cy="2031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4"/>
          <p:cNvSpPr txBox="1">
            <a:spLocks noGrp="1"/>
          </p:cNvSpPr>
          <p:nvPr>
            <p:ph type="title"/>
          </p:nvPr>
        </p:nvSpPr>
        <p:spPr>
          <a:xfrm>
            <a:off x="311700" y="445025"/>
            <a:ext cx="8520600" cy="8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Magic number</a:t>
            </a:r>
            <a:r>
              <a:rPr lang="en" sz="3000">
                <a:solidFill>
                  <a:schemeClr val="dk2"/>
                </a:solidFill>
              </a:rPr>
              <a:t> is the difference between </a:t>
            </a:r>
            <a:br>
              <a:rPr lang="en" sz="3000">
                <a:solidFill>
                  <a:schemeClr val="dk2"/>
                </a:solidFill>
              </a:rPr>
            </a:br>
            <a:r>
              <a:rPr lang="en" sz="3000">
                <a:solidFill>
                  <a:schemeClr val="dk2"/>
                </a:solidFill>
              </a:rPr>
              <a:t>any two color grades, in any family. </a:t>
            </a:r>
            <a:endParaRPr sz="3000">
              <a:solidFill>
                <a:schemeClr val="dk2"/>
              </a:solidFill>
            </a:endParaRPr>
          </a:p>
        </p:txBody>
      </p:sp>
      <p:pic>
        <p:nvPicPr>
          <p:cNvPr id="614" name="Google Shape;614;p64" descr="A range of blue color tokens. The 5 token is highlighted, and all tokens 60 and higher are highlighted"/>
          <p:cNvPicPr preferRelativeResize="0"/>
          <p:nvPr/>
        </p:nvPicPr>
        <p:blipFill rotWithShape="1">
          <a:blip r:embed="rId3">
            <a:alphaModFix/>
          </a:blip>
          <a:srcRect/>
          <a:stretch/>
        </p:blipFill>
        <p:spPr>
          <a:xfrm>
            <a:off x="650200" y="1645300"/>
            <a:ext cx="7843598" cy="2031875"/>
          </a:xfrm>
          <a:prstGeom prst="rect">
            <a:avLst/>
          </a:prstGeom>
          <a:noFill/>
          <a:ln>
            <a:noFill/>
          </a:ln>
        </p:spPr>
      </p:pic>
      <p:sp>
        <p:nvSpPr>
          <p:cNvPr id="615" name="Google Shape;615;p64"/>
          <p:cNvSpPr txBox="1">
            <a:spLocks noGrp="1"/>
          </p:cNvSpPr>
          <p:nvPr>
            <p:ph type="title"/>
          </p:nvPr>
        </p:nvSpPr>
        <p:spPr>
          <a:xfrm>
            <a:off x="311700" y="4129450"/>
            <a:ext cx="8520600" cy="8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rPr>
              <a:t>Magic numbers of 50+ </a:t>
            </a:r>
            <a:endParaRPr sz="3000">
              <a:solidFill>
                <a:schemeClr val="dk2"/>
              </a:solidFill>
            </a:endParaRPr>
          </a:p>
          <a:p>
            <a:pPr marL="0" lvl="0" indent="0" algn="ctr" rtl="0">
              <a:spcBef>
                <a:spcPts val="0"/>
              </a:spcBef>
              <a:spcAft>
                <a:spcPts val="0"/>
              </a:spcAft>
              <a:buNone/>
            </a:pPr>
            <a:r>
              <a:rPr lang="en" sz="3000">
                <a:solidFill>
                  <a:schemeClr val="dk2"/>
                </a:solidFill>
              </a:rPr>
              <a:t>achieve WCAG AA contrast.</a:t>
            </a:r>
            <a:endParaRPr sz="3000">
              <a:solidFill>
                <a:schemeClr val="dk2"/>
              </a:solidFill>
            </a:endParaRPr>
          </a:p>
          <a:p>
            <a:pPr marL="0" lvl="0" indent="0" algn="ctr" rtl="0">
              <a:spcBef>
                <a:spcPts val="0"/>
              </a:spcBef>
              <a:spcAft>
                <a:spcPts val="0"/>
              </a:spcAft>
              <a:buNone/>
            </a:pPr>
            <a:endParaRPr sz="30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Site launches</a:t>
            </a:r>
            <a:endParaRPr/>
          </a:p>
        </p:txBody>
      </p:sp>
      <p:sp>
        <p:nvSpPr>
          <p:cNvPr id="171" name="Google Shape;17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65"/>
          <p:cNvSpPr txBox="1">
            <a:spLocks noGrp="1"/>
          </p:cNvSpPr>
          <p:nvPr>
            <p:ph type="title"/>
          </p:nvPr>
        </p:nvSpPr>
        <p:spPr>
          <a:xfrm>
            <a:off x="311700" y="140225"/>
            <a:ext cx="8520600" cy="8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rPr>
              <a:t>Font size token distribution</a:t>
            </a:r>
            <a:endParaRPr sz="3000">
              <a:solidFill>
                <a:schemeClr val="dk2"/>
              </a:solidFill>
            </a:endParaRPr>
          </a:p>
        </p:txBody>
      </p:sp>
      <p:pic>
        <p:nvPicPr>
          <p:cNvPr id="621" name="Google Shape;621;p65" descr="Diagram showing a distribution of font size tokens, from 10px to 140px. The tokens are clustered at the bottom of the range"/>
          <p:cNvPicPr preferRelativeResize="0"/>
          <p:nvPr/>
        </p:nvPicPr>
        <p:blipFill>
          <a:blip r:embed="rId3">
            <a:alphaModFix/>
          </a:blip>
          <a:stretch>
            <a:fillRect/>
          </a:stretch>
        </p:blipFill>
        <p:spPr>
          <a:xfrm>
            <a:off x="191544" y="624914"/>
            <a:ext cx="8723525" cy="4318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6"/>
          <p:cNvSpPr txBox="1">
            <a:spLocks noGrp="1"/>
          </p:cNvSpPr>
          <p:nvPr>
            <p:ph type="title"/>
          </p:nvPr>
        </p:nvSpPr>
        <p:spPr>
          <a:xfrm>
            <a:off x="311700" y="140225"/>
            <a:ext cx="8520600" cy="8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rPr>
              <a:t>Font size without normalization</a:t>
            </a:r>
            <a:endParaRPr sz="3000">
              <a:solidFill>
                <a:schemeClr val="dk2"/>
              </a:solidFill>
            </a:endParaRPr>
          </a:p>
        </p:txBody>
      </p:sp>
      <p:pic>
        <p:nvPicPr>
          <p:cNvPr id="627" name="Google Shape;627;p66" descr="And uppercase and lowercase A in three fonts: public sans, merriweather, and source sans pro. The merriweather example is larger than the others. The Source sans pro example is smaller than the others"/>
          <p:cNvPicPr preferRelativeResize="0"/>
          <p:nvPr/>
        </p:nvPicPr>
        <p:blipFill>
          <a:blip r:embed="rId3">
            <a:alphaModFix/>
          </a:blip>
          <a:stretch>
            <a:fillRect/>
          </a:stretch>
        </p:blipFill>
        <p:spPr>
          <a:xfrm>
            <a:off x="152400" y="1155125"/>
            <a:ext cx="8839203" cy="323385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7"/>
          <p:cNvSpPr txBox="1">
            <a:spLocks noGrp="1"/>
          </p:cNvSpPr>
          <p:nvPr>
            <p:ph type="title"/>
          </p:nvPr>
        </p:nvSpPr>
        <p:spPr>
          <a:xfrm>
            <a:off x="311700" y="140225"/>
            <a:ext cx="8520600" cy="8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rPr>
              <a:t>Font size with token normalization</a:t>
            </a:r>
            <a:endParaRPr sz="3000">
              <a:solidFill>
                <a:schemeClr val="dk2"/>
              </a:solidFill>
            </a:endParaRPr>
          </a:p>
        </p:txBody>
      </p:sp>
      <p:pic>
        <p:nvPicPr>
          <p:cNvPr id="633" name="Google Shape;633;p67" descr="And uppercase and lowercase A in three fonts: public sans, merriweather, and source sans pro. They are all now the same size, using font size 20. Public sans is 120px, Merriweather is 117.6px, and source sans pro is 127.2px"/>
          <p:cNvPicPr preferRelativeResize="0"/>
          <p:nvPr/>
        </p:nvPicPr>
        <p:blipFill rotWithShape="1">
          <a:blip r:embed="rId3">
            <a:alphaModFix/>
          </a:blip>
          <a:srcRect/>
          <a:stretch/>
        </p:blipFill>
        <p:spPr>
          <a:xfrm>
            <a:off x="152400" y="1155125"/>
            <a:ext cx="8839203" cy="323385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8"/>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System tokens and theme tokens</a:t>
            </a:r>
            <a:endParaRPr>
              <a:solidFill>
                <a:schemeClr val="accent1"/>
              </a:solidFill>
            </a:endParaRPr>
          </a:p>
        </p:txBody>
      </p:sp>
      <p:sp>
        <p:nvSpPr>
          <p:cNvPr id="639" name="Google Shape;639;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9"/>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Theme tokens allows teams to create project-specific subsets of design tokens</a:t>
            </a:r>
            <a:endParaRPr>
              <a:solidFill>
                <a:schemeClr val="dk2"/>
              </a:solidFill>
            </a:endParaRPr>
          </a:p>
        </p:txBody>
      </p:sp>
      <p:sp>
        <p:nvSpPr>
          <p:cNvPr id="645" name="Google Shape;645;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0"/>
          <p:cNvSpPr txBox="1">
            <a:spLocks noGrp="1"/>
          </p:cNvSpPr>
          <p:nvPr>
            <p:ph type="title"/>
          </p:nvPr>
        </p:nvSpPr>
        <p:spPr>
          <a:xfrm>
            <a:off x="295238" y="673625"/>
            <a:ext cx="3592200" cy="194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Theme </a:t>
            </a:r>
            <a:r>
              <a:rPr lang="en"/>
              <a:t>spacing</a:t>
            </a:r>
            <a:r>
              <a:rPr lang="en">
                <a:solidFill>
                  <a:schemeClr val="dk2"/>
                </a:solidFill>
              </a:rPr>
              <a:t> tokens</a:t>
            </a:r>
            <a:endParaRPr>
              <a:solidFill>
                <a:schemeClr val="lt1"/>
              </a:solidFill>
            </a:endParaRPr>
          </a:p>
        </p:txBody>
      </p:sp>
      <p:sp>
        <p:nvSpPr>
          <p:cNvPr id="652" name="Google Shape;652;p70"/>
          <p:cNvSpPr txBox="1">
            <a:spLocks noGrp="1"/>
          </p:cNvSpPr>
          <p:nvPr>
            <p:ph type="body" idx="1"/>
          </p:nvPr>
        </p:nvSpPr>
        <p:spPr>
          <a:xfrm>
            <a:off x="295238" y="2551950"/>
            <a:ext cx="3634800" cy="21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T-shirt sizing</a:t>
            </a:r>
            <a:endParaRPr/>
          </a:p>
        </p:txBody>
      </p:sp>
      <p:sp>
        <p:nvSpPr>
          <p:cNvPr id="653" name="Google Shape;653;p70"/>
          <p:cNvSpPr txBox="1">
            <a:spLocks noGrp="1"/>
          </p:cNvSpPr>
          <p:nvPr>
            <p:ph type="body" idx="2"/>
          </p:nvPr>
        </p:nvSpPr>
        <p:spPr>
          <a:xfrm>
            <a:off x="4509900" y="391750"/>
            <a:ext cx="4046700" cy="433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IBM Plex Mono"/>
                <a:ea typeface="IBM Plex Mono"/>
                <a:cs typeface="IBM Plex Mono"/>
                <a:sym typeface="IBM Plex Mono"/>
              </a:rPr>
              <a:t>Theme token . . System token</a:t>
            </a:r>
            <a:endParaRPr b="1">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3xs . . . . . . 2</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2xs . . . . . . 3</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xs  . . . . . . 4</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sm  . . . . . . 5</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md  . . . . . . 6</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lg  . . . . . . 9</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xl  . . . . . . 12</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2xl . . . . . . 14</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3xl . . . . . . 15 </a:t>
            </a:r>
            <a:endParaRPr>
              <a:latin typeface="IBM Plex Mono"/>
              <a:ea typeface="IBM Plex Mono"/>
              <a:cs typeface="IBM Plex Mono"/>
              <a:sym typeface="IBM Plex Mono"/>
            </a:endParaRPr>
          </a:p>
        </p:txBody>
      </p:sp>
      <p:sp>
        <p:nvSpPr>
          <p:cNvPr id="651" name="Google Shape;651;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dk1"/>
                </a:solidFill>
                <a:latin typeface="Public Sans"/>
                <a:ea typeface="Public Sans"/>
                <a:cs typeface="Public Sans"/>
                <a:sym typeface="Public Sans"/>
              </a:rPr>
              <a:t>45</a:t>
            </a:fld>
            <a:endParaRPr>
              <a:solidFill>
                <a:schemeClr val="dk1"/>
              </a:solidFill>
              <a:latin typeface="Public Sans"/>
              <a:ea typeface="Public Sans"/>
              <a:cs typeface="Public Sans"/>
              <a:sym typeface="Public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1"/>
          <p:cNvSpPr txBox="1">
            <a:spLocks noGrp="1"/>
          </p:cNvSpPr>
          <p:nvPr>
            <p:ph type="title"/>
          </p:nvPr>
        </p:nvSpPr>
        <p:spPr>
          <a:xfrm>
            <a:off x="295238" y="673625"/>
            <a:ext cx="3592200" cy="194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Theme </a:t>
            </a:r>
            <a:r>
              <a:rPr lang="en"/>
              <a:t>color</a:t>
            </a:r>
            <a:r>
              <a:rPr lang="en">
                <a:solidFill>
                  <a:schemeClr val="dk2"/>
                </a:solidFill>
              </a:rPr>
              <a:t> tokens</a:t>
            </a:r>
            <a:endParaRPr>
              <a:solidFill>
                <a:schemeClr val="lt1"/>
              </a:solidFill>
            </a:endParaRPr>
          </a:p>
        </p:txBody>
      </p:sp>
      <p:sp>
        <p:nvSpPr>
          <p:cNvPr id="660" name="Google Shape;660;p71"/>
          <p:cNvSpPr txBox="1">
            <a:spLocks noGrp="1"/>
          </p:cNvSpPr>
          <p:nvPr>
            <p:ph type="body" idx="1"/>
          </p:nvPr>
        </p:nvSpPr>
        <p:spPr>
          <a:xfrm>
            <a:off x="295238" y="2551950"/>
            <a:ext cx="3634800" cy="21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Role and lightness</a:t>
            </a:r>
            <a:endParaRPr/>
          </a:p>
        </p:txBody>
      </p:sp>
      <p:sp>
        <p:nvSpPr>
          <p:cNvPr id="661" name="Google Shape;661;p71"/>
          <p:cNvSpPr txBox="1">
            <a:spLocks noGrp="1"/>
          </p:cNvSpPr>
          <p:nvPr>
            <p:ph type="body" idx="2"/>
          </p:nvPr>
        </p:nvSpPr>
        <p:spPr>
          <a:xfrm>
            <a:off x="4509900" y="391750"/>
            <a:ext cx="4488900" cy="433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IBM Plex Mono"/>
                <a:ea typeface="IBM Plex Mono"/>
                <a:cs typeface="IBM Plex Mono"/>
                <a:sym typeface="IBM Plex Mono"/>
              </a:rPr>
              <a:t>Theme token . . System token</a:t>
            </a:r>
            <a:endParaRPr b="1">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primary . . . . green-cool-50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primary-dark. . green-cool-60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primary-darker. green-cool-70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primary-light . green-cool-40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primary-lighter green-cool-30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primary-vivid . green-cool-40v</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secondary . . . orange-warm-50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accent-cool . . mint-cool-50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accent-warm . . gold-50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base  . . . . . gray-warm-50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a:t>
            </a:r>
            <a:endParaRPr>
              <a:latin typeface="IBM Plex Mono"/>
              <a:ea typeface="IBM Plex Mono"/>
              <a:cs typeface="IBM Plex Mono"/>
              <a:sym typeface="IBM Plex Mono"/>
            </a:endParaRPr>
          </a:p>
        </p:txBody>
      </p:sp>
      <p:sp>
        <p:nvSpPr>
          <p:cNvPr id="659" name="Google Shape;659;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dk1"/>
                </a:solidFill>
                <a:latin typeface="Public Sans"/>
                <a:ea typeface="Public Sans"/>
                <a:cs typeface="Public Sans"/>
                <a:sym typeface="Public Sans"/>
              </a:rPr>
              <a:t>46</a:t>
            </a:fld>
            <a:endParaRPr>
              <a:solidFill>
                <a:schemeClr val="dk1"/>
              </a:solidFill>
              <a:latin typeface="Public Sans"/>
              <a:ea typeface="Public Sans"/>
              <a:cs typeface="Public Sans"/>
              <a:sym typeface="Public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2"/>
          <p:cNvSpPr txBox="1">
            <a:spLocks noGrp="1"/>
          </p:cNvSpPr>
          <p:nvPr>
            <p:ph type="title"/>
          </p:nvPr>
        </p:nvSpPr>
        <p:spPr>
          <a:xfrm>
            <a:off x="295238" y="673625"/>
            <a:ext cx="3592200" cy="194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State</a:t>
            </a:r>
            <a:r>
              <a:rPr lang="en">
                <a:solidFill>
                  <a:schemeClr val="dk2"/>
                </a:solidFill>
              </a:rPr>
              <a:t> </a:t>
            </a:r>
            <a:r>
              <a:rPr lang="en"/>
              <a:t>color</a:t>
            </a:r>
            <a:r>
              <a:rPr lang="en">
                <a:solidFill>
                  <a:schemeClr val="dk2"/>
                </a:solidFill>
              </a:rPr>
              <a:t> tokens</a:t>
            </a:r>
            <a:endParaRPr>
              <a:solidFill>
                <a:schemeClr val="lt1"/>
              </a:solidFill>
            </a:endParaRPr>
          </a:p>
        </p:txBody>
      </p:sp>
      <p:sp>
        <p:nvSpPr>
          <p:cNvPr id="668" name="Google Shape;668;p72"/>
          <p:cNvSpPr txBox="1">
            <a:spLocks noGrp="1"/>
          </p:cNvSpPr>
          <p:nvPr>
            <p:ph type="body" idx="1"/>
          </p:nvPr>
        </p:nvSpPr>
        <p:spPr>
          <a:xfrm>
            <a:off x="295238" y="2551950"/>
            <a:ext cx="3634800" cy="21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Role and lightness</a:t>
            </a:r>
            <a:endParaRPr/>
          </a:p>
        </p:txBody>
      </p:sp>
      <p:sp>
        <p:nvSpPr>
          <p:cNvPr id="669" name="Google Shape;669;p72"/>
          <p:cNvSpPr txBox="1">
            <a:spLocks noGrp="1"/>
          </p:cNvSpPr>
          <p:nvPr>
            <p:ph type="body" idx="2"/>
          </p:nvPr>
        </p:nvSpPr>
        <p:spPr>
          <a:xfrm>
            <a:off x="4509900" y="391750"/>
            <a:ext cx="4488900" cy="433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IBM Plex Mono"/>
                <a:ea typeface="IBM Plex Mono"/>
                <a:cs typeface="IBM Plex Mono"/>
                <a:sym typeface="IBM Plex Mono"/>
              </a:rPr>
              <a:t>Theme token . . System token</a:t>
            </a:r>
            <a:endParaRPr b="1">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error . . . . . red-50v</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error-dark  . . red-60v</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error-darker  . red-70v</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error-light . . red-40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error-lighter . red-30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warning . . . . gold-40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success . . . . mint-cool-40v</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info  . . . . . blue-cool-30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emergency . . . red-warm-50v</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disabled  . . . gray-60</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a:t>
            </a:r>
            <a:endParaRPr>
              <a:latin typeface="IBM Plex Mono"/>
              <a:ea typeface="IBM Plex Mono"/>
              <a:cs typeface="IBM Plex Mono"/>
              <a:sym typeface="IBM Plex Mono"/>
            </a:endParaRPr>
          </a:p>
        </p:txBody>
      </p:sp>
      <p:sp>
        <p:nvSpPr>
          <p:cNvPr id="667" name="Google Shape;667;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dk1"/>
                </a:solidFill>
                <a:latin typeface="Public Sans"/>
                <a:ea typeface="Public Sans"/>
                <a:cs typeface="Public Sans"/>
                <a:sym typeface="Public Sans"/>
              </a:rPr>
              <a:t>47</a:t>
            </a:fld>
            <a:endParaRPr>
              <a:solidFill>
                <a:schemeClr val="dk1"/>
              </a:solidFill>
              <a:latin typeface="Public Sans"/>
              <a:ea typeface="Public Sans"/>
              <a:cs typeface="Public Sans"/>
              <a:sym typeface="Public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3"/>
          <p:cNvSpPr txBox="1">
            <a:spLocks noGrp="1"/>
          </p:cNvSpPr>
          <p:nvPr>
            <p:ph type="title"/>
          </p:nvPr>
        </p:nvSpPr>
        <p:spPr>
          <a:xfrm>
            <a:off x="295238" y="673625"/>
            <a:ext cx="3592200" cy="194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Font type</a:t>
            </a:r>
            <a:r>
              <a:rPr lang="en">
                <a:solidFill>
                  <a:schemeClr val="dk2"/>
                </a:solidFill>
              </a:rPr>
              <a:t> tokens</a:t>
            </a:r>
            <a:endParaRPr>
              <a:solidFill>
                <a:schemeClr val="lt1"/>
              </a:solidFill>
            </a:endParaRPr>
          </a:p>
        </p:txBody>
      </p:sp>
      <p:sp>
        <p:nvSpPr>
          <p:cNvPr id="676" name="Google Shape;676;p73"/>
          <p:cNvSpPr txBox="1">
            <a:spLocks noGrp="1"/>
          </p:cNvSpPr>
          <p:nvPr>
            <p:ph type="body" idx="1"/>
          </p:nvPr>
        </p:nvSpPr>
        <p:spPr>
          <a:xfrm>
            <a:off x="295238" y="2551950"/>
            <a:ext cx="3634800" cy="21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type of font is it?</a:t>
            </a:r>
            <a:endParaRPr/>
          </a:p>
        </p:txBody>
      </p:sp>
      <p:sp>
        <p:nvSpPr>
          <p:cNvPr id="677" name="Google Shape;677;p73"/>
          <p:cNvSpPr txBox="1">
            <a:spLocks noGrp="1"/>
          </p:cNvSpPr>
          <p:nvPr>
            <p:ph type="body" idx="2"/>
          </p:nvPr>
        </p:nvSpPr>
        <p:spPr>
          <a:xfrm>
            <a:off x="4509900" y="391750"/>
            <a:ext cx="4488900" cy="433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IBM Plex Mono"/>
                <a:ea typeface="IBM Plex Mono"/>
                <a:cs typeface="IBM Plex Mono"/>
                <a:sym typeface="IBM Plex Mono"/>
              </a:rPr>
              <a:t>Theme token . . System token</a:t>
            </a:r>
            <a:endParaRPr b="1">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sans  . . . . . public-sans</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serif . . . . . merriweather</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mono  . . . . . roboto-mono</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lang  . . . . . public-sans</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icon  . . . . . false</a:t>
            </a:r>
            <a:endParaRPr>
              <a:latin typeface="IBM Plex Mono"/>
              <a:ea typeface="IBM Plex Mono"/>
              <a:cs typeface="IBM Plex Mono"/>
              <a:sym typeface="IBM Plex Mono"/>
            </a:endParaRPr>
          </a:p>
        </p:txBody>
      </p:sp>
      <p:sp>
        <p:nvSpPr>
          <p:cNvPr id="675" name="Google Shape;675;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dk1"/>
                </a:solidFill>
                <a:latin typeface="Public Sans"/>
                <a:ea typeface="Public Sans"/>
                <a:cs typeface="Public Sans"/>
                <a:sym typeface="Public Sans"/>
              </a:rPr>
              <a:t>48</a:t>
            </a:fld>
            <a:endParaRPr>
              <a:solidFill>
                <a:schemeClr val="dk1"/>
              </a:solidFill>
              <a:latin typeface="Public Sans"/>
              <a:ea typeface="Public Sans"/>
              <a:cs typeface="Public Sans"/>
              <a:sym typeface="Public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74"/>
          <p:cNvSpPr txBox="1">
            <a:spLocks noGrp="1"/>
          </p:cNvSpPr>
          <p:nvPr>
            <p:ph type="title"/>
          </p:nvPr>
        </p:nvSpPr>
        <p:spPr>
          <a:xfrm>
            <a:off x="295238" y="673625"/>
            <a:ext cx="3592200" cy="194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Font role</a:t>
            </a:r>
            <a:r>
              <a:rPr lang="en">
                <a:solidFill>
                  <a:schemeClr val="dk2"/>
                </a:solidFill>
              </a:rPr>
              <a:t> tokens</a:t>
            </a:r>
            <a:endParaRPr>
              <a:solidFill>
                <a:schemeClr val="lt1"/>
              </a:solidFill>
            </a:endParaRPr>
          </a:p>
        </p:txBody>
      </p:sp>
      <p:sp>
        <p:nvSpPr>
          <p:cNvPr id="684" name="Google Shape;684;p74"/>
          <p:cNvSpPr txBox="1">
            <a:spLocks noGrp="1"/>
          </p:cNvSpPr>
          <p:nvPr>
            <p:ph type="body" idx="1"/>
          </p:nvPr>
        </p:nvSpPr>
        <p:spPr>
          <a:xfrm>
            <a:off x="295238" y="2551950"/>
            <a:ext cx="3634800" cy="21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are you </a:t>
            </a:r>
            <a:br>
              <a:rPr lang="en"/>
            </a:br>
            <a:r>
              <a:rPr lang="en"/>
              <a:t>using this font?</a:t>
            </a:r>
            <a:endParaRPr/>
          </a:p>
        </p:txBody>
      </p:sp>
      <p:sp>
        <p:nvSpPr>
          <p:cNvPr id="685" name="Google Shape;685;p74"/>
          <p:cNvSpPr txBox="1">
            <a:spLocks noGrp="1"/>
          </p:cNvSpPr>
          <p:nvPr>
            <p:ph type="body" idx="2"/>
          </p:nvPr>
        </p:nvSpPr>
        <p:spPr>
          <a:xfrm>
            <a:off x="4509900" y="391750"/>
            <a:ext cx="4488900" cy="433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IBM Plex Mono"/>
                <a:ea typeface="IBM Plex Mono"/>
                <a:cs typeface="IBM Plex Mono"/>
                <a:sym typeface="IBM Plex Mono"/>
              </a:rPr>
              <a:t>Theme token . . Font token</a:t>
            </a:r>
            <a:endParaRPr b="1">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ui  . . . . . . sans</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heading . . . . serif</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body  . . . . . sans</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code  . . . . . mono</a:t>
            </a:r>
            <a:endParaRPr>
              <a:latin typeface="IBM Plex Mono"/>
              <a:ea typeface="IBM Plex Mono"/>
              <a:cs typeface="IBM Plex Mono"/>
              <a:sym typeface="IBM Plex Mono"/>
            </a:endParaRPr>
          </a:p>
          <a:p>
            <a:pPr marL="0" lvl="0" indent="0" algn="l" rtl="0">
              <a:spcBef>
                <a:spcPts val="0"/>
              </a:spcBef>
              <a:spcAft>
                <a:spcPts val="0"/>
              </a:spcAft>
              <a:buNone/>
            </a:pPr>
            <a:r>
              <a:rPr lang="en">
                <a:latin typeface="IBM Plex Mono"/>
                <a:ea typeface="IBM Plex Mono"/>
                <a:cs typeface="IBM Plex Mono"/>
                <a:sym typeface="IBM Plex Mono"/>
              </a:rPr>
              <a:t>alt . . . . . . serif</a:t>
            </a:r>
            <a:endParaRPr>
              <a:latin typeface="IBM Plex Mono"/>
              <a:ea typeface="IBM Plex Mono"/>
              <a:cs typeface="IBM Plex Mono"/>
              <a:sym typeface="IBM Plex Mono"/>
            </a:endParaRPr>
          </a:p>
        </p:txBody>
      </p:sp>
      <p:sp>
        <p:nvSpPr>
          <p:cNvPr id="683" name="Google Shape;683;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dk1"/>
                </a:solidFill>
                <a:latin typeface="Public Sans"/>
                <a:ea typeface="Public Sans"/>
                <a:cs typeface="Public Sans"/>
                <a:sym typeface="Public Sans"/>
              </a:rPr>
              <a:t>49</a:t>
            </a:fld>
            <a:endParaRPr>
              <a:solidFill>
                <a:schemeClr val="dk1"/>
              </a:solidFill>
              <a:latin typeface="Public Sans"/>
              <a:ea typeface="Public Sans"/>
              <a:cs typeface="Public Sans"/>
              <a:sym typeface="Public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4376165" y="259294"/>
            <a:ext cx="4281600" cy="567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U.S. Department of Justice</a:t>
            </a:r>
            <a:endParaRPr/>
          </a:p>
        </p:txBody>
      </p:sp>
      <p:sp>
        <p:nvSpPr>
          <p:cNvPr id="178" name="Google Shape;178;p30"/>
          <p:cNvSpPr txBox="1">
            <a:spLocks noGrp="1"/>
          </p:cNvSpPr>
          <p:nvPr>
            <p:ph type="subTitle" idx="1"/>
          </p:nvPr>
        </p:nvSpPr>
        <p:spPr>
          <a:xfrm>
            <a:off x="461704" y="259294"/>
            <a:ext cx="369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dirty="0" err="1">
                <a:solidFill>
                  <a:schemeClr val="tx2"/>
                </a:solidFill>
                <a:hlinkClick r:id="rId3">
                  <a:extLst>
                    <a:ext uri="{A12FA001-AC4F-418D-AE19-62706E023703}">
                      <ahyp:hlinkClr xmlns:ahyp="http://schemas.microsoft.com/office/drawing/2018/hyperlinkcolor" val="tx"/>
                    </a:ext>
                  </a:extLst>
                </a:hlinkClick>
              </a:rPr>
              <a:t>justice.gov</a:t>
            </a:r>
            <a:endParaRPr dirty="0">
              <a:solidFill>
                <a:schemeClr val="tx2"/>
              </a:solidFill>
            </a:endParaRPr>
          </a:p>
        </p:txBody>
      </p:sp>
      <p:pic>
        <p:nvPicPr>
          <p:cNvPr id="179" name="Google Shape;179;p30" descr="The justice.gov homepage shows a gov banner, and a bold and crisp Department of Justice header, with a large gold hero section that reads &quot;Celebrate Black History Month.&quot;"/>
          <p:cNvPicPr preferRelativeResize="0">
            <a:picLocks noGrp="1"/>
          </p:cNvPicPr>
          <p:nvPr>
            <p:ph type="pic" idx="2"/>
          </p:nvPr>
        </p:nvPicPr>
        <p:blipFill rotWithShape="1">
          <a:blip r:embed="rId4">
            <a:alphaModFix/>
          </a:blip>
          <a:srcRect b="54989"/>
          <a:stretch/>
        </p:blipFill>
        <p:spPr>
          <a:xfrm>
            <a:off x="557275" y="895300"/>
            <a:ext cx="8029500" cy="4560600"/>
          </a:xfrm>
          <a:prstGeom prst="roundRect">
            <a:avLst>
              <a:gd name="adj" fmla="val 1893"/>
            </a:avLst>
          </a:prstGeom>
        </p:spPr>
      </p:pic>
      <p:sp>
        <p:nvSpPr>
          <p:cNvPr id="177" name="Google Shape;17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5"/>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Check for tokens when making design decisions. </a:t>
            </a:r>
            <a:br>
              <a:rPr lang="en">
                <a:solidFill>
                  <a:schemeClr val="accent1"/>
                </a:solidFill>
              </a:rPr>
            </a:br>
            <a:r>
              <a:rPr lang="en">
                <a:solidFill>
                  <a:schemeClr val="lt1"/>
                </a:solidFill>
              </a:rPr>
              <a:t>It might just make your life easier!</a:t>
            </a:r>
            <a:endParaRPr>
              <a:solidFill>
                <a:schemeClr val="lt1"/>
              </a:solidFill>
            </a:endParaRPr>
          </a:p>
        </p:txBody>
      </p:sp>
      <p:sp>
        <p:nvSpPr>
          <p:cNvPr id="691" name="Google Shape;691;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76"/>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Using tokens in code</a:t>
            </a:r>
            <a:endParaRPr>
              <a:solidFill>
                <a:schemeClr val="accent1"/>
              </a:solidFill>
            </a:endParaRPr>
          </a:p>
        </p:txBody>
      </p:sp>
      <p:sp>
        <p:nvSpPr>
          <p:cNvPr id="697" name="Google Shape;697;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7"/>
          <p:cNvSpPr txBox="1">
            <a:spLocks noGrp="1"/>
          </p:cNvSpPr>
          <p:nvPr>
            <p:ph type="title"/>
          </p:nvPr>
        </p:nvSpPr>
        <p:spPr>
          <a:xfrm>
            <a:off x="311700" y="301300"/>
            <a:ext cx="85206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dk2"/>
                </a:solidFill>
              </a:rPr>
              <a:t>Example: Spacing Units</a:t>
            </a:r>
            <a:endParaRPr sz="3200">
              <a:solidFill>
                <a:schemeClr val="dk2"/>
              </a:solidFill>
            </a:endParaRPr>
          </a:p>
        </p:txBody>
      </p:sp>
      <p:pic>
        <p:nvPicPr>
          <p:cNvPr id="704" name="Google Shape;704;p77" descr="The top of the USWDS spacing unit tokens page"/>
          <p:cNvPicPr preferRelativeResize="0">
            <a:picLocks noGrp="1"/>
          </p:cNvPicPr>
          <p:nvPr>
            <p:ph type="pic" idx="2"/>
          </p:nvPr>
        </p:nvPicPr>
        <p:blipFill rotWithShape="1">
          <a:blip r:embed="rId3">
            <a:alphaModFix/>
          </a:blip>
          <a:srcRect b="20540"/>
          <a:stretch/>
        </p:blipFill>
        <p:spPr>
          <a:xfrm>
            <a:off x="557275" y="1166225"/>
            <a:ext cx="8029500" cy="4289700"/>
          </a:xfrm>
          <a:prstGeom prst="roundRect">
            <a:avLst>
              <a:gd name="adj" fmla="val 2716"/>
            </a:avLst>
          </a:prstGeom>
          <a:noFill/>
          <a:ln>
            <a:noFill/>
          </a:ln>
        </p:spPr>
      </p:pic>
      <p:sp>
        <p:nvSpPr>
          <p:cNvPr id="703" name="Google Shape;70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8"/>
          <p:cNvSpPr txBox="1">
            <a:spLocks noGrp="1"/>
          </p:cNvSpPr>
          <p:nvPr>
            <p:ph type="title"/>
          </p:nvPr>
        </p:nvSpPr>
        <p:spPr>
          <a:xfrm>
            <a:off x="311700" y="301300"/>
            <a:ext cx="85206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dk2"/>
                </a:solidFill>
              </a:rPr>
              <a:t>Spacing unit tokens</a:t>
            </a:r>
            <a:endParaRPr sz="3200">
              <a:solidFill>
                <a:schemeClr val="dk2"/>
              </a:solidFill>
            </a:endParaRPr>
          </a:p>
        </p:txBody>
      </p:sp>
      <p:pic>
        <p:nvPicPr>
          <p:cNvPr id="711" name="Google Shape;711;p78" descr="The USWDS spacing unit tokens page shows different spacing unit tokens and an example of their size"/>
          <p:cNvPicPr preferRelativeResize="0">
            <a:picLocks noGrp="1"/>
          </p:cNvPicPr>
          <p:nvPr>
            <p:ph type="pic" idx="2"/>
          </p:nvPr>
        </p:nvPicPr>
        <p:blipFill rotWithShape="1">
          <a:blip r:embed="rId3">
            <a:alphaModFix/>
          </a:blip>
          <a:srcRect b="20540"/>
          <a:stretch/>
        </p:blipFill>
        <p:spPr>
          <a:xfrm>
            <a:off x="557275" y="1166225"/>
            <a:ext cx="8029500" cy="4289700"/>
          </a:xfrm>
          <a:prstGeom prst="roundRect">
            <a:avLst>
              <a:gd name="adj" fmla="val 2716"/>
            </a:avLst>
          </a:prstGeom>
          <a:noFill/>
          <a:ln>
            <a:noFill/>
          </a:ln>
        </p:spPr>
      </p:pic>
      <p:sp>
        <p:nvSpPr>
          <p:cNvPr id="710" name="Google Shape;710;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9"/>
          <p:cNvSpPr txBox="1">
            <a:spLocks noGrp="1"/>
          </p:cNvSpPr>
          <p:nvPr>
            <p:ph type="title"/>
          </p:nvPr>
        </p:nvSpPr>
        <p:spPr>
          <a:xfrm>
            <a:off x="311700" y="301300"/>
            <a:ext cx="85206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dk2"/>
                </a:solidFill>
              </a:rPr>
              <a:t>Using spacing unit tokens</a:t>
            </a:r>
            <a:endParaRPr sz="3200">
              <a:solidFill>
                <a:schemeClr val="dk2"/>
              </a:solidFill>
            </a:endParaRPr>
          </a:p>
        </p:txBody>
      </p:sp>
      <p:pic>
        <p:nvPicPr>
          <p:cNvPr id="718" name="Google Shape;718;p79" descr="The USWDS spacing unit tokens page shows how to use spacing unit tokens. It shows that tokens can be used in functions, mixins, and serttings"/>
          <p:cNvPicPr preferRelativeResize="0">
            <a:picLocks noGrp="1"/>
          </p:cNvPicPr>
          <p:nvPr>
            <p:ph type="pic" idx="2"/>
          </p:nvPr>
        </p:nvPicPr>
        <p:blipFill rotWithShape="1">
          <a:blip r:embed="rId3">
            <a:alphaModFix/>
          </a:blip>
          <a:srcRect b="20540"/>
          <a:stretch/>
        </p:blipFill>
        <p:spPr>
          <a:xfrm>
            <a:off x="557275" y="1166225"/>
            <a:ext cx="8029500" cy="4289700"/>
          </a:xfrm>
          <a:prstGeom prst="roundRect">
            <a:avLst>
              <a:gd name="adj" fmla="val 2716"/>
            </a:avLst>
          </a:prstGeom>
          <a:noFill/>
          <a:ln>
            <a:noFill/>
          </a:ln>
        </p:spPr>
      </p:pic>
      <p:sp>
        <p:nvSpPr>
          <p:cNvPr id="717" name="Google Shape;717;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80"/>
          <p:cNvSpPr txBox="1">
            <a:spLocks noGrp="1"/>
          </p:cNvSpPr>
          <p:nvPr>
            <p:ph type="title"/>
          </p:nvPr>
        </p:nvSpPr>
        <p:spPr>
          <a:xfrm>
            <a:off x="295250" y="496850"/>
            <a:ext cx="2476500" cy="168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Accessing tokens</a:t>
            </a:r>
            <a:endParaRPr sz="2600"/>
          </a:p>
        </p:txBody>
      </p:sp>
      <p:sp>
        <p:nvSpPr>
          <p:cNvPr id="726" name="Google Shape;726;p80"/>
          <p:cNvSpPr txBox="1">
            <a:spLocks noGrp="1"/>
          </p:cNvSpPr>
          <p:nvPr>
            <p:ph type="body" idx="1"/>
          </p:nvPr>
        </p:nvSpPr>
        <p:spPr>
          <a:xfrm>
            <a:off x="295250" y="2181225"/>
            <a:ext cx="2476500" cy="237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Functions,</a:t>
            </a:r>
            <a:endParaRPr/>
          </a:p>
          <a:p>
            <a:pPr marL="0" lvl="0" indent="0" algn="l" rtl="0">
              <a:spcBef>
                <a:spcPts val="0"/>
              </a:spcBef>
              <a:spcAft>
                <a:spcPts val="0"/>
              </a:spcAft>
              <a:buNone/>
            </a:pPr>
            <a:r>
              <a:rPr lang="en"/>
              <a:t>mixins,</a:t>
            </a:r>
            <a:endParaRPr/>
          </a:p>
          <a:p>
            <a:pPr marL="0" lvl="0" indent="0" algn="l" rtl="0">
              <a:spcBef>
                <a:spcPts val="0"/>
              </a:spcBef>
              <a:spcAft>
                <a:spcPts val="0"/>
              </a:spcAft>
              <a:buNone/>
            </a:pPr>
            <a:r>
              <a:rPr lang="en"/>
              <a:t>utilities,</a:t>
            </a:r>
            <a:endParaRPr/>
          </a:p>
          <a:p>
            <a:pPr marL="0" lvl="0" indent="0" algn="l" rtl="0">
              <a:spcBef>
                <a:spcPts val="0"/>
              </a:spcBef>
              <a:spcAft>
                <a:spcPts val="0"/>
              </a:spcAft>
              <a:buNone/>
            </a:pPr>
            <a:r>
              <a:rPr lang="en"/>
              <a:t>settings</a:t>
            </a:r>
            <a:endParaRPr/>
          </a:p>
        </p:txBody>
      </p:sp>
      <p:pic>
        <p:nvPicPr>
          <p:cNvPr id="725" name="Google Shape;725;p80" descr="A table of how to use mixins, shows using tokens in functions, mixins, settings, and utilities. The way these are used is described in following slides"/>
          <p:cNvPicPr preferRelativeResize="0">
            <a:picLocks noGrp="1"/>
          </p:cNvPicPr>
          <p:nvPr>
            <p:ph type="pic" idx="2"/>
          </p:nvPr>
        </p:nvPicPr>
        <p:blipFill rotWithShape="1">
          <a:blip r:embed="rId3">
            <a:alphaModFix/>
          </a:blip>
          <a:srcRect l="22716" t="14605" r="22950" b="30874"/>
          <a:stretch/>
        </p:blipFill>
        <p:spPr>
          <a:xfrm>
            <a:off x="3109200" y="562050"/>
            <a:ext cx="5802000" cy="3914700"/>
          </a:xfrm>
          <a:prstGeom prst="roundRect">
            <a:avLst>
              <a:gd name="adj" fmla="val 2716"/>
            </a:avLst>
          </a:prstGeom>
          <a:noFill/>
          <a:ln>
            <a:noFill/>
          </a:ln>
        </p:spPr>
      </p:pic>
      <p:sp>
        <p:nvSpPr>
          <p:cNvPr id="724" name="Google Shape;724;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latin typeface="Public Sans"/>
                <a:ea typeface="Public Sans"/>
                <a:cs typeface="Public Sans"/>
                <a:sym typeface="Public Sans"/>
              </a:rPr>
              <a:t>55</a:t>
            </a:fld>
            <a:endParaRPr sz="1300">
              <a:latin typeface="Public Sans"/>
              <a:ea typeface="Public Sans"/>
              <a:cs typeface="Public Sans"/>
              <a:sym typeface="Public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81"/>
          <p:cNvSpPr txBox="1">
            <a:spLocks noGrp="1"/>
          </p:cNvSpPr>
          <p:nvPr>
            <p:ph type="title"/>
          </p:nvPr>
        </p:nvSpPr>
        <p:spPr>
          <a:xfrm>
            <a:off x="311700" y="16073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Using tokens with functions</a:t>
            </a:r>
            <a:endParaRPr>
              <a:solidFill>
                <a:schemeClr val="dk2"/>
              </a:solidFill>
            </a:endParaRPr>
          </a:p>
        </p:txBody>
      </p:sp>
      <p:sp>
        <p:nvSpPr>
          <p:cNvPr id="733" name="Google Shape;733;p81"/>
          <p:cNvSpPr txBox="1">
            <a:spLocks noGrp="1"/>
          </p:cNvSpPr>
          <p:nvPr>
            <p:ph type="body" idx="1"/>
          </p:nvPr>
        </p:nvSpPr>
        <p:spPr>
          <a:xfrm>
            <a:off x="668400" y="2283125"/>
            <a:ext cx="7807200" cy="259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lt1"/>
                </a:solidFill>
                <a:latin typeface="IBM Plex Mono"/>
                <a:ea typeface="IBM Plex Mono"/>
                <a:cs typeface="IBM Plex Mono"/>
                <a:sym typeface="IBM Plex Mono"/>
              </a:rPr>
              <a:t>property: function("</a:t>
            </a:r>
            <a:r>
              <a:rPr lang="en" sz="2800">
                <a:solidFill>
                  <a:schemeClr val="accent1"/>
                </a:solidFill>
                <a:latin typeface="IBM Plex Mono"/>
                <a:ea typeface="IBM Plex Mono"/>
                <a:cs typeface="IBM Plex Mono"/>
                <a:sym typeface="IBM Plex Mono"/>
              </a:rPr>
              <a:t>token</a:t>
            </a:r>
            <a:r>
              <a:rPr lang="en" sz="2800">
                <a:solidFill>
                  <a:schemeClr val="lt1"/>
                </a:solidFill>
                <a:latin typeface="IBM Plex Mono"/>
                <a:ea typeface="IBM Plex Mono"/>
                <a:cs typeface="IBM Plex Mono"/>
                <a:sym typeface="IBM Plex Mono"/>
              </a:rPr>
              <a:t>");</a:t>
            </a:r>
            <a:endParaRPr sz="2800">
              <a:solidFill>
                <a:schemeClr val="lt1"/>
              </a:solidFill>
              <a:latin typeface="IBM Plex Mono"/>
              <a:ea typeface="IBM Plex Mono"/>
              <a:cs typeface="IBM Plex Mono"/>
              <a:sym typeface="IBM Plex Mono"/>
            </a:endParaRPr>
          </a:p>
        </p:txBody>
      </p:sp>
      <p:sp>
        <p:nvSpPr>
          <p:cNvPr id="732" name="Google Shape;732;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2"/>
          <p:cNvSpPr txBox="1">
            <a:spLocks noGrp="1"/>
          </p:cNvSpPr>
          <p:nvPr>
            <p:ph type="title"/>
          </p:nvPr>
        </p:nvSpPr>
        <p:spPr>
          <a:xfrm>
            <a:off x="311700" y="16073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Using tokens with mixins</a:t>
            </a:r>
            <a:endParaRPr>
              <a:solidFill>
                <a:schemeClr val="dk2"/>
              </a:solidFill>
            </a:endParaRPr>
          </a:p>
        </p:txBody>
      </p:sp>
      <p:sp>
        <p:nvSpPr>
          <p:cNvPr id="740" name="Google Shape;740;p82"/>
          <p:cNvSpPr txBox="1">
            <a:spLocks noGrp="1"/>
          </p:cNvSpPr>
          <p:nvPr>
            <p:ph type="body" idx="1"/>
          </p:nvPr>
        </p:nvSpPr>
        <p:spPr>
          <a:xfrm>
            <a:off x="668400" y="2283125"/>
            <a:ext cx="7807200" cy="259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lt1"/>
                </a:solidFill>
                <a:latin typeface="IBM Plex Mono"/>
                <a:ea typeface="IBM Plex Mono"/>
                <a:cs typeface="IBM Plex Mono"/>
                <a:sym typeface="IBM Plex Mono"/>
              </a:rPr>
              <a:t>@include u-mixin("</a:t>
            </a:r>
            <a:r>
              <a:rPr lang="en" sz="2800">
                <a:solidFill>
                  <a:schemeClr val="accent1"/>
                </a:solidFill>
                <a:latin typeface="IBM Plex Mono"/>
                <a:ea typeface="IBM Plex Mono"/>
                <a:cs typeface="IBM Plex Mono"/>
                <a:sym typeface="IBM Plex Mono"/>
              </a:rPr>
              <a:t>token</a:t>
            </a:r>
            <a:r>
              <a:rPr lang="en" sz="2800">
                <a:solidFill>
                  <a:schemeClr val="lt1"/>
                </a:solidFill>
                <a:latin typeface="IBM Plex Mono"/>
                <a:ea typeface="IBM Plex Mono"/>
                <a:cs typeface="IBM Plex Mono"/>
                <a:sym typeface="IBM Plex Mono"/>
              </a:rPr>
              <a:t>");</a:t>
            </a:r>
            <a:endParaRPr sz="2800">
              <a:solidFill>
                <a:schemeClr val="lt1"/>
              </a:solidFill>
              <a:latin typeface="IBM Plex Mono"/>
              <a:ea typeface="IBM Plex Mono"/>
              <a:cs typeface="IBM Plex Mono"/>
              <a:sym typeface="IBM Plex Mono"/>
            </a:endParaRPr>
          </a:p>
        </p:txBody>
      </p:sp>
      <p:sp>
        <p:nvSpPr>
          <p:cNvPr id="739" name="Google Shape;739;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83"/>
          <p:cNvSpPr txBox="1">
            <a:spLocks noGrp="1"/>
          </p:cNvSpPr>
          <p:nvPr>
            <p:ph type="title"/>
          </p:nvPr>
        </p:nvSpPr>
        <p:spPr>
          <a:xfrm>
            <a:off x="311700" y="16073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Using tokens in markup with utilities</a:t>
            </a:r>
            <a:endParaRPr>
              <a:solidFill>
                <a:schemeClr val="dk2"/>
              </a:solidFill>
            </a:endParaRPr>
          </a:p>
        </p:txBody>
      </p:sp>
      <p:sp>
        <p:nvSpPr>
          <p:cNvPr id="747" name="Google Shape;747;p83"/>
          <p:cNvSpPr txBox="1">
            <a:spLocks noGrp="1"/>
          </p:cNvSpPr>
          <p:nvPr>
            <p:ph type="body" idx="1"/>
          </p:nvPr>
        </p:nvSpPr>
        <p:spPr>
          <a:xfrm>
            <a:off x="668400" y="2283125"/>
            <a:ext cx="7807200" cy="259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lt1"/>
                </a:solidFill>
                <a:latin typeface="IBM Plex Mono"/>
                <a:ea typeface="IBM Plex Mono"/>
                <a:cs typeface="IBM Plex Mono"/>
                <a:sym typeface="IBM Plex Mono"/>
              </a:rPr>
              <a:t>class="utility-</a:t>
            </a:r>
            <a:r>
              <a:rPr lang="en" sz="2800">
                <a:solidFill>
                  <a:schemeClr val="accent1"/>
                </a:solidFill>
                <a:latin typeface="IBM Plex Mono"/>
                <a:ea typeface="IBM Plex Mono"/>
                <a:cs typeface="IBM Plex Mono"/>
                <a:sym typeface="IBM Plex Mono"/>
              </a:rPr>
              <a:t>token</a:t>
            </a:r>
            <a:r>
              <a:rPr lang="en" sz="2800">
                <a:solidFill>
                  <a:schemeClr val="lt1"/>
                </a:solidFill>
                <a:latin typeface="IBM Plex Mono"/>
                <a:ea typeface="IBM Plex Mono"/>
                <a:cs typeface="IBM Plex Mono"/>
                <a:sym typeface="IBM Plex Mono"/>
              </a:rPr>
              <a:t>"</a:t>
            </a:r>
            <a:endParaRPr sz="2800">
              <a:solidFill>
                <a:schemeClr val="lt1"/>
              </a:solidFill>
              <a:latin typeface="IBM Plex Mono"/>
              <a:ea typeface="IBM Plex Mono"/>
              <a:cs typeface="IBM Plex Mono"/>
              <a:sym typeface="IBM Plex Mono"/>
            </a:endParaRPr>
          </a:p>
        </p:txBody>
      </p:sp>
      <p:sp>
        <p:nvSpPr>
          <p:cNvPr id="746" name="Google Shape;746;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84"/>
          <p:cNvSpPr txBox="1">
            <a:spLocks noGrp="1"/>
          </p:cNvSpPr>
          <p:nvPr>
            <p:ph type="title"/>
          </p:nvPr>
        </p:nvSpPr>
        <p:spPr>
          <a:xfrm>
            <a:off x="311700" y="16073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Using tokens in settings</a:t>
            </a:r>
            <a:endParaRPr>
              <a:solidFill>
                <a:schemeClr val="dk2"/>
              </a:solidFill>
            </a:endParaRPr>
          </a:p>
        </p:txBody>
      </p:sp>
      <p:sp>
        <p:nvSpPr>
          <p:cNvPr id="754" name="Google Shape;754;p84"/>
          <p:cNvSpPr txBox="1">
            <a:spLocks noGrp="1"/>
          </p:cNvSpPr>
          <p:nvPr>
            <p:ph type="body" idx="1"/>
          </p:nvPr>
        </p:nvSpPr>
        <p:spPr>
          <a:xfrm>
            <a:off x="668400" y="2283125"/>
            <a:ext cx="7807200" cy="259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lt1"/>
                </a:solidFill>
                <a:latin typeface="IBM Plex Mono"/>
                <a:ea typeface="IBM Plex Mono"/>
                <a:cs typeface="IBM Plex Mono"/>
                <a:sym typeface="IBM Plex Mono"/>
              </a:rPr>
              <a:t>$theme-setting-name: "</a:t>
            </a:r>
            <a:r>
              <a:rPr lang="en" sz="2800">
                <a:solidFill>
                  <a:schemeClr val="accent1"/>
                </a:solidFill>
                <a:latin typeface="IBM Plex Mono"/>
                <a:ea typeface="IBM Plex Mono"/>
                <a:cs typeface="IBM Plex Mono"/>
                <a:sym typeface="IBM Plex Mono"/>
              </a:rPr>
              <a:t>token</a:t>
            </a:r>
            <a:r>
              <a:rPr lang="en" sz="2800">
                <a:solidFill>
                  <a:schemeClr val="lt1"/>
                </a:solidFill>
                <a:latin typeface="IBM Plex Mono"/>
                <a:ea typeface="IBM Plex Mono"/>
                <a:cs typeface="IBM Plex Mono"/>
                <a:sym typeface="IBM Plex Mono"/>
              </a:rPr>
              <a:t>";</a:t>
            </a:r>
            <a:endParaRPr sz="2800">
              <a:solidFill>
                <a:schemeClr val="lt1"/>
              </a:solidFill>
              <a:latin typeface="IBM Plex Mono"/>
              <a:ea typeface="IBM Plex Mono"/>
              <a:cs typeface="IBM Plex Mono"/>
              <a:sym typeface="IBM Plex Mono"/>
            </a:endParaRPr>
          </a:p>
        </p:txBody>
      </p:sp>
      <p:sp>
        <p:nvSpPr>
          <p:cNvPr id="753" name="Google Shape;753;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76165" y="259294"/>
            <a:ext cx="4281600" cy="567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U.S. Office of Personnel Management</a:t>
            </a:r>
            <a:endParaRPr/>
          </a:p>
        </p:txBody>
      </p:sp>
      <p:sp>
        <p:nvSpPr>
          <p:cNvPr id="186" name="Google Shape;186;p31"/>
          <p:cNvSpPr txBox="1">
            <a:spLocks noGrp="1"/>
          </p:cNvSpPr>
          <p:nvPr>
            <p:ph type="subTitle" idx="1"/>
          </p:nvPr>
        </p:nvSpPr>
        <p:spPr>
          <a:xfrm>
            <a:off x="461704" y="259294"/>
            <a:ext cx="369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dirty="0" err="1">
                <a:solidFill>
                  <a:schemeClr val="tx2"/>
                </a:solidFill>
                <a:hlinkClick r:id="rId3">
                  <a:extLst>
                    <a:ext uri="{A12FA001-AC4F-418D-AE19-62706E023703}">
                      <ahyp:hlinkClr xmlns:ahyp="http://schemas.microsoft.com/office/drawing/2018/hyperlinkcolor" val="tx"/>
                    </a:ext>
                  </a:extLst>
                </a:hlinkClick>
              </a:rPr>
              <a:t>opm.gov</a:t>
            </a:r>
            <a:endParaRPr dirty="0">
              <a:solidFill>
                <a:schemeClr val="tx2"/>
              </a:solidFill>
            </a:endParaRPr>
          </a:p>
        </p:txBody>
      </p:sp>
      <p:pic>
        <p:nvPicPr>
          <p:cNvPr id="187" name="Google Shape;187;p31" descr="The OPM website shows a clean and inviting header with the OPM logo. In the hero area, we see a collage of images, and the text &quot;Halp build a better America.&quot;"/>
          <p:cNvPicPr preferRelativeResize="0">
            <a:picLocks noGrp="1"/>
          </p:cNvPicPr>
          <p:nvPr>
            <p:ph type="pic" idx="2"/>
          </p:nvPr>
        </p:nvPicPr>
        <p:blipFill rotWithShape="1">
          <a:blip r:embed="rId4">
            <a:alphaModFix/>
          </a:blip>
          <a:srcRect b="52770"/>
          <a:stretch/>
        </p:blipFill>
        <p:spPr>
          <a:xfrm>
            <a:off x="557275" y="895300"/>
            <a:ext cx="8029500" cy="4560600"/>
          </a:xfrm>
          <a:prstGeom prst="roundRect">
            <a:avLst>
              <a:gd name="adj" fmla="val 1366"/>
            </a:avLst>
          </a:prstGeom>
        </p:spPr>
      </p:pic>
      <p:sp>
        <p:nvSpPr>
          <p:cNvPr id="185" name="Google Shape;18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60" name="Google Shape;760;p85">
            <a:extLst>
              <a:ext uri="{C183D7F6-B498-43B3-948B-1728B52AA6E4}">
                <adec:decorative xmlns:adec="http://schemas.microsoft.com/office/drawing/2017/decorative" val="1"/>
              </a:ext>
            </a:extLst>
          </p:cNvPr>
          <p:cNvSpPr/>
          <p:nvPr/>
        </p:nvSpPr>
        <p:spPr>
          <a:xfrm>
            <a:off x="3492650" y="50"/>
            <a:ext cx="625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5"/>
          <p:cNvSpPr txBox="1">
            <a:spLocks noGrp="1"/>
          </p:cNvSpPr>
          <p:nvPr>
            <p:ph type="title"/>
          </p:nvPr>
        </p:nvSpPr>
        <p:spPr>
          <a:xfrm>
            <a:off x="3732875" y="50"/>
            <a:ext cx="5683800" cy="75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1"/>
                </a:solidFill>
              </a:rPr>
              <a:t>Example with functions</a:t>
            </a:r>
            <a:endParaRPr>
              <a:solidFill>
                <a:schemeClr val="dk1"/>
              </a:solidFill>
            </a:endParaRPr>
          </a:p>
        </p:txBody>
      </p:sp>
      <p:sp>
        <p:nvSpPr>
          <p:cNvPr id="761" name="Google Shape;761;p85"/>
          <p:cNvSpPr txBox="1">
            <a:spLocks noGrp="1"/>
          </p:cNvSpPr>
          <p:nvPr>
            <p:ph type="body" idx="2"/>
          </p:nvPr>
        </p:nvSpPr>
        <p:spPr>
          <a:xfrm>
            <a:off x="3645050" y="755450"/>
            <a:ext cx="5460300" cy="39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IBM Plex Mono"/>
                <a:ea typeface="IBM Plex Mono"/>
                <a:cs typeface="IBM Plex Mono"/>
                <a:sym typeface="IBM Plex Mono"/>
              </a:rPr>
              <a:t>.example {</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background-color: </a:t>
            </a:r>
            <a:r>
              <a:rPr lang="en" sz="1600" b="1">
                <a:latin typeface="IBM Plex Mono"/>
                <a:ea typeface="IBM Plex Mono"/>
                <a:cs typeface="IBM Plex Mono"/>
                <a:sym typeface="IBM Plex Mono"/>
              </a:rPr>
              <a:t>color("primary")</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color: </a:t>
            </a:r>
            <a:r>
              <a:rPr lang="en" sz="1600" b="1">
                <a:latin typeface="IBM Plex Mono"/>
                <a:ea typeface="IBM Plex Mono"/>
                <a:cs typeface="IBM Plex Mono"/>
                <a:sym typeface="IBM Plex Mono"/>
              </a:rPr>
              <a:t>color("white")</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font-family: </a:t>
            </a:r>
            <a:r>
              <a:rPr lang="en" sz="1600" b="1">
                <a:latin typeface="IBM Plex Mono"/>
                <a:ea typeface="IBM Plex Mono"/>
                <a:cs typeface="IBM Plex Mono"/>
                <a:sym typeface="IBM Plex Mono"/>
              </a:rPr>
              <a:t>family("sans")</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font-size: </a:t>
            </a:r>
            <a:r>
              <a:rPr lang="en" sz="1600" b="1">
                <a:latin typeface="IBM Plex Mono"/>
                <a:ea typeface="IBM Plex Mono"/>
                <a:cs typeface="IBM Plex Mono"/>
                <a:sym typeface="IBM Plex Mono"/>
              </a:rPr>
              <a:t>size("sans", "xl");</a:t>
            </a:r>
            <a:endParaRPr sz="1600" b="1">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padding: </a:t>
            </a:r>
            <a:r>
              <a:rPr lang="en" sz="1600" b="1">
                <a:latin typeface="IBM Plex Mono"/>
                <a:ea typeface="IBM Plex Mono"/>
                <a:cs typeface="IBM Plex Mono"/>
                <a:sym typeface="IBM Plex Mono"/>
              </a:rPr>
              <a:t>units(1);</a:t>
            </a:r>
            <a:endParaRPr sz="1600" b="1">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.example-two {</a:t>
            </a:r>
            <a:endParaRPr sz="1600">
              <a:latin typeface="IBM Plex Mono"/>
              <a:ea typeface="IBM Plex Mono"/>
              <a:cs typeface="IBM Plex Mono"/>
              <a:sym typeface="IBM Plex Mono"/>
            </a:endParaRPr>
          </a:p>
          <a:p>
            <a:pPr marL="0" lvl="0" indent="457200" algn="l" rtl="0">
              <a:spcBef>
                <a:spcPts val="0"/>
              </a:spcBef>
              <a:spcAft>
                <a:spcPts val="0"/>
              </a:spcAft>
              <a:buNone/>
            </a:pPr>
            <a:r>
              <a:rPr lang="en" sz="1600">
                <a:latin typeface="IBM Plex Mono"/>
                <a:ea typeface="IBM Plex Mono"/>
                <a:cs typeface="IBM Plex Mono"/>
                <a:sym typeface="IBM Plex Mono"/>
              </a:rPr>
              <a:t>background-color: </a:t>
            </a:r>
            <a:r>
              <a:rPr lang="en" sz="1600" b="1">
                <a:latin typeface="IBM Plex Mono"/>
                <a:ea typeface="IBM Plex Mono"/>
                <a:cs typeface="IBM Plex Mono"/>
                <a:sym typeface="IBM Plex Mono"/>
              </a:rPr>
              <a:t>color("transparent");</a:t>
            </a:r>
            <a:endParaRPr sz="1600" b="1">
              <a:latin typeface="IBM Plex Mono"/>
              <a:ea typeface="IBM Plex Mono"/>
              <a:cs typeface="IBM Plex Mono"/>
              <a:sym typeface="IBM Plex Mono"/>
            </a:endParaRPr>
          </a:p>
          <a:p>
            <a:pPr marL="0" lvl="0" indent="457200" algn="l" rtl="0">
              <a:spcBef>
                <a:spcPts val="0"/>
              </a:spcBef>
              <a:spcAft>
                <a:spcPts val="0"/>
              </a:spcAft>
              <a:buNone/>
            </a:pPr>
            <a:r>
              <a:rPr lang="en" sz="1600">
                <a:latin typeface="IBM Plex Mono"/>
                <a:ea typeface="IBM Plex Mono"/>
                <a:cs typeface="IBM Plex Mono"/>
                <a:sym typeface="IBM Plex Mono"/>
              </a:rPr>
              <a:t>color: </a:t>
            </a:r>
            <a:r>
              <a:rPr lang="en" sz="1600" b="1">
                <a:latin typeface="IBM Plex Mono"/>
                <a:ea typeface="IBM Plex Mono"/>
                <a:cs typeface="IBM Plex Mono"/>
                <a:sym typeface="IBM Plex Mono"/>
              </a:rPr>
              <a:t>color("gold-20v");</a:t>
            </a:r>
            <a:endParaRPr sz="1600" b="1">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font-family: </a:t>
            </a:r>
            <a:r>
              <a:rPr lang="en" sz="1600" b="1">
                <a:latin typeface="IBM Plex Mono"/>
                <a:ea typeface="IBM Plex Mono"/>
                <a:cs typeface="IBM Plex Mono"/>
                <a:sym typeface="IBM Plex Mono"/>
              </a:rPr>
              <a:t>family("serif");</a:t>
            </a:r>
            <a:endParaRPr sz="1600" b="1">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font-size: </a:t>
            </a:r>
            <a:r>
              <a:rPr lang="en" sz="1600" b="1">
                <a:latin typeface="IBM Plex Mono"/>
                <a:ea typeface="IBM Plex Mono"/>
                <a:cs typeface="IBM Plex Mono"/>
                <a:sym typeface="IBM Plex Mono"/>
              </a:rPr>
              <a:t>size("serif", "xl");</a:t>
            </a:r>
            <a:endParaRPr sz="1600" b="1">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padding: </a:t>
            </a:r>
            <a:r>
              <a:rPr lang="en" sz="1600" b="1">
                <a:latin typeface="IBM Plex Mono"/>
                <a:ea typeface="IBM Plex Mono"/>
                <a:cs typeface="IBM Plex Mono"/>
                <a:sym typeface="IBM Plex Mono"/>
              </a:rPr>
              <a:t>units(2.5);</a:t>
            </a:r>
            <a:endParaRPr sz="1600" b="1">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p:txBody>
      </p:sp>
      <p:pic>
        <p:nvPicPr>
          <p:cNvPr id="764" name="Google Shape;764;p85" descr="A small blue rectangle with the word hello in a white sans-serif font"/>
          <p:cNvPicPr preferRelativeResize="0"/>
          <p:nvPr/>
        </p:nvPicPr>
        <p:blipFill>
          <a:blip r:embed="rId3">
            <a:alphaModFix/>
          </a:blip>
          <a:stretch>
            <a:fillRect/>
          </a:stretch>
        </p:blipFill>
        <p:spPr>
          <a:xfrm>
            <a:off x="973550" y="1315066"/>
            <a:ext cx="1527275" cy="755400"/>
          </a:xfrm>
          <a:prstGeom prst="rect">
            <a:avLst/>
          </a:prstGeom>
          <a:noFill/>
          <a:ln>
            <a:noFill/>
          </a:ln>
        </p:spPr>
      </p:pic>
      <p:pic>
        <p:nvPicPr>
          <p:cNvPr id="763" name="Google Shape;763;p85" descr="A larger gold-outlined rectangle with the word hello in a gold serif font"/>
          <p:cNvPicPr preferRelativeResize="0"/>
          <p:nvPr/>
        </p:nvPicPr>
        <p:blipFill>
          <a:blip r:embed="rId4">
            <a:alphaModFix/>
          </a:blip>
          <a:stretch>
            <a:fillRect/>
          </a:stretch>
        </p:blipFill>
        <p:spPr>
          <a:xfrm>
            <a:off x="660700" y="3011434"/>
            <a:ext cx="2152975" cy="1201674"/>
          </a:xfrm>
          <a:prstGeom prst="rect">
            <a:avLst/>
          </a:prstGeom>
          <a:noFill/>
          <a:ln>
            <a:noFill/>
          </a:ln>
        </p:spPr>
      </p:pic>
      <p:sp>
        <p:nvSpPr>
          <p:cNvPr id="759" name="Google Shape;759;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Public Sans"/>
                <a:ea typeface="Public Sans"/>
                <a:cs typeface="Public Sans"/>
                <a:sym typeface="Public Sans"/>
              </a:rPr>
              <a:t>60</a:t>
            </a:fld>
            <a:endParaRPr>
              <a:latin typeface="Public Sans"/>
              <a:ea typeface="Public Sans"/>
              <a:cs typeface="Public Sans"/>
              <a:sym typeface="Public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70" name="Google Shape;770;p86">
            <a:extLst>
              <a:ext uri="{C183D7F6-B498-43B3-948B-1728B52AA6E4}">
                <adec:decorative xmlns:adec="http://schemas.microsoft.com/office/drawing/2017/decorative" val="1"/>
              </a:ext>
            </a:extLst>
          </p:cNvPr>
          <p:cNvSpPr/>
          <p:nvPr/>
        </p:nvSpPr>
        <p:spPr>
          <a:xfrm>
            <a:off x="3492650" y="50"/>
            <a:ext cx="625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6"/>
          <p:cNvSpPr txBox="1">
            <a:spLocks noGrp="1"/>
          </p:cNvSpPr>
          <p:nvPr>
            <p:ph type="title"/>
          </p:nvPr>
        </p:nvSpPr>
        <p:spPr>
          <a:xfrm>
            <a:off x="3732875" y="50"/>
            <a:ext cx="5683800" cy="75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dk1"/>
                </a:solidFill>
              </a:rPr>
              <a:t>Example with </a:t>
            </a:r>
            <a:r>
              <a:rPr lang="en" dirty="0" err="1">
                <a:solidFill>
                  <a:schemeClr val="dk1"/>
                </a:solidFill>
              </a:rPr>
              <a:t>mixins</a:t>
            </a:r>
            <a:endParaRPr dirty="0">
              <a:solidFill>
                <a:schemeClr val="dk1"/>
              </a:solidFill>
            </a:endParaRPr>
          </a:p>
        </p:txBody>
      </p:sp>
      <p:sp>
        <p:nvSpPr>
          <p:cNvPr id="771" name="Google Shape;771;p86"/>
          <p:cNvSpPr txBox="1">
            <a:spLocks noGrp="1"/>
          </p:cNvSpPr>
          <p:nvPr>
            <p:ph type="body" idx="2"/>
          </p:nvPr>
        </p:nvSpPr>
        <p:spPr>
          <a:xfrm>
            <a:off x="3645050" y="755450"/>
            <a:ext cx="5324400" cy="39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IBM Plex Mono"/>
                <a:ea typeface="IBM Plex Mono"/>
                <a:cs typeface="IBM Plex Mono"/>
                <a:sym typeface="IBM Plex Mono"/>
              </a:rPr>
              <a:t>.example {</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@include </a:t>
            </a:r>
            <a:r>
              <a:rPr lang="en" sz="1600" b="1">
                <a:latin typeface="IBM Plex Mono"/>
                <a:ea typeface="IBM Plex Mono"/>
                <a:cs typeface="IBM Plex Mono"/>
                <a:sym typeface="IBM Plex Mono"/>
              </a:rPr>
              <a:t>u-bg("primary")</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@include </a:t>
            </a:r>
            <a:r>
              <a:rPr lang="en" sz="1600" b="1">
                <a:latin typeface="IBM Plex Mono"/>
                <a:ea typeface="IBM Plex Mono"/>
                <a:cs typeface="IBM Plex Mono"/>
                <a:sym typeface="IBM Plex Mono"/>
              </a:rPr>
              <a:t>u-color("white")</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@include </a:t>
            </a:r>
            <a:r>
              <a:rPr lang="en" sz="1600" b="1">
                <a:latin typeface="IBM Plex Mono"/>
                <a:ea typeface="IBM Plex Mono"/>
                <a:cs typeface="IBM Plex Mono"/>
                <a:sym typeface="IBM Plex Mono"/>
              </a:rPr>
              <a:t>u-font("sans", "xl")</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@include </a:t>
            </a:r>
            <a:r>
              <a:rPr lang="en" sz="1600" b="1">
                <a:latin typeface="IBM Plex Mono"/>
                <a:ea typeface="IBM Plex Mono"/>
                <a:cs typeface="IBM Plex Mono"/>
                <a:sym typeface="IBM Plex Mono"/>
              </a:rPr>
              <a:t>u-padding(1)</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.example-two {</a:t>
            </a:r>
            <a:endParaRPr sz="1600">
              <a:latin typeface="IBM Plex Mono"/>
              <a:ea typeface="IBM Plex Mono"/>
              <a:cs typeface="IBM Plex Mono"/>
              <a:sym typeface="IBM Plex Mono"/>
            </a:endParaRPr>
          </a:p>
          <a:p>
            <a:pPr marL="0" lvl="0" indent="457200" algn="l" rtl="0">
              <a:spcBef>
                <a:spcPts val="0"/>
              </a:spcBef>
              <a:spcAft>
                <a:spcPts val="0"/>
              </a:spcAft>
              <a:buNone/>
            </a:pPr>
            <a:r>
              <a:rPr lang="en" sz="1600">
                <a:latin typeface="IBM Plex Mono"/>
                <a:ea typeface="IBM Plex Mono"/>
                <a:cs typeface="IBM Plex Mono"/>
                <a:sym typeface="IBM Plex Mono"/>
              </a:rPr>
              <a:t>@include </a:t>
            </a:r>
            <a:r>
              <a:rPr lang="en" sz="1600" b="1">
                <a:latin typeface="IBM Plex Mono"/>
                <a:ea typeface="IBM Plex Mono"/>
                <a:cs typeface="IBM Plex Mono"/>
                <a:sym typeface="IBM Plex Mono"/>
              </a:rPr>
              <a:t>u-bg("transparent")</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@include </a:t>
            </a:r>
            <a:r>
              <a:rPr lang="en" sz="1600" b="1">
                <a:latin typeface="IBM Plex Mono"/>
                <a:ea typeface="IBM Plex Mono"/>
                <a:cs typeface="IBM Plex Mono"/>
                <a:sym typeface="IBM Plex Mono"/>
              </a:rPr>
              <a:t>u-color("gold-20v")</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	@include </a:t>
            </a:r>
            <a:r>
              <a:rPr lang="en" sz="1600" b="1">
                <a:latin typeface="IBM Plex Mono"/>
                <a:ea typeface="IBM Plex Mono"/>
                <a:cs typeface="IBM Plex Mono"/>
                <a:sym typeface="IBM Plex Mono"/>
              </a:rPr>
              <a:t>u-font("serif", "xl")</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457200" algn="l" rtl="0">
              <a:spcBef>
                <a:spcPts val="0"/>
              </a:spcBef>
              <a:spcAft>
                <a:spcPts val="0"/>
              </a:spcAft>
              <a:buNone/>
            </a:pPr>
            <a:r>
              <a:rPr lang="en" sz="1600">
                <a:latin typeface="IBM Plex Mono"/>
                <a:ea typeface="IBM Plex Mono"/>
                <a:cs typeface="IBM Plex Mono"/>
                <a:sym typeface="IBM Plex Mono"/>
              </a:rPr>
              <a:t>@include </a:t>
            </a:r>
            <a:r>
              <a:rPr lang="en" sz="1600" b="1">
                <a:latin typeface="IBM Plex Mono"/>
                <a:ea typeface="IBM Plex Mono"/>
                <a:cs typeface="IBM Plex Mono"/>
                <a:sym typeface="IBM Plex Mono"/>
              </a:rPr>
              <a:t>u-padding(2.5)</a:t>
            </a: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a:t>
            </a:r>
            <a:endParaRPr sz="1600">
              <a:latin typeface="IBM Plex Mono"/>
              <a:ea typeface="IBM Plex Mono"/>
              <a:cs typeface="IBM Plex Mono"/>
              <a:sym typeface="IBM Plex Mono"/>
            </a:endParaRPr>
          </a:p>
        </p:txBody>
      </p:sp>
      <p:pic>
        <p:nvPicPr>
          <p:cNvPr id="3" name="Google Shape;764;p85" descr="A small blue rectangle with the word hello in a white sans-serif font">
            <a:extLst>
              <a:ext uri="{FF2B5EF4-FFF2-40B4-BE49-F238E27FC236}">
                <a16:creationId xmlns:a16="http://schemas.microsoft.com/office/drawing/2014/main" id="{CF3CE1B5-8F0A-EED6-38B4-4A71FDD7E343}"/>
              </a:ext>
            </a:extLst>
          </p:cNvPr>
          <p:cNvPicPr preferRelativeResize="0"/>
          <p:nvPr/>
        </p:nvPicPr>
        <p:blipFill>
          <a:blip r:embed="rId3">
            <a:alphaModFix/>
          </a:blip>
          <a:stretch>
            <a:fillRect/>
          </a:stretch>
        </p:blipFill>
        <p:spPr>
          <a:xfrm>
            <a:off x="973550" y="1315066"/>
            <a:ext cx="1527275" cy="755400"/>
          </a:xfrm>
          <a:prstGeom prst="rect">
            <a:avLst/>
          </a:prstGeom>
          <a:noFill/>
          <a:ln>
            <a:noFill/>
          </a:ln>
        </p:spPr>
      </p:pic>
      <p:pic>
        <p:nvPicPr>
          <p:cNvPr id="2" name="Google Shape;763;p85" descr="A larger gold-outlined rectangle with the word hello in a gold serif font">
            <a:extLst>
              <a:ext uri="{FF2B5EF4-FFF2-40B4-BE49-F238E27FC236}">
                <a16:creationId xmlns:a16="http://schemas.microsoft.com/office/drawing/2014/main" id="{0B5802F2-573A-7797-F2EF-33B1D148CB53}"/>
              </a:ext>
            </a:extLst>
          </p:cNvPr>
          <p:cNvPicPr preferRelativeResize="0"/>
          <p:nvPr/>
        </p:nvPicPr>
        <p:blipFill>
          <a:blip r:embed="rId4">
            <a:alphaModFix/>
          </a:blip>
          <a:stretch>
            <a:fillRect/>
          </a:stretch>
        </p:blipFill>
        <p:spPr>
          <a:xfrm>
            <a:off x="660700" y="3011434"/>
            <a:ext cx="2152975" cy="1201674"/>
          </a:xfrm>
          <a:prstGeom prst="rect">
            <a:avLst/>
          </a:prstGeom>
          <a:noFill/>
          <a:ln>
            <a:noFill/>
          </a:ln>
        </p:spPr>
      </p:pic>
      <p:sp>
        <p:nvSpPr>
          <p:cNvPr id="769" name="Google Shape;769;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Public Sans"/>
                <a:ea typeface="Public Sans"/>
                <a:cs typeface="Public Sans"/>
                <a:sym typeface="Public Sans"/>
              </a:rPr>
              <a:t>61</a:t>
            </a:fld>
            <a:endParaRPr>
              <a:latin typeface="Public Sans"/>
              <a:ea typeface="Public Sans"/>
              <a:cs typeface="Public Sans"/>
              <a:sym typeface="Public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80" name="Google Shape;780;p87">
            <a:extLst>
              <a:ext uri="{C183D7F6-B498-43B3-948B-1728B52AA6E4}">
                <adec:decorative xmlns:adec="http://schemas.microsoft.com/office/drawing/2017/decorative" val="1"/>
              </a:ext>
            </a:extLst>
          </p:cNvPr>
          <p:cNvSpPr/>
          <p:nvPr/>
        </p:nvSpPr>
        <p:spPr>
          <a:xfrm>
            <a:off x="3492650" y="50"/>
            <a:ext cx="625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7"/>
          <p:cNvSpPr txBox="1">
            <a:spLocks noGrp="1"/>
          </p:cNvSpPr>
          <p:nvPr>
            <p:ph type="title"/>
          </p:nvPr>
        </p:nvSpPr>
        <p:spPr>
          <a:xfrm>
            <a:off x="3732875" y="50"/>
            <a:ext cx="5683800" cy="75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1"/>
                </a:solidFill>
              </a:rPr>
              <a:t>Example with utilities in markup</a:t>
            </a:r>
            <a:endParaRPr>
              <a:solidFill>
                <a:schemeClr val="dk1"/>
              </a:solidFill>
            </a:endParaRPr>
          </a:p>
        </p:txBody>
      </p:sp>
      <p:sp>
        <p:nvSpPr>
          <p:cNvPr id="781" name="Google Shape;781;p87"/>
          <p:cNvSpPr txBox="1">
            <a:spLocks noGrp="1"/>
          </p:cNvSpPr>
          <p:nvPr>
            <p:ph type="body" idx="2"/>
          </p:nvPr>
        </p:nvSpPr>
        <p:spPr>
          <a:xfrm>
            <a:off x="3645050" y="755450"/>
            <a:ext cx="5324400" cy="397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IBM Plex Mono"/>
                <a:ea typeface="IBM Plex Mono"/>
                <a:cs typeface="IBM Plex Mono"/>
                <a:sym typeface="IBM Plex Mono"/>
              </a:rPr>
              <a:t>&lt;div </a:t>
            </a:r>
            <a:endParaRPr sz="1600">
              <a:latin typeface="IBM Plex Mono"/>
              <a:ea typeface="IBM Plex Mono"/>
              <a:cs typeface="IBM Plex Mono"/>
              <a:sym typeface="IBM Plex Mono"/>
            </a:endParaRPr>
          </a:p>
          <a:p>
            <a:pPr marL="0" lvl="0" indent="457200" algn="l" rtl="0">
              <a:spcBef>
                <a:spcPts val="0"/>
              </a:spcBef>
              <a:spcAft>
                <a:spcPts val="0"/>
              </a:spcAft>
              <a:buNone/>
            </a:pPr>
            <a:r>
              <a:rPr lang="en" sz="1600">
                <a:latin typeface="IBM Plex Mono"/>
                <a:ea typeface="IBM Plex Mono"/>
                <a:cs typeface="IBM Plex Mono"/>
                <a:sym typeface="IBM Plex Mono"/>
              </a:rPr>
              <a:t>class="example</a:t>
            </a:r>
            <a:r>
              <a:rPr lang="en" sz="1600" b="1">
                <a:latin typeface="IBM Plex Mono"/>
                <a:ea typeface="IBM Plex Mono"/>
                <a:cs typeface="IBM Plex Mono"/>
                <a:sym typeface="IBM Plex Mono"/>
              </a:rPr>
              <a:t> bg-primary </a:t>
            </a:r>
            <a:endParaRPr sz="1600" b="1">
              <a:latin typeface="IBM Plex Mono"/>
              <a:ea typeface="IBM Plex Mono"/>
              <a:cs typeface="IBM Plex Mono"/>
              <a:sym typeface="IBM Plex Mono"/>
            </a:endParaRPr>
          </a:p>
          <a:p>
            <a:pPr marL="0" lvl="0" indent="457200" algn="l" rtl="0">
              <a:spcBef>
                <a:spcPts val="0"/>
              </a:spcBef>
              <a:spcAft>
                <a:spcPts val="0"/>
              </a:spcAft>
              <a:buNone/>
            </a:pPr>
            <a:r>
              <a:rPr lang="en" sz="1600" b="1">
                <a:latin typeface="IBM Plex Mono"/>
                <a:ea typeface="IBM Plex Mono"/>
                <a:cs typeface="IBM Plex Mono"/>
                <a:sym typeface="IBM Plex Mono"/>
              </a:rPr>
              <a:t>  color-white font-sans-xl padding-1</a:t>
            </a:r>
            <a:r>
              <a:rPr lang="en" sz="1600">
                <a:latin typeface="IBM Plex Mono"/>
                <a:ea typeface="IBM Plex Mono"/>
                <a:cs typeface="IBM Plex Mono"/>
                <a:sym typeface="IBM Plex Mono"/>
              </a:rPr>
              <a:t>"&gt;</a:t>
            </a:r>
            <a:endParaRPr sz="1600">
              <a:latin typeface="IBM Plex Mono"/>
              <a:ea typeface="IBM Plex Mono"/>
              <a:cs typeface="IBM Plex Mono"/>
              <a:sym typeface="IBM Plex Mono"/>
            </a:endParaRPr>
          </a:p>
          <a:p>
            <a:pPr marL="0" lvl="0" indent="457200" algn="l" rtl="0">
              <a:spcBef>
                <a:spcPts val="0"/>
              </a:spcBef>
              <a:spcAft>
                <a:spcPts val="0"/>
              </a:spcAft>
              <a:buNone/>
            </a:pPr>
            <a:r>
              <a:rPr lang="en" sz="1600">
                <a:latin typeface="IBM Plex Mono"/>
                <a:ea typeface="IBM Plex Mono"/>
                <a:cs typeface="IBM Plex Mono"/>
                <a:sym typeface="IBM Plex Mono"/>
              </a:rPr>
              <a:t>Hello.</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&lt;/div&gt;</a:t>
            </a:r>
            <a:endParaRPr sz="1600">
              <a:latin typeface="IBM Plex Mono"/>
              <a:ea typeface="IBM Plex Mono"/>
              <a:cs typeface="IBM Plex Mono"/>
              <a:sym typeface="IBM Plex Mono"/>
            </a:endParaRPr>
          </a:p>
          <a:p>
            <a:pPr marL="0" lvl="0" indent="0" algn="l" rtl="0">
              <a:spcBef>
                <a:spcPts val="0"/>
              </a:spcBef>
              <a:spcAft>
                <a:spcPts val="0"/>
              </a:spcAft>
              <a:buNone/>
            </a:pPr>
            <a:endParaRPr sz="1600">
              <a:latin typeface="IBM Plex Mono"/>
              <a:ea typeface="IBM Plex Mono"/>
              <a:cs typeface="IBM Plex Mono"/>
              <a:sym typeface="IBM Plex Mono"/>
            </a:endParaRPr>
          </a:p>
          <a:p>
            <a:pPr marL="0" lvl="0" indent="0" algn="l" rtl="0">
              <a:spcBef>
                <a:spcPts val="0"/>
              </a:spcBef>
              <a:spcAft>
                <a:spcPts val="0"/>
              </a:spcAft>
              <a:buNone/>
            </a:pP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&lt;div </a:t>
            </a:r>
            <a:endParaRPr sz="1600">
              <a:latin typeface="IBM Plex Mono"/>
              <a:ea typeface="IBM Plex Mono"/>
              <a:cs typeface="IBM Plex Mono"/>
              <a:sym typeface="IBM Plex Mono"/>
            </a:endParaRPr>
          </a:p>
          <a:p>
            <a:pPr marL="0" lvl="0" indent="457200" algn="l" rtl="0">
              <a:spcBef>
                <a:spcPts val="0"/>
              </a:spcBef>
              <a:spcAft>
                <a:spcPts val="0"/>
              </a:spcAft>
              <a:buNone/>
            </a:pPr>
            <a:r>
              <a:rPr lang="en" sz="1600">
                <a:latin typeface="IBM Plex Mono"/>
                <a:ea typeface="IBM Plex Mono"/>
                <a:cs typeface="IBM Plex Mono"/>
                <a:sym typeface="IBM Plex Mono"/>
              </a:rPr>
              <a:t>class="example-two</a:t>
            </a:r>
            <a:r>
              <a:rPr lang="en" sz="1600" b="1">
                <a:latin typeface="IBM Plex Mono"/>
                <a:ea typeface="IBM Plex Mono"/>
                <a:cs typeface="IBM Plex Mono"/>
                <a:sym typeface="IBM Plex Mono"/>
              </a:rPr>
              <a:t> bg-none </a:t>
            </a:r>
            <a:endParaRPr sz="1600" b="1">
              <a:latin typeface="IBM Plex Mono"/>
              <a:ea typeface="IBM Plex Mono"/>
              <a:cs typeface="IBM Plex Mono"/>
              <a:sym typeface="IBM Plex Mono"/>
            </a:endParaRPr>
          </a:p>
          <a:p>
            <a:pPr marL="0" lvl="0" indent="457200" algn="l" rtl="0">
              <a:spcBef>
                <a:spcPts val="0"/>
              </a:spcBef>
              <a:spcAft>
                <a:spcPts val="0"/>
              </a:spcAft>
              <a:buNone/>
            </a:pPr>
            <a:r>
              <a:rPr lang="en" sz="1600" b="1">
                <a:latin typeface="IBM Plex Mono"/>
                <a:ea typeface="IBM Plex Mono"/>
                <a:cs typeface="IBM Plex Mono"/>
                <a:sym typeface="IBM Plex Mono"/>
              </a:rPr>
              <a:t>  color-gold-20v font-serif-xl </a:t>
            </a:r>
            <a:endParaRPr sz="1600" b="1">
              <a:latin typeface="IBM Plex Mono"/>
              <a:ea typeface="IBM Plex Mono"/>
              <a:cs typeface="IBM Plex Mono"/>
              <a:sym typeface="IBM Plex Mono"/>
            </a:endParaRPr>
          </a:p>
          <a:p>
            <a:pPr marL="457200" lvl="0" indent="0" algn="l" rtl="0">
              <a:spcBef>
                <a:spcPts val="0"/>
              </a:spcBef>
              <a:spcAft>
                <a:spcPts val="0"/>
              </a:spcAft>
              <a:buNone/>
            </a:pPr>
            <a:r>
              <a:rPr lang="en" sz="1600" b="1">
                <a:latin typeface="IBM Plex Mono"/>
                <a:ea typeface="IBM Plex Mono"/>
                <a:cs typeface="IBM Plex Mono"/>
                <a:sym typeface="IBM Plex Mono"/>
              </a:rPr>
              <a:t>  padding-205</a:t>
            </a:r>
            <a:r>
              <a:rPr lang="en" sz="1600">
                <a:latin typeface="IBM Plex Mono"/>
                <a:ea typeface="IBM Plex Mono"/>
                <a:cs typeface="IBM Plex Mono"/>
                <a:sym typeface="IBM Plex Mono"/>
              </a:rPr>
              <a:t>"&gt;</a:t>
            </a:r>
            <a:endParaRPr sz="1600">
              <a:latin typeface="IBM Plex Mono"/>
              <a:ea typeface="IBM Plex Mono"/>
              <a:cs typeface="IBM Plex Mono"/>
              <a:sym typeface="IBM Plex Mono"/>
            </a:endParaRPr>
          </a:p>
          <a:p>
            <a:pPr marL="0" lvl="0" indent="457200" algn="l" rtl="0">
              <a:spcBef>
                <a:spcPts val="0"/>
              </a:spcBef>
              <a:spcAft>
                <a:spcPts val="0"/>
              </a:spcAft>
              <a:buNone/>
            </a:pPr>
            <a:r>
              <a:rPr lang="en" sz="1600">
                <a:latin typeface="IBM Plex Mono"/>
                <a:ea typeface="IBM Plex Mono"/>
                <a:cs typeface="IBM Plex Mono"/>
                <a:sym typeface="IBM Plex Mono"/>
              </a:rPr>
              <a:t>Hello.</a:t>
            </a:r>
            <a:endParaRPr sz="1600">
              <a:latin typeface="IBM Plex Mono"/>
              <a:ea typeface="IBM Plex Mono"/>
              <a:cs typeface="IBM Plex Mono"/>
              <a:sym typeface="IBM Plex Mono"/>
            </a:endParaRPr>
          </a:p>
          <a:p>
            <a:pPr marL="0" lvl="0" indent="0" algn="l" rtl="0">
              <a:spcBef>
                <a:spcPts val="0"/>
              </a:spcBef>
              <a:spcAft>
                <a:spcPts val="0"/>
              </a:spcAft>
              <a:buNone/>
            </a:pPr>
            <a:r>
              <a:rPr lang="en" sz="1600">
                <a:latin typeface="IBM Plex Mono"/>
                <a:ea typeface="IBM Plex Mono"/>
                <a:cs typeface="IBM Plex Mono"/>
                <a:sym typeface="IBM Plex Mono"/>
              </a:rPr>
              <a:t>&lt;/div&gt;</a:t>
            </a:r>
            <a:endParaRPr sz="1600">
              <a:latin typeface="IBM Plex Mono"/>
              <a:ea typeface="IBM Plex Mono"/>
              <a:cs typeface="IBM Plex Mono"/>
              <a:sym typeface="IBM Plex Mono"/>
            </a:endParaRPr>
          </a:p>
        </p:txBody>
      </p:sp>
      <p:pic>
        <p:nvPicPr>
          <p:cNvPr id="3" name="Google Shape;764;p85" descr="A small blue rectangle with the word hello in a white sans-serif font">
            <a:extLst>
              <a:ext uri="{FF2B5EF4-FFF2-40B4-BE49-F238E27FC236}">
                <a16:creationId xmlns:a16="http://schemas.microsoft.com/office/drawing/2014/main" id="{202DA17E-8C2D-9619-C023-2C40253F1FB6}"/>
              </a:ext>
            </a:extLst>
          </p:cNvPr>
          <p:cNvPicPr preferRelativeResize="0"/>
          <p:nvPr/>
        </p:nvPicPr>
        <p:blipFill>
          <a:blip r:embed="rId3">
            <a:alphaModFix/>
          </a:blip>
          <a:stretch>
            <a:fillRect/>
          </a:stretch>
        </p:blipFill>
        <p:spPr>
          <a:xfrm>
            <a:off x="973550" y="1315066"/>
            <a:ext cx="1527275" cy="755400"/>
          </a:xfrm>
          <a:prstGeom prst="rect">
            <a:avLst/>
          </a:prstGeom>
          <a:noFill/>
          <a:ln>
            <a:noFill/>
          </a:ln>
        </p:spPr>
      </p:pic>
      <p:pic>
        <p:nvPicPr>
          <p:cNvPr id="2" name="Google Shape;763;p85" descr="A larger gold-outlined rectangle with the word hello in a gold serif font">
            <a:extLst>
              <a:ext uri="{FF2B5EF4-FFF2-40B4-BE49-F238E27FC236}">
                <a16:creationId xmlns:a16="http://schemas.microsoft.com/office/drawing/2014/main" id="{2463D6A3-6751-F112-0862-0D2C32AF6FC2}"/>
              </a:ext>
            </a:extLst>
          </p:cNvPr>
          <p:cNvPicPr preferRelativeResize="0"/>
          <p:nvPr/>
        </p:nvPicPr>
        <p:blipFill>
          <a:blip r:embed="rId4">
            <a:alphaModFix/>
          </a:blip>
          <a:stretch>
            <a:fillRect/>
          </a:stretch>
        </p:blipFill>
        <p:spPr>
          <a:xfrm>
            <a:off x="660700" y="3011434"/>
            <a:ext cx="2152975" cy="1201674"/>
          </a:xfrm>
          <a:prstGeom prst="rect">
            <a:avLst/>
          </a:prstGeom>
          <a:noFill/>
          <a:ln>
            <a:noFill/>
          </a:ln>
        </p:spPr>
      </p:pic>
      <p:sp>
        <p:nvSpPr>
          <p:cNvPr id="779" name="Google Shape;779;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Public Sans"/>
                <a:ea typeface="Public Sans"/>
                <a:cs typeface="Public Sans"/>
                <a:sym typeface="Public Sans"/>
              </a:rPr>
              <a:t>62</a:t>
            </a:fld>
            <a:endParaRPr>
              <a:latin typeface="Public Sans"/>
              <a:ea typeface="Public Sans"/>
              <a:cs typeface="Public Sans"/>
              <a:sym typeface="Public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88"/>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Use tokens any way you like.</a:t>
            </a:r>
            <a:endParaRPr>
              <a:solidFill>
                <a:schemeClr val="dk2"/>
              </a:solidFill>
            </a:endParaRPr>
          </a:p>
          <a:p>
            <a:pPr marL="0" lvl="0" indent="0" algn="ctr" rtl="0">
              <a:spcBef>
                <a:spcPts val="0"/>
              </a:spcBef>
              <a:spcAft>
                <a:spcPts val="0"/>
              </a:spcAft>
              <a:buNone/>
            </a:pPr>
            <a:r>
              <a:rPr lang="en">
                <a:solidFill>
                  <a:schemeClr val="dk2"/>
                </a:solidFill>
              </a:rPr>
              <a:t>Just try and use them!</a:t>
            </a:r>
            <a:endParaRPr>
              <a:solidFill>
                <a:schemeClr val="dk2"/>
              </a:solidFill>
            </a:endParaRPr>
          </a:p>
        </p:txBody>
      </p:sp>
      <p:sp>
        <p:nvSpPr>
          <p:cNvPr id="790" name="Google Shape;790;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89"/>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rPr>
              <a:t>A common language</a:t>
            </a:r>
            <a:endParaRPr>
              <a:solidFill>
                <a:schemeClr val="lt1"/>
              </a:solidFill>
            </a:endParaRPr>
          </a:p>
        </p:txBody>
      </p:sp>
      <p:sp>
        <p:nvSpPr>
          <p:cNvPr id="796" name="Google Shape;796;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00"/>
        <p:cNvGrpSpPr/>
        <p:nvPr/>
      </p:nvGrpSpPr>
      <p:grpSpPr>
        <a:xfrm>
          <a:off x="0" y="0"/>
          <a:ext cx="0" cy="0"/>
          <a:chOff x="0" y="0"/>
          <a:chExt cx="0" cy="0"/>
        </a:xfrm>
      </p:grpSpPr>
      <p:sp>
        <p:nvSpPr>
          <p:cNvPr id="802" name="Google Shape;802;p90"/>
          <p:cNvSpPr txBox="1">
            <a:spLocks noGrp="1"/>
          </p:cNvSpPr>
          <p:nvPr>
            <p:ph type="title"/>
          </p:nvPr>
        </p:nvSpPr>
        <p:spPr>
          <a:xfrm>
            <a:off x="311700" y="1798477"/>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Maybe this will be me next time</a:t>
            </a:r>
            <a:endParaRPr>
              <a:solidFill>
                <a:schemeClr val="dk1"/>
              </a:solidFill>
            </a:endParaRPr>
          </a:p>
        </p:txBody>
      </p:sp>
      <p:pic>
        <p:nvPicPr>
          <p:cNvPr id="801" name="Google Shape;801;p90" descr="Dan Williams avatar with a goatee, eyepatch, and a closed eye"/>
          <p:cNvPicPr preferRelativeResize="0"/>
          <p:nvPr/>
        </p:nvPicPr>
        <p:blipFill rotWithShape="1">
          <a:blip r:embed="rId3">
            <a:alphaModFix/>
          </a:blip>
          <a:srcRect l="42183" t="66542" r="42562"/>
          <a:stretch/>
        </p:blipFill>
        <p:spPr>
          <a:xfrm>
            <a:off x="3855224" y="3422600"/>
            <a:ext cx="1394026" cy="1720851"/>
          </a:xfrm>
          <a:prstGeom prst="rect">
            <a:avLst/>
          </a:prstGeom>
          <a:noFill/>
          <a:ln>
            <a:noFill/>
          </a:ln>
        </p:spPr>
      </p:pic>
      <p:sp>
        <p:nvSpPr>
          <p:cNvPr id="803" name="Google Shape;803;p9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65</a:t>
            </a:fld>
            <a:endParaRPr>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91"/>
          <p:cNvSpPr txBox="1">
            <a:spLocks noGrp="1"/>
          </p:cNvSpPr>
          <p:nvPr>
            <p:ph type="title"/>
          </p:nvPr>
        </p:nvSpPr>
        <p:spPr>
          <a:xfrm>
            <a:off x="294125" y="2050485"/>
            <a:ext cx="8520600" cy="8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Q&amp;A</a:t>
            </a:r>
            <a:endParaRPr/>
          </a:p>
        </p:txBody>
      </p:sp>
      <p:sp>
        <p:nvSpPr>
          <p:cNvPr id="809" name="Google Shape;809;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07"/>
          <p:cNvSpPr txBox="1">
            <a:spLocks noGrp="1"/>
          </p:cNvSpPr>
          <p:nvPr>
            <p:ph type="title"/>
          </p:nvPr>
        </p:nvSpPr>
        <p:spPr>
          <a:xfrm>
            <a:off x="569203" y="40445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month</a:t>
            </a:r>
            <a:endParaRPr/>
          </a:p>
        </p:txBody>
      </p:sp>
      <p:sp>
        <p:nvSpPr>
          <p:cNvPr id="715" name="Google Shape;715;p107"/>
          <p:cNvSpPr txBox="1">
            <a:spLocks noGrp="1"/>
          </p:cNvSpPr>
          <p:nvPr>
            <p:ph type="subTitle" idx="1"/>
          </p:nvPr>
        </p:nvSpPr>
        <p:spPr>
          <a:xfrm>
            <a:off x="537400" y="872275"/>
            <a:ext cx="8272200" cy="1533600"/>
          </a:xfrm>
          <a:prstGeom prst="rect">
            <a:avLst/>
          </a:prstGeom>
        </p:spPr>
        <p:txBody>
          <a:bodyPr spcFirstLastPara="1" wrap="square" lIns="91425" tIns="91425" rIns="91425" bIns="91425" anchor="t" anchorCtr="0">
            <a:noAutofit/>
          </a:bodyPr>
          <a:lstStyle/>
          <a:p>
            <a:pPr marL="0" lvl="0" indent="0"/>
            <a:r>
              <a:rPr lang="en-US" dirty="0"/>
              <a:t>March:</a:t>
            </a:r>
            <a:br>
              <a:rPr lang="en-US" dirty="0"/>
            </a:br>
            <a:r>
              <a:rPr lang="en-US" dirty="0"/>
              <a:t>Design and the brain</a:t>
            </a:r>
          </a:p>
        </p:txBody>
      </p:sp>
      <p:sp>
        <p:nvSpPr>
          <p:cNvPr id="716" name="Google Shape;716;p107"/>
          <p:cNvSpPr txBox="1">
            <a:spLocks noGrp="1"/>
          </p:cNvSpPr>
          <p:nvPr>
            <p:ph type="body" idx="2"/>
          </p:nvPr>
        </p:nvSpPr>
        <p:spPr>
          <a:xfrm>
            <a:off x="1109800" y="2521297"/>
            <a:ext cx="7330500" cy="19887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Char char="●"/>
            </a:pPr>
            <a:r>
              <a:rPr lang="en" dirty="0"/>
              <a:t>#</a:t>
            </a:r>
            <a:r>
              <a:rPr lang="en" dirty="0" err="1">
                <a:solidFill>
                  <a:schemeClr val="bg2"/>
                </a:solidFill>
              </a:rPr>
              <a:t>uswds</a:t>
            </a:r>
            <a:r>
              <a:rPr lang="en" dirty="0">
                <a:solidFill>
                  <a:schemeClr val="bg2"/>
                </a:solidFill>
              </a:rPr>
              <a:t>-public</a:t>
            </a:r>
            <a:endParaRPr dirty="0">
              <a:solidFill>
                <a:schemeClr val="bg2"/>
              </a:solidFill>
            </a:endParaRPr>
          </a:p>
          <a:p>
            <a:pPr marL="457200" lvl="0" indent="-406400" algn="l" rtl="0">
              <a:spcBef>
                <a:spcPts val="1300"/>
              </a:spcBef>
              <a:spcAft>
                <a:spcPts val="0"/>
              </a:spcAft>
              <a:buSzPts val="2800"/>
              <a:buChar char="●"/>
            </a:pPr>
            <a:r>
              <a:rPr lang="en" dirty="0" err="1">
                <a:solidFill>
                  <a:schemeClr val="bg2"/>
                </a:solidFill>
                <a:hlinkClick r:id="rId3">
                  <a:extLst>
                    <a:ext uri="{A12FA001-AC4F-418D-AE19-62706E023703}">
                      <ahyp:hlinkClr xmlns:ahyp="http://schemas.microsoft.com/office/drawing/2018/hyperlinkcolor" val="tx"/>
                    </a:ext>
                  </a:extLst>
                </a:hlinkClick>
              </a:rPr>
              <a:t>github.com</a:t>
            </a:r>
            <a:r>
              <a:rPr lang="en" dirty="0">
                <a:solidFill>
                  <a:schemeClr val="bg2"/>
                </a:solidFill>
                <a:hlinkClick r:id="rId3">
                  <a:extLst>
                    <a:ext uri="{A12FA001-AC4F-418D-AE19-62706E023703}">
                      <ahyp:hlinkClr xmlns:ahyp="http://schemas.microsoft.com/office/drawing/2018/hyperlinkcolor" val="tx"/>
                    </a:ext>
                  </a:extLst>
                </a:hlinkClick>
              </a:rPr>
              <a:t>/</a:t>
            </a:r>
            <a:r>
              <a:rPr lang="en" dirty="0" err="1">
                <a:solidFill>
                  <a:schemeClr val="bg2"/>
                </a:solidFill>
                <a:hlinkClick r:id="rId3">
                  <a:extLst>
                    <a:ext uri="{A12FA001-AC4F-418D-AE19-62706E023703}">
                      <ahyp:hlinkClr xmlns:ahyp="http://schemas.microsoft.com/office/drawing/2018/hyperlinkcolor" val="tx"/>
                    </a:ext>
                  </a:extLst>
                </a:hlinkClick>
              </a:rPr>
              <a:t>uswds</a:t>
            </a:r>
            <a:endParaRPr dirty="0">
              <a:solidFill>
                <a:schemeClr val="bg2"/>
              </a:solidFill>
            </a:endParaRPr>
          </a:p>
          <a:p>
            <a:pPr marL="457200" lvl="0" indent="-406400" algn="l" rtl="0">
              <a:spcBef>
                <a:spcPts val="1300"/>
              </a:spcBef>
              <a:spcAft>
                <a:spcPts val="1300"/>
              </a:spcAft>
              <a:buSzPts val="2800"/>
              <a:buChar char="●"/>
            </a:pPr>
            <a:r>
              <a:rPr lang="en" dirty="0" err="1">
                <a:solidFill>
                  <a:schemeClr val="bg2"/>
                </a:solidFill>
                <a:hlinkClick r:id="rId4">
                  <a:extLst>
                    <a:ext uri="{A12FA001-AC4F-418D-AE19-62706E023703}">
                      <ahyp:hlinkClr xmlns:ahyp="http://schemas.microsoft.com/office/drawing/2018/hyperlinkcolor" val="tx"/>
                    </a:ext>
                  </a:extLst>
                </a:hlinkClick>
              </a:rPr>
              <a:t>designsystem.digital.gov</a:t>
            </a:r>
            <a:endParaRPr dirty="0">
              <a:solidFill>
                <a:schemeClr val="bg2"/>
              </a:solidFill>
            </a:endParaRPr>
          </a:p>
        </p:txBody>
      </p:sp>
      <p:sp>
        <p:nvSpPr>
          <p:cNvPr id="717" name="Google Shape;717;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4376165" y="259294"/>
            <a:ext cx="4281600" cy="567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Social Security Administration</a:t>
            </a:r>
            <a:endParaRPr/>
          </a:p>
        </p:txBody>
      </p:sp>
      <p:sp>
        <p:nvSpPr>
          <p:cNvPr id="194" name="Google Shape;194;p32"/>
          <p:cNvSpPr txBox="1">
            <a:spLocks noGrp="1"/>
          </p:cNvSpPr>
          <p:nvPr>
            <p:ph type="subTitle" idx="1"/>
          </p:nvPr>
        </p:nvSpPr>
        <p:spPr>
          <a:xfrm>
            <a:off x="461704" y="259294"/>
            <a:ext cx="369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US" dirty="0">
                <a:solidFill>
                  <a:schemeClr val="tx2"/>
                </a:solidFill>
                <a:hlinkClick r:id="rId3">
                  <a:extLst>
                    <a:ext uri="{A12FA001-AC4F-418D-AE19-62706E023703}">
                      <ahyp:hlinkClr xmlns:ahyp="http://schemas.microsoft.com/office/drawing/2018/hyperlinkcolor" val="tx"/>
                    </a:ext>
                  </a:extLst>
                </a:hlinkClick>
              </a:rPr>
              <a:t>s</a:t>
            </a:r>
            <a:r>
              <a:rPr lang="en" dirty="0" err="1">
                <a:solidFill>
                  <a:schemeClr val="tx2"/>
                </a:solidFill>
                <a:hlinkClick r:id="rId3">
                  <a:extLst>
                    <a:ext uri="{A12FA001-AC4F-418D-AE19-62706E023703}">
                      <ahyp:hlinkClr xmlns:ahyp="http://schemas.microsoft.com/office/drawing/2018/hyperlinkcolor" val="tx"/>
                    </a:ext>
                  </a:extLst>
                </a:hlinkClick>
              </a:rPr>
              <a:t>sa.gov</a:t>
            </a:r>
            <a:endParaRPr dirty="0">
              <a:solidFill>
                <a:schemeClr val="tx2"/>
              </a:solidFill>
            </a:endParaRPr>
          </a:p>
        </p:txBody>
      </p:sp>
      <p:pic>
        <p:nvPicPr>
          <p:cNvPr id="195" name="Google Shape;195;p32" descr="The ssa.gov homepage get right to business with a focussed, action oriented homepage. We see the gov banner and an information banner at the top of the page."/>
          <p:cNvPicPr preferRelativeResize="0">
            <a:picLocks noGrp="1"/>
          </p:cNvPicPr>
          <p:nvPr>
            <p:ph type="pic" idx="2"/>
          </p:nvPr>
        </p:nvPicPr>
        <p:blipFill rotWithShape="1">
          <a:blip r:embed="rId4">
            <a:alphaModFix/>
          </a:blip>
          <a:srcRect b="52770"/>
          <a:stretch/>
        </p:blipFill>
        <p:spPr>
          <a:xfrm>
            <a:off x="557275" y="895300"/>
            <a:ext cx="8029500" cy="4560600"/>
          </a:xfrm>
          <a:prstGeom prst="roundRect">
            <a:avLst>
              <a:gd name="adj" fmla="val 1542"/>
            </a:avLst>
          </a:prstGeom>
        </p:spPr>
      </p:pic>
      <p:sp>
        <p:nvSpPr>
          <p:cNvPr id="193" name="Google Shape;19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Great work!</a:t>
            </a:r>
            <a:endParaRPr/>
          </a:p>
        </p:txBody>
      </p:sp>
      <p:sp>
        <p:nvSpPr>
          <p:cNvPr id="201" name="Google Shape;20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311700" y="445025"/>
            <a:ext cx="8520600" cy="414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USWDS 3.4.0</a:t>
            </a:r>
            <a:endParaRPr>
              <a:solidFill>
                <a:schemeClr val="lt1"/>
              </a:solidFill>
            </a:endParaRPr>
          </a:p>
          <a:p>
            <a:pPr marL="0" lvl="0" indent="0" algn="ctr" rtl="0">
              <a:spcBef>
                <a:spcPts val="0"/>
              </a:spcBef>
              <a:spcAft>
                <a:spcPts val="0"/>
              </a:spcAft>
              <a:buNone/>
            </a:pPr>
            <a:r>
              <a:rPr lang="en">
                <a:solidFill>
                  <a:schemeClr val="accent1"/>
                </a:solidFill>
                <a:latin typeface="Public Sans Light"/>
                <a:ea typeface="Public Sans Light"/>
                <a:cs typeface="Public Sans Light"/>
                <a:sym typeface="Public Sans Light"/>
              </a:rPr>
              <a:t>Lots of small improvements</a:t>
            </a:r>
            <a:endParaRPr>
              <a:solidFill>
                <a:schemeClr val="accent1"/>
              </a:solidFill>
              <a:latin typeface="Public Sans Light"/>
              <a:ea typeface="Public Sans Light"/>
              <a:cs typeface="Public Sans Light"/>
              <a:sym typeface="Public Sans Light"/>
            </a:endParaRPr>
          </a:p>
        </p:txBody>
      </p:sp>
      <p:sp>
        <p:nvSpPr>
          <p:cNvPr id="207" name="Google Shape;20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USWDS">
  <a:themeElements>
    <a:clrScheme name="Simple Light">
      <a:dk1>
        <a:srgbClr val="1B1B1B"/>
      </a:dk1>
      <a:lt1>
        <a:srgbClr val="FFFFFF"/>
      </a:lt1>
      <a:dk2>
        <a:srgbClr val="FFBE2E"/>
      </a:dk2>
      <a:lt2>
        <a:srgbClr val="AD8B65"/>
      </a:lt2>
      <a:accent1>
        <a:srgbClr val="976EFB"/>
      </a:accent1>
      <a:accent2>
        <a:srgbClr val="04CF85"/>
      </a:accent2>
      <a:accent3>
        <a:srgbClr val="EF38A3"/>
      </a:accent3>
      <a:accent4>
        <a:srgbClr val="EF5E25"/>
      </a:accent4>
      <a:accent5>
        <a:srgbClr val="0097A7"/>
      </a:accent5>
      <a:accent6>
        <a:srgbClr val="F1E5C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1252</Words>
  <Application>Microsoft Office PowerPoint</Application>
  <PresentationFormat>On-screen Show (16:9)</PresentationFormat>
  <Paragraphs>373</Paragraphs>
  <Slides>67</Slides>
  <Notes>67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Public Sans Light</vt:lpstr>
      <vt:lpstr>Public Sans ExtraBold</vt:lpstr>
      <vt:lpstr>IBM Plex Mono</vt:lpstr>
      <vt:lpstr>Public Sans</vt:lpstr>
      <vt:lpstr>Public Sans Thin</vt:lpstr>
      <vt:lpstr>IBM Plex Mono Medium</vt:lpstr>
      <vt:lpstr>IBM Plex Mono Light</vt:lpstr>
      <vt:lpstr>Arial</vt:lpstr>
      <vt:lpstr>Public Sans Medium</vt:lpstr>
      <vt:lpstr>USWDS</vt:lpstr>
      <vt:lpstr>USWDS Monthly Call</vt:lpstr>
      <vt:lpstr>Hi!</vt:lpstr>
      <vt:lpstr>Agenda</vt:lpstr>
      <vt:lpstr>Site launches</vt:lpstr>
      <vt:lpstr>U.S. Department of Justice</vt:lpstr>
      <vt:lpstr>U.S. Office of Personnel Management</vt:lpstr>
      <vt:lpstr>Social Security Administration</vt:lpstr>
      <vt:lpstr>Great work!</vt:lpstr>
      <vt:lpstr>USWDS 3.4.0 Lots of small improvements</vt:lpstr>
      <vt:lpstr>Key improvements in USWDS 3.4.0 (1 of 2)</vt:lpstr>
      <vt:lpstr>Key improvements in USWDS 3.4.0 (2 of 2)</vt:lpstr>
      <vt:lpstr>USWDS 3.4.0 Out this month</vt:lpstr>
      <vt:lpstr>Top Tasks Survey Help us know what’s  important to you!</vt:lpstr>
      <vt:lpstr>USWDS Design Tokens</vt:lpstr>
      <vt:lpstr>Amy Leadem she/her</vt:lpstr>
      <vt:lpstr>James Mejia he/him</vt:lpstr>
      <vt:lpstr>I don’t like getting my hair cut</vt:lpstr>
      <vt:lpstr>Language and choice  go together</vt:lpstr>
      <vt:lpstr>My avatar</vt:lpstr>
      <vt:lpstr>Let’s look at its haircut</vt:lpstr>
      <vt:lpstr>Hairstyles</vt:lpstr>
      <vt:lpstr>Each of these hairstyles is a choice in the avatar builder</vt:lpstr>
      <vt:lpstr>Each hairstyle choice is what we can call a hairstyle   token  .</vt:lpstr>
      <vt:lpstr>Clothing tokens</vt:lpstr>
      <vt:lpstr>Skin Tone tokens</vt:lpstr>
      <vt:lpstr>Eyewear tokens</vt:lpstr>
      <vt:lpstr>Facial Hair tokens</vt:lpstr>
      <vt:lpstr>Eyes and Mouth tokens</vt:lpstr>
      <vt:lpstr>Expressive range</vt:lpstr>
      <vt:lpstr>What is “good enough”?</vt:lpstr>
      <vt:lpstr>Design tokens in my avatar</vt:lpstr>
      <vt:lpstr>Design tokens in USWDS</vt:lpstr>
      <vt:lpstr>Token names instead of CSS values</vt:lpstr>
      <vt:lpstr>Spacing token distribution</vt:lpstr>
      <vt:lpstr>Spacing tokens always center evenly</vt:lpstr>
      <vt:lpstr>The rgb color space</vt:lpstr>
      <vt:lpstr>USWDS system  color tokens</vt:lpstr>
      <vt:lpstr>Color grades indicate brightness.  Vivid variants are more intense.</vt:lpstr>
      <vt:lpstr>Magic number is the difference between  any two color grades, in any family. </vt:lpstr>
      <vt:lpstr>Font size token distribution</vt:lpstr>
      <vt:lpstr>Font size without normalization</vt:lpstr>
      <vt:lpstr>Font size with token normalization</vt:lpstr>
      <vt:lpstr>System tokens and theme tokens</vt:lpstr>
      <vt:lpstr>Theme tokens allows teams to create project-specific subsets of design tokens</vt:lpstr>
      <vt:lpstr>Theme spacing tokens</vt:lpstr>
      <vt:lpstr>Theme color tokens</vt:lpstr>
      <vt:lpstr>State color tokens</vt:lpstr>
      <vt:lpstr>Font type tokens</vt:lpstr>
      <vt:lpstr>Font role tokens</vt:lpstr>
      <vt:lpstr>Check for tokens when making design decisions.  It might just make your life easier!</vt:lpstr>
      <vt:lpstr>Using tokens in code</vt:lpstr>
      <vt:lpstr>Example: Spacing Units</vt:lpstr>
      <vt:lpstr>Spacing unit tokens</vt:lpstr>
      <vt:lpstr>Using spacing unit tokens</vt:lpstr>
      <vt:lpstr>Accessing tokens</vt:lpstr>
      <vt:lpstr>Using tokens with functions</vt:lpstr>
      <vt:lpstr>Using tokens with mixins</vt:lpstr>
      <vt:lpstr>Using tokens in markup with utilities</vt:lpstr>
      <vt:lpstr>Using tokens in settings</vt:lpstr>
      <vt:lpstr>Example with functions</vt:lpstr>
      <vt:lpstr>Example with mixins</vt:lpstr>
      <vt:lpstr>Example with utilities in markup</vt:lpstr>
      <vt:lpstr>Use tokens any way you like. Just try and use them!</vt:lpstr>
      <vt:lpstr>A common language</vt:lpstr>
      <vt:lpstr>Maybe this will be me next time</vt:lpstr>
      <vt:lpstr>Q&amp;A</vt:lpstr>
      <vt:lpstr>Next month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2023-02-16T17:36:38Z</dcterms:modified>
</cp:coreProperties>
</file>