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9" r:id="rId4"/>
    <p:sldMasterId id="214748369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</p:sldIdLst>
  <p:sldSz cy="5143500" cx="9144000"/>
  <p:notesSz cx="6858000" cy="9144000"/>
  <p:embeddedFontLst>
    <p:embeddedFont>
      <p:font typeface="IBM Plex Mono Medium"/>
      <p:regular r:id="rId82"/>
      <p:bold r:id="rId83"/>
      <p:italic r:id="rId84"/>
      <p:boldItalic r:id="rId85"/>
    </p:embeddedFont>
    <p:embeddedFont>
      <p:font typeface="Public Sans ExtraLight"/>
      <p:regular r:id="rId86"/>
      <p:bold r:id="rId87"/>
      <p:italic r:id="rId88"/>
      <p:boldItalic r:id="rId89"/>
    </p:embeddedFont>
    <p:embeddedFont>
      <p:font typeface="Public Sans Thin"/>
      <p:regular r:id="rId90"/>
      <p:bold r:id="rId91"/>
      <p:italic r:id="rId92"/>
      <p:boldItalic r:id="rId93"/>
    </p:embeddedFont>
    <p:embeddedFont>
      <p:font typeface="IBM Plex Mono Light"/>
      <p:regular r:id="rId94"/>
      <p:bold r:id="rId95"/>
      <p:italic r:id="rId96"/>
      <p:boldItalic r:id="rId97"/>
    </p:embeddedFont>
    <p:embeddedFont>
      <p:font typeface="Public Sans ExtraBold"/>
      <p:bold r:id="rId98"/>
      <p:boldItalic r:id="rId99"/>
    </p:embeddedFont>
    <p:embeddedFont>
      <p:font typeface="Public Sans Medium"/>
      <p:regular r:id="rId100"/>
      <p:bold r:id="rId101"/>
      <p:italic r:id="rId102"/>
      <p:boldItalic r:id="rId103"/>
    </p:embeddedFont>
    <p:embeddedFont>
      <p:font typeface="Public Sans"/>
      <p:regular r:id="rId104"/>
      <p:bold r:id="rId105"/>
      <p:italic r:id="rId106"/>
      <p:boldItalic r:id="rId107"/>
    </p:embeddedFont>
    <p:embeddedFont>
      <p:font typeface="Public Sans Light"/>
      <p:regular r:id="rId108"/>
      <p:bold r:id="rId109"/>
      <p:italic r:id="rId110"/>
      <p:boldItalic r:id="rId111"/>
    </p:embeddedFont>
    <p:embeddedFont>
      <p:font typeface="IBM Plex Mono"/>
      <p:regular r:id="rId112"/>
      <p:bold r:id="rId113"/>
      <p:italic r:id="rId114"/>
      <p:boldItalic r:id="rId1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07" Type="http://schemas.openxmlformats.org/officeDocument/2006/relationships/font" Target="fonts/PublicSans-boldItalic.fntdata"/><Relationship Id="rId106" Type="http://schemas.openxmlformats.org/officeDocument/2006/relationships/font" Target="fonts/PublicSans-italic.fntdata"/><Relationship Id="rId105" Type="http://schemas.openxmlformats.org/officeDocument/2006/relationships/font" Target="fonts/PublicSans-bold.fntdata"/><Relationship Id="rId104" Type="http://schemas.openxmlformats.org/officeDocument/2006/relationships/font" Target="fonts/PublicSans-regular.fntdata"/><Relationship Id="rId109" Type="http://schemas.openxmlformats.org/officeDocument/2006/relationships/font" Target="fonts/PublicSansLight-bold.fntdata"/><Relationship Id="rId108" Type="http://schemas.openxmlformats.org/officeDocument/2006/relationships/font" Target="fonts/PublicSansLight-regular.fntdata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103" Type="http://schemas.openxmlformats.org/officeDocument/2006/relationships/font" Target="fonts/PublicSansMedium-boldItalic.fntdata"/><Relationship Id="rId102" Type="http://schemas.openxmlformats.org/officeDocument/2006/relationships/font" Target="fonts/PublicSansMedium-italic.fntdata"/><Relationship Id="rId101" Type="http://schemas.openxmlformats.org/officeDocument/2006/relationships/font" Target="fonts/PublicSansMedium-bold.fntdata"/><Relationship Id="rId100" Type="http://schemas.openxmlformats.org/officeDocument/2006/relationships/font" Target="fonts/PublicSansMedium-regular.fntdata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95" Type="http://schemas.openxmlformats.org/officeDocument/2006/relationships/font" Target="fonts/IBMPlexMonoLight-bold.fntdata"/><Relationship Id="rId94" Type="http://schemas.openxmlformats.org/officeDocument/2006/relationships/font" Target="fonts/IBMPlexMonoLight-regular.fntdata"/><Relationship Id="rId97" Type="http://schemas.openxmlformats.org/officeDocument/2006/relationships/font" Target="fonts/IBMPlexMonoLight-boldItalic.fntdata"/><Relationship Id="rId96" Type="http://schemas.openxmlformats.org/officeDocument/2006/relationships/font" Target="fonts/IBMPlexMonoLight-italic.fntdata"/><Relationship Id="rId11" Type="http://schemas.openxmlformats.org/officeDocument/2006/relationships/slide" Target="slides/slide5.xml"/><Relationship Id="rId99" Type="http://schemas.openxmlformats.org/officeDocument/2006/relationships/font" Target="fonts/PublicSansExtraBold-boldItalic.fntdata"/><Relationship Id="rId10" Type="http://schemas.openxmlformats.org/officeDocument/2006/relationships/slide" Target="slides/slide4.xml"/><Relationship Id="rId98" Type="http://schemas.openxmlformats.org/officeDocument/2006/relationships/font" Target="fonts/PublicSansExtraBold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91" Type="http://schemas.openxmlformats.org/officeDocument/2006/relationships/font" Target="fonts/PublicSansThin-bold.fntdata"/><Relationship Id="rId90" Type="http://schemas.openxmlformats.org/officeDocument/2006/relationships/font" Target="fonts/PublicSansThin-regular.fntdata"/><Relationship Id="rId93" Type="http://schemas.openxmlformats.org/officeDocument/2006/relationships/font" Target="fonts/PublicSansThin-boldItalic.fntdata"/><Relationship Id="rId92" Type="http://schemas.openxmlformats.org/officeDocument/2006/relationships/font" Target="fonts/PublicSansThin-italic.fntdata"/><Relationship Id="rId115" Type="http://schemas.openxmlformats.org/officeDocument/2006/relationships/font" Target="fonts/IBMPlexMono-boldItalic.fntdata"/><Relationship Id="rId15" Type="http://schemas.openxmlformats.org/officeDocument/2006/relationships/slide" Target="slides/slide9.xml"/><Relationship Id="rId110" Type="http://schemas.openxmlformats.org/officeDocument/2006/relationships/font" Target="fonts/PublicSansLight-italic.fntdata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14" Type="http://schemas.openxmlformats.org/officeDocument/2006/relationships/font" Target="fonts/IBMPlexMono-italic.fntdata"/><Relationship Id="rId18" Type="http://schemas.openxmlformats.org/officeDocument/2006/relationships/slide" Target="slides/slide12.xml"/><Relationship Id="rId113" Type="http://schemas.openxmlformats.org/officeDocument/2006/relationships/font" Target="fonts/IBMPlexMono-bold.fntdata"/><Relationship Id="rId112" Type="http://schemas.openxmlformats.org/officeDocument/2006/relationships/font" Target="fonts/IBMPlexMono-regular.fntdata"/><Relationship Id="rId111" Type="http://schemas.openxmlformats.org/officeDocument/2006/relationships/font" Target="fonts/PublicSansLight-boldItalic.fntdata"/><Relationship Id="rId84" Type="http://schemas.openxmlformats.org/officeDocument/2006/relationships/font" Target="fonts/IBMPlexMonoMedium-italic.fntdata"/><Relationship Id="rId83" Type="http://schemas.openxmlformats.org/officeDocument/2006/relationships/font" Target="fonts/IBMPlexMonoMedium-bold.fntdata"/><Relationship Id="rId86" Type="http://schemas.openxmlformats.org/officeDocument/2006/relationships/font" Target="fonts/PublicSansExtraLight-regular.fntdata"/><Relationship Id="rId85" Type="http://schemas.openxmlformats.org/officeDocument/2006/relationships/font" Target="fonts/IBMPlexMonoMedium-boldItalic.fntdata"/><Relationship Id="rId88" Type="http://schemas.openxmlformats.org/officeDocument/2006/relationships/font" Target="fonts/PublicSansExtraLight-italic.fntdata"/><Relationship Id="rId87" Type="http://schemas.openxmlformats.org/officeDocument/2006/relationships/font" Target="fonts/PublicSansExtraLight-bold.fntdata"/><Relationship Id="rId89" Type="http://schemas.openxmlformats.org/officeDocument/2006/relationships/font" Target="fonts/PublicSansExtraLight-boldItalic.fntdata"/><Relationship Id="rId80" Type="http://schemas.openxmlformats.org/officeDocument/2006/relationships/slide" Target="slides/slide74.xml"/><Relationship Id="rId82" Type="http://schemas.openxmlformats.org/officeDocument/2006/relationships/font" Target="fonts/IBMPlexMonoMedium-regular.fntdata"/><Relationship Id="rId81" Type="http://schemas.openxmlformats.org/officeDocument/2006/relationships/slide" Target="slides/slide7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75" Type="http://schemas.openxmlformats.org/officeDocument/2006/relationships/slide" Target="slides/slide69.xml"/><Relationship Id="rId74" Type="http://schemas.openxmlformats.org/officeDocument/2006/relationships/slide" Target="slides/slide68.xml"/><Relationship Id="rId77" Type="http://schemas.openxmlformats.org/officeDocument/2006/relationships/slide" Target="slides/slide71.xml"/><Relationship Id="rId76" Type="http://schemas.openxmlformats.org/officeDocument/2006/relationships/slide" Target="slides/slide70.xml"/><Relationship Id="rId79" Type="http://schemas.openxmlformats.org/officeDocument/2006/relationships/slide" Target="slides/slide73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66" Type="http://schemas.openxmlformats.org/officeDocument/2006/relationships/slide" Target="slides/slide60.xml"/><Relationship Id="rId65" Type="http://schemas.openxmlformats.org/officeDocument/2006/relationships/slide" Target="slides/slide59.xml"/><Relationship Id="rId68" Type="http://schemas.openxmlformats.org/officeDocument/2006/relationships/slide" Target="slides/slide62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69" Type="http://schemas.openxmlformats.org/officeDocument/2006/relationships/slide" Target="slides/slide6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55" Type="http://schemas.openxmlformats.org/officeDocument/2006/relationships/slide" Target="slides/slide49.xml"/><Relationship Id="rId54" Type="http://schemas.openxmlformats.org/officeDocument/2006/relationships/slide" Target="slides/slide48.xml"/><Relationship Id="rId57" Type="http://schemas.openxmlformats.org/officeDocument/2006/relationships/slide" Target="slides/slide51.xml"/><Relationship Id="rId56" Type="http://schemas.openxmlformats.org/officeDocument/2006/relationships/slide" Target="slides/slide50.xml"/><Relationship Id="rId59" Type="http://schemas.openxmlformats.org/officeDocument/2006/relationships/slide" Target="slides/slide53.xml"/><Relationship Id="rId58" Type="http://schemas.openxmlformats.org/officeDocument/2006/relationships/slide" Target="slides/slide5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b865fa1d2a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1b865fa1d2a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b865fa1d2a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1b865fa1d2a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b865fa1d2a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1b865fa1d2a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b865fa1d2a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1b865fa1d2a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b865fa1d2a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1b865fa1d2a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b453bf5038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1b453bf5038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b865fa1d2a_0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1b865fa1d2a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b865fa1d2a_0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1b865fa1d2a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b865fa1d2a_0_3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1b865fa1d2a_0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322e9a14b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1322e9a14b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2b3ab2e8ba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2b3ab2e8ba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b453bf5038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1b453bf5038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b453bf5038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1b453bf5038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1b453bf5038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1b453bf5038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154108ebe4b_0_3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154108ebe4b_0_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b453bf5038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1b453bf5038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1b453bf5038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1b453bf5038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1b453bf5038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1b453bf5038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1b453bf5038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1b453bf5038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b453bf5038_0_3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1b453bf5038_0_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1b453bf5038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1b453bf5038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2b3ab2e8ba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2b3ab2e8ba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1b453bf5038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1b453bf5038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1b453bf5038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1b453bf5038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1b453bf5038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1b453bf5038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1b453bf5038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1b453bf5038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1b453bf5038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1b453bf5038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1b453bf5038_0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1b453bf5038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1b453bf5038_0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1b453bf5038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1b453bf5038_0_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1b453bf5038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1b865fa1d2a_0_6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1b865fa1d2a_0_6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1b453bf5038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1b453bf5038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32a2d22496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32a2d22496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1b453bf5038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1b453bf5038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1b865fa1d2a_0_6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1b865fa1d2a_0_6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1b865fa1d2a_0_6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1b865fa1d2a_0_6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1b865fa1d2a_0_6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1b865fa1d2a_0_6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1b865fa1d2a_0_6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1b865fa1d2a_0_6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1b453bf5038_0_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1b453bf5038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1b453bf5038_0_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1b453bf5038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1b453bf5038_0_2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1b453bf5038_0_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1b453bf5038_0_2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1b453bf5038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1b494573d6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1b494573d6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b453bf5038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1b453bf5038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1b865fa1d2a_0_6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1b865fa1d2a_0_6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1b453bf5038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1b453bf5038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1b453bf5038_0_3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1b453bf5038_0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1b8c0100aa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1b8c0100aa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1b453bf5038_0_3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1b453bf5038_0_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1b453bf5038_0_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1b453bf5038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1b453bf5038_0_3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1b453bf5038_0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1b865fa1d2a_0_5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1b865fa1d2a_0_5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1b453bf5038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1b453bf5038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1b453bf5038_0_3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1b453bf5038_0_3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b453bf5038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1b453bf5038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1b865fa1d2a_0_3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1b865fa1d2a_0_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1b494573d6e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1b494573d6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1b453bf5038_0_3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1b453bf5038_0_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1b865fa1d2a_0_2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1b865fa1d2a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1b453bf5038_0_3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1b453bf5038_0_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1b865fa1d2a_0_3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1b865fa1d2a_0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1b453bf5038_0_3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1b453bf5038_0_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1b453bf5038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1b453bf5038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1b453bf5038_0_3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1b453bf5038_0_3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1b494573d6e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1b494573d6e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b453bf5038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b453bf5038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1b494573d6e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1b494573d6e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1b494573d6e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1b494573d6e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1b865fa1d2a_0_3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1b865fa1d2a_0_3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1b494573d6e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1b494573d6e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12b3ab2e8ba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12b3ab2e8ba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DW</a:t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12b3ab2e8ba_0_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Google Shape;746;g12b3ab2e8ba_0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DW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b865fa1d2a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1b865fa1d2a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b865fa1d2a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1b865fa1d2a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313350"/>
            <a:ext cx="85206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92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ublic Sans Thin"/>
              <a:buNone/>
              <a:defRPr b="0" sz="400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/>
          <p:nvPr>
            <p:ph idx="2" type="pic"/>
          </p:nvPr>
        </p:nvSpPr>
        <p:spPr>
          <a:xfrm>
            <a:off x="3227925" y="619632"/>
            <a:ext cx="2648400" cy="2533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uest">
  <p:cSld name="CUSTOM_3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311700" y="1362200"/>
            <a:ext cx="4628100" cy="106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1" type="subTitle"/>
          </p:nvPr>
        </p:nvSpPr>
        <p:spPr>
          <a:xfrm>
            <a:off x="5016000" y="1362200"/>
            <a:ext cx="3860400" cy="10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simple outline of a geodesic dome" id="64" name="Google Shape;6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97075" y="2862131"/>
            <a:ext cx="5149848" cy="2710448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ection">
  <p:cSld name="CUSTOM_3_1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type="title"/>
          </p:nvPr>
        </p:nvSpPr>
        <p:spPr>
          <a:xfrm>
            <a:off x="311700" y="1362200"/>
            <a:ext cx="8555100" cy="106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descr="A simple outline of a geodesic dome" id="68" name="Google Shape;68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97075" y="2862131"/>
            <a:ext cx="5149848" cy="2710448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te Launch">
  <p:cSld name="CUSTOM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/>
          <p:nvPr>
            <p:ph type="title"/>
          </p:nvPr>
        </p:nvSpPr>
        <p:spPr>
          <a:xfrm>
            <a:off x="4376165" y="259294"/>
            <a:ext cx="4281600" cy="56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ublic Sans"/>
              <a:buNone/>
              <a:defRPr sz="1600">
                <a:solidFill>
                  <a:schemeClr val="lt2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idx="1" type="subTitle"/>
          </p:nvPr>
        </p:nvSpPr>
        <p:spPr>
          <a:xfrm>
            <a:off x="461704" y="259294"/>
            <a:ext cx="369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Public Sans ExtraBold"/>
              <a:buNone/>
              <a:defRPr b="0" sz="2000">
                <a:solidFill>
                  <a:schemeClr val="lt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3"/>
          <p:cNvSpPr/>
          <p:nvPr>
            <p:ph idx="2" type="pic"/>
          </p:nvPr>
        </p:nvSpPr>
        <p:spPr>
          <a:xfrm>
            <a:off x="557275" y="895300"/>
            <a:ext cx="8029500" cy="4560600"/>
          </a:xfrm>
          <a:prstGeom prst="roundRect">
            <a:avLst>
              <a:gd fmla="val 2153" name="adj"/>
            </a:avLst>
          </a:prstGeom>
          <a:noFill/>
          <a:ln>
            <a:noFill/>
          </a:ln>
        </p:spPr>
      </p:sp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Up Image Right">
  <p:cSld name="CUSTOM_1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b="0" sz="2400"/>
            </a:lvl1pPr>
            <a:lvl2pPr indent="-381000" lvl="1" marL="9144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b="0" sz="2400"/>
            </a:lvl2pPr>
            <a:lvl3pPr indent="-381000" lvl="2" marL="13716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b="0" sz="2400"/>
            </a:lvl3pPr>
            <a:lvl4pPr indent="-381000" lvl="3" marL="18288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b="0" sz="2400"/>
            </a:lvl4pPr>
            <a:lvl5pPr indent="-381000" lvl="4" marL="2286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b="0" sz="2400"/>
            </a:lvl5pPr>
            <a:lvl6pPr indent="-381000" lvl="5" marL="2743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b="0" sz="2400"/>
            </a:lvl6pPr>
            <a:lvl7pPr indent="-381000" lvl="6" marL="32004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b="0" sz="2400"/>
            </a:lvl7pPr>
            <a:lvl8pPr indent="-381000" lvl="7" marL="36576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b="0" sz="2400"/>
            </a:lvl8pPr>
            <a:lvl9pPr indent="-381000" lvl="8" marL="41148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b="0" sz="2400"/>
            </a:lvl9pPr>
          </a:lstStyle>
          <a:p/>
        </p:txBody>
      </p:sp>
      <p:sp>
        <p:nvSpPr>
          <p:cNvPr id="78" name="Google Shape;78;p14"/>
          <p:cNvSpPr/>
          <p:nvPr>
            <p:ph idx="2" type="pic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Up Code Right">
  <p:cSld name="CUSTOM_1_3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b="0" sz="2400"/>
            </a:lvl1pPr>
            <a:lvl2pPr indent="-381000" lvl="1" marL="9144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b="0" sz="2400"/>
            </a:lvl2pPr>
            <a:lvl3pPr indent="-381000" lvl="2" marL="13716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b="0" sz="2400"/>
            </a:lvl3pPr>
            <a:lvl4pPr indent="-381000" lvl="3" marL="18288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b="0" sz="2400"/>
            </a:lvl4pPr>
            <a:lvl5pPr indent="-381000" lvl="4" marL="2286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b="0" sz="2400"/>
            </a:lvl5pPr>
            <a:lvl6pPr indent="-381000" lvl="5" marL="2743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b="0" sz="2400"/>
            </a:lvl6pPr>
            <a:lvl7pPr indent="-381000" lvl="6" marL="32004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b="0" sz="2400"/>
            </a:lvl7pPr>
            <a:lvl8pPr indent="-381000" lvl="7" marL="36576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b="0" sz="2400"/>
            </a:lvl8pPr>
            <a:lvl9pPr indent="-381000" lvl="8" marL="41148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b="0" sz="2400"/>
            </a:lvl9pPr>
          </a:lstStyle>
          <a:p/>
        </p:txBody>
      </p:sp>
      <p:sp>
        <p:nvSpPr>
          <p:cNvPr id="83" name="Google Shape;83;p15"/>
          <p:cNvSpPr/>
          <p:nvPr/>
        </p:nvSpPr>
        <p:spPr>
          <a:xfrm>
            <a:off x="3990950" y="0"/>
            <a:ext cx="5143500" cy="515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4" name="Google Shape;84;p15"/>
          <p:cNvSpPr txBox="1"/>
          <p:nvPr>
            <p:ph idx="2" type="body"/>
          </p:nvPr>
        </p:nvSpPr>
        <p:spPr>
          <a:xfrm>
            <a:off x="4509900" y="391750"/>
            <a:ext cx="4046700" cy="433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9pPr>
          </a:lstStyle>
          <a:p/>
        </p:txBody>
      </p:sp>
      <p:sp>
        <p:nvSpPr>
          <p:cNvPr id="85" name="Google Shape;85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Up Image Right: Top heading">
  <p:cSld name="CUSTOM_1_2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295250" y="496850"/>
            <a:ext cx="3592200" cy="65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295250" y="1108375"/>
            <a:ext cx="3634800" cy="3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b="0" sz="2400"/>
            </a:lvl1pPr>
            <a:lvl2pPr indent="-381000" lvl="1" marL="9144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b="0" sz="2400"/>
            </a:lvl2pPr>
            <a:lvl3pPr indent="-381000" lvl="2" marL="13716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b="0" sz="2400"/>
            </a:lvl3pPr>
            <a:lvl4pPr indent="-381000" lvl="3" marL="18288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b="0" sz="2400"/>
            </a:lvl4pPr>
            <a:lvl5pPr indent="-381000" lvl="4" marL="2286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b="0" sz="2400"/>
            </a:lvl5pPr>
            <a:lvl6pPr indent="-381000" lvl="5" marL="2743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b="0" sz="2400"/>
            </a:lvl6pPr>
            <a:lvl7pPr indent="-381000" lvl="6" marL="32004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b="0" sz="2400"/>
            </a:lvl7pPr>
            <a:lvl8pPr indent="-381000" lvl="7" marL="36576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b="0" sz="2400"/>
            </a:lvl8pPr>
            <a:lvl9pPr indent="-381000" lvl="8" marL="41148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b="0" sz="2400"/>
            </a:lvl9pPr>
          </a:lstStyle>
          <a:p/>
        </p:txBody>
      </p:sp>
      <p:sp>
        <p:nvSpPr>
          <p:cNvPr id="89" name="Google Shape;89;p16"/>
          <p:cNvSpPr/>
          <p:nvPr>
            <p:ph idx="2" type="pic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Up Image: Heading only">
  <p:cSld name="CUSTOM_1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295250" y="1077950"/>
            <a:ext cx="3592200" cy="298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3" name="Google Shape;93;p17"/>
          <p:cNvSpPr/>
          <p:nvPr>
            <p:ph idx="2" type="pic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311700" y="1094233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Font typeface="Public Sans Light"/>
              <a:buChar char="●"/>
              <a:defRPr b="0" sz="2400"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8" name="Google Shape;98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" name="Google Shape;99;p18"/>
          <p:cNvSpPr txBox="1"/>
          <p:nvPr>
            <p:ph idx="2" type="body"/>
          </p:nvPr>
        </p:nvSpPr>
        <p:spPr>
          <a:xfrm>
            <a:off x="311700" y="2135550"/>
            <a:ext cx="8520600" cy="22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ubhead">
  <p:cSld name="TITLE_AND_BODY_1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3" name="Google Shape;10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7" name="Google Shape;107;p2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8" name="Google Shape;10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">
  <p:cSld name="TITLE_1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3"/>
          <p:cNvSpPr txBox="1"/>
          <p:nvPr>
            <p:ph type="ctrTitle"/>
          </p:nvPr>
        </p:nvSpPr>
        <p:spPr>
          <a:xfrm>
            <a:off x="311700" y="1132940"/>
            <a:ext cx="85206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Font typeface="Public Sans"/>
              <a:buNone/>
              <a:defRPr b="1" sz="4000"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311700" y="169973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ublic Sans Thin"/>
              <a:buNone/>
              <a:defRPr b="0" sz="4000"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8" name="Google Shape;18;p3"/>
          <p:cNvSpPr/>
          <p:nvPr>
            <p:ph idx="2" type="pic"/>
          </p:nvPr>
        </p:nvSpPr>
        <p:spPr>
          <a:xfrm>
            <a:off x="3898200" y="3464650"/>
            <a:ext cx="1347600" cy="1678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BLANK_1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3" name="Google Shape;113;p22"/>
          <p:cNvSpPr/>
          <p:nvPr>
            <p:ph idx="2" type="pic"/>
          </p:nvPr>
        </p:nvSpPr>
        <p:spPr>
          <a:xfrm>
            <a:off x="-47134" y="-668034"/>
            <a:ext cx="9229800" cy="5191800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22"/>
          <p:cNvSpPr txBox="1"/>
          <p:nvPr>
            <p:ph type="title"/>
          </p:nvPr>
        </p:nvSpPr>
        <p:spPr>
          <a:xfrm>
            <a:off x="77150" y="4673709"/>
            <a:ext cx="8179500" cy="5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&amp;A">
  <p:cSld name="CUSTOM_5">
    <p:bg>
      <p:bgPr>
        <a:solidFill>
          <a:schemeClr val="dk2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type="title"/>
          </p:nvPr>
        </p:nvSpPr>
        <p:spPr>
          <a:xfrm>
            <a:off x="294125" y="2050485"/>
            <a:ext cx="8520600" cy="84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descr="A colorful collection of human avatars" id="117" name="Google Shape;117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5172" y="3720369"/>
            <a:ext cx="8120741" cy="142313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_6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" name="Google Shape;120;p24"/>
          <p:cNvCxnSpPr/>
          <p:nvPr/>
        </p:nvCxnSpPr>
        <p:spPr>
          <a:xfrm>
            <a:off x="683089" y="2514604"/>
            <a:ext cx="7655400" cy="0"/>
          </a:xfrm>
          <a:prstGeom prst="straightConnector1">
            <a:avLst/>
          </a:prstGeom>
          <a:noFill/>
          <a:ln cap="flat" cmpd="sng" w="9525">
            <a:solidFill>
              <a:srgbClr val="FFBE2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1" name="Google Shape;121;p24"/>
          <p:cNvCxnSpPr/>
          <p:nvPr/>
        </p:nvCxnSpPr>
        <p:spPr>
          <a:xfrm>
            <a:off x="683089" y="3167746"/>
            <a:ext cx="7655400" cy="0"/>
          </a:xfrm>
          <a:prstGeom prst="straightConnector1">
            <a:avLst/>
          </a:prstGeom>
          <a:noFill/>
          <a:ln cap="flat" cmpd="sng" w="9525">
            <a:solidFill>
              <a:srgbClr val="FFBE2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2" name="Google Shape;122;p24"/>
          <p:cNvCxnSpPr/>
          <p:nvPr/>
        </p:nvCxnSpPr>
        <p:spPr>
          <a:xfrm>
            <a:off x="683089" y="3799118"/>
            <a:ext cx="7655400" cy="0"/>
          </a:xfrm>
          <a:prstGeom prst="straightConnector1">
            <a:avLst/>
          </a:prstGeom>
          <a:noFill/>
          <a:ln cap="flat" cmpd="sng" w="9525">
            <a:solidFill>
              <a:srgbClr val="FFBE2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3" name="Google Shape;123;p24"/>
          <p:cNvCxnSpPr/>
          <p:nvPr/>
        </p:nvCxnSpPr>
        <p:spPr>
          <a:xfrm>
            <a:off x="683089" y="4408718"/>
            <a:ext cx="7655400" cy="0"/>
          </a:xfrm>
          <a:prstGeom prst="straightConnector1">
            <a:avLst/>
          </a:prstGeom>
          <a:noFill/>
          <a:ln cap="flat" cmpd="sng" w="9525">
            <a:solidFill>
              <a:srgbClr val="FFBE2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4" name="Google Shape;124;p24"/>
          <p:cNvSpPr txBox="1"/>
          <p:nvPr>
            <p:ph type="title"/>
          </p:nvPr>
        </p:nvSpPr>
        <p:spPr>
          <a:xfrm>
            <a:off x="569203" y="40445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ublic Sans Thin"/>
              <a:buNone/>
              <a:defRPr b="0" sz="2400"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5" name="Google Shape;125;p24"/>
          <p:cNvSpPr txBox="1"/>
          <p:nvPr>
            <p:ph idx="1" type="subTitle"/>
          </p:nvPr>
        </p:nvSpPr>
        <p:spPr>
          <a:xfrm>
            <a:off x="537400" y="872275"/>
            <a:ext cx="8272200" cy="15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4"/>
          <p:cNvSpPr txBox="1"/>
          <p:nvPr>
            <p:ph idx="2" type="body"/>
          </p:nvPr>
        </p:nvSpPr>
        <p:spPr>
          <a:xfrm>
            <a:off x="1109800" y="2521297"/>
            <a:ext cx="7330500" cy="198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ublic Sans Thin"/>
              <a:buChar char="●"/>
              <a:defRPr b="0" sz="280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indent="-317500" lvl="1" marL="914400" rtl="0">
              <a:spcBef>
                <a:spcPts val="13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127" name="Google Shape;12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1121" y="2646250"/>
            <a:ext cx="387637" cy="387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204" y="3272477"/>
            <a:ext cx="424554" cy="41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279" y="3930215"/>
            <a:ext cx="396866" cy="369178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3" name="Google Shape;133;p2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4" name="Google Shape;134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1" name="Google Shape;141;p27"/>
          <p:cNvSpPr txBox="1"/>
          <p:nvPr>
            <p:ph type="ctrTitle"/>
          </p:nvPr>
        </p:nvSpPr>
        <p:spPr>
          <a:xfrm>
            <a:off x="311700" y="3313350"/>
            <a:ext cx="85206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2" name="Google Shape;142;p27"/>
          <p:cNvSpPr txBox="1"/>
          <p:nvPr>
            <p:ph idx="1" type="subTitle"/>
          </p:nvPr>
        </p:nvSpPr>
        <p:spPr>
          <a:xfrm>
            <a:off x="311700" y="38992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ublic Sans Thin"/>
              <a:buNone/>
              <a:defRPr b="0" sz="400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3" name="Google Shape;143;p27"/>
          <p:cNvSpPr/>
          <p:nvPr>
            <p:ph idx="2" type="pic"/>
          </p:nvPr>
        </p:nvSpPr>
        <p:spPr>
          <a:xfrm>
            <a:off x="3227925" y="619632"/>
            <a:ext cx="2648400" cy="2533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">
  <p:cSld name="TITLE_1">
    <p:bg>
      <p:bgPr>
        <a:solidFill>
          <a:schemeClr val="dk1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6" name="Google Shape;146;p28"/>
          <p:cNvSpPr txBox="1"/>
          <p:nvPr>
            <p:ph type="ctrTitle"/>
          </p:nvPr>
        </p:nvSpPr>
        <p:spPr>
          <a:xfrm>
            <a:off x="311700" y="1132940"/>
            <a:ext cx="85206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Font typeface="Public Sans"/>
              <a:buNone/>
              <a:defRPr b="1" sz="4000"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7" name="Google Shape;147;p28"/>
          <p:cNvSpPr txBox="1"/>
          <p:nvPr>
            <p:ph idx="1" type="subTitle"/>
          </p:nvPr>
        </p:nvSpPr>
        <p:spPr>
          <a:xfrm>
            <a:off x="311700" y="169973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ublic Sans Thin"/>
              <a:buNone/>
              <a:defRPr b="0" sz="4000"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8" name="Google Shape;148;p28"/>
          <p:cNvSpPr/>
          <p:nvPr>
            <p:ph idx="2" type="pic"/>
          </p:nvPr>
        </p:nvSpPr>
        <p:spPr>
          <a:xfrm>
            <a:off x="3898200" y="3464650"/>
            <a:ext cx="1347600" cy="1678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: 4 Items">
  <p:cSld name="CUSTOM_4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>
            <p:ph type="title"/>
          </p:nvPr>
        </p:nvSpPr>
        <p:spPr>
          <a:xfrm>
            <a:off x="311700" y="978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1" name="Google Shape;151;p29"/>
          <p:cNvSpPr txBox="1"/>
          <p:nvPr>
            <p:ph idx="1" type="body"/>
          </p:nvPr>
        </p:nvSpPr>
        <p:spPr>
          <a:xfrm>
            <a:off x="668400" y="1581925"/>
            <a:ext cx="78072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57200" lvl="0" marL="4572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indent="-457200" lvl="1" marL="9144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indent="-457200" lvl="2" marL="13716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indent="-457200" lvl="3" marL="18288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indent="-457200" lvl="4" marL="22860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indent="-457200" lvl="5" marL="27432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indent="-457200" lvl="6" marL="32004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indent="-457200" lvl="7" marL="36576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indent="-457200" lvl="8" marL="41148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/>
        </p:txBody>
      </p:sp>
      <p:sp>
        <p:nvSpPr>
          <p:cNvPr id="152" name="Google Shape;152;p29"/>
          <p:cNvSpPr txBox="1"/>
          <p:nvPr>
            <p:ph idx="2" type="body"/>
          </p:nvPr>
        </p:nvSpPr>
        <p:spPr>
          <a:xfrm>
            <a:off x="668400" y="2107215"/>
            <a:ext cx="78072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57200" lvl="0" marL="4572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indent="-457200" lvl="1" marL="9144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indent="-457200" lvl="2" marL="13716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indent="-457200" lvl="3" marL="18288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indent="-457200" lvl="4" marL="22860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indent="-457200" lvl="5" marL="27432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indent="-457200" lvl="6" marL="32004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indent="-457200" lvl="7" marL="36576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indent="-457200" lvl="8" marL="41148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/>
        </p:txBody>
      </p:sp>
      <p:sp>
        <p:nvSpPr>
          <p:cNvPr id="153" name="Google Shape;153;p29"/>
          <p:cNvSpPr txBox="1"/>
          <p:nvPr>
            <p:ph idx="3" type="body"/>
          </p:nvPr>
        </p:nvSpPr>
        <p:spPr>
          <a:xfrm>
            <a:off x="668400" y="2627506"/>
            <a:ext cx="78072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57200" lvl="0" marL="4572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indent="-457200" lvl="1" marL="9144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indent="-457200" lvl="2" marL="13716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indent="-457200" lvl="3" marL="18288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indent="-457200" lvl="4" marL="22860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indent="-457200" lvl="5" marL="27432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indent="-457200" lvl="6" marL="32004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indent="-457200" lvl="7" marL="36576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indent="-457200" lvl="8" marL="41148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/>
        </p:txBody>
      </p:sp>
      <p:sp>
        <p:nvSpPr>
          <p:cNvPr id="154" name="Google Shape;154;p29"/>
          <p:cNvSpPr txBox="1"/>
          <p:nvPr>
            <p:ph idx="4" type="body"/>
          </p:nvPr>
        </p:nvSpPr>
        <p:spPr>
          <a:xfrm>
            <a:off x="668400" y="3145640"/>
            <a:ext cx="78072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57200" lvl="0" marL="4572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indent="-457200" lvl="1" marL="9144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indent="-457200" lvl="2" marL="13716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indent="-457200" lvl="3" marL="18288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indent="-457200" lvl="4" marL="22860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indent="-457200" lvl="5" marL="27432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indent="-457200" lvl="6" marL="32004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indent="-457200" lvl="7" marL="36576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indent="-457200" lvl="8" marL="41148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/>
        </p:txBody>
      </p:sp>
      <p:sp>
        <p:nvSpPr>
          <p:cNvPr id="155" name="Google Shape;155;p29"/>
          <p:cNvSpPr/>
          <p:nvPr>
            <p:ph idx="5" type="pic"/>
          </p:nvPr>
        </p:nvSpPr>
        <p:spPr>
          <a:xfrm>
            <a:off x="4235100" y="4303925"/>
            <a:ext cx="673800" cy="839400"/>
          </a:xfrm>
          <a:prstGeom prst="rect">
            <a:avLst/>
          </a:prstGeom>
          <a:noFill/>
          <a:ln>
            <a:noFill/>
          </a:ln>
        </p:spPr>
      </p:sp>
      <p:sp>
        <p:nvSpPr>
          <p:cNvPr id="156" name="Google Shape;156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CUSTOM_3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/>
          <p:cNvSpPr txBox="1"/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9" name="Google Shape;159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mo">
  <p:cSld name="CUSTOM_3_2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"/>
          <p:cNvSpPr txBox="1"/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Public Sans Thin"/>
              <a:buNone/>
              <a:defRPr b="0" sz="12000">
                <a:solidFill>
                  <a:schemeClr val="lt1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2" name="Google Shape;162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: 4 Items">
  <p:cSld name="CUSTOM_4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978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668400" y="1581925"/>
            <a:ext cx="78072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57200" lvl="0" marL="4572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indent="-457200" lvl="1" marL="9144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indent="-457200" lvl="2" marL="13716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indent="-457200" lvl="3" marL="18288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indent="-457200" lvl="4" marL="22860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indent="-457200" lvl="5" marL="27432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indent="-457200" lvl="6" marL="32004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indent="-457200" lvl="7" marL="36576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indent="-457200" lvl="8" marL="41148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2" type="body"/>
          </p:nvPr>
        </p:nvSpPr>
        <p:spPr>
          <a:xfrm>
            <a:off x="668400" y="2107215"/>
            <a:ext cx="78072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57200" lvl="0" marL="4572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indent="-457200" lvl="1" marL="9144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indent="-457200" lvl="2" marL="13716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indent="-457200" lvl="3" marL="18288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indent="-457200" lvl="4" marL="22860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indent="-457200" lvl="5" marL="27432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indent="-457200" lvl="6" marL="32004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indent="-457200" lvl="7" marL="36576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indent="-457200" lvl="8" marL="41148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3" type="body"/>
          </p:nvPr>
        </p:nvSpPr>
        <p:spPr>
          <a:xfrm>
            <a:off x="668400" y="2627506"/>
            <a:ext cx="78072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57200" lvl="0" marL="4572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indent="-457200" lvl="1" marL="9144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indent="-457200" lvl="2" marL="13716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indent="-457200" lvl="3" marL="18288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indent="-457200" lvl="4" marL="22860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indent="-457200" lvl="5" marL="27432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indent="-457200" lvl="6" marL="32004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indent="-457200" lvl="7" marL="36576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indent="-457200" lvl="8" marL="41148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4" type="body"/>
          </p:nvPr>
        </p:nvSpPr>
        <p:spPr>
          <a:xfrm>
            <a:off x="668400" y="3145640"/>
            <a:ext cx="78072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57200" lvl="0" marL="4572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indent="-457200" lvl="1" marL="9144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indent="-457200" lvl="2" marL="13716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indent="-457200" lvl="3" marL="18288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indent="-457200" lvl="4" marL="22860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indent="-457200" lvl="5" marL="27432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indent="-457200" lvl="6" marL="32004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indent="-457200" lvl="7" marL="36576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indent="-457200" lvl="8" marL="41148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/>
        </p:txBody>
      </p:sp>
      <p:sp>
        <p:nvSpPr>
          <p:cNvPr id="25" name="Google Shape;25;p4"/>
          <p:cNvSpPr/>
          <p:nvPr>
            <p:ph idx="5" type="pic"/>
          </p:nvPr>
        </p:nvSpPr>
        <p:spPr>
          <a:xfrm>
            <a:off x="4235100" y="4303925"/>
            <a:ext cx="673800" cy="839400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uest">
  <p:cSld name="CUSTOM_3_1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2"/>
          <p:cNvSpPr txBox="1"/>
          <p:nvPr>
            <p:ph type="title"/>
          </p:nvPr>
        </p:nvSpPr>
        <p:spPr>
          <a:xfrm>
            <a:off x="311700" y="1362200"/>
            <a:ext cx="4628100" cy="106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5" name="Google Shape;165;p32"/>
          <p:cNvSpPr txBox="1"/>
          <p:nvPr>
            <p:ph idx="1" type="subTitle"/>
          </p:nvPr>
        </p:nvSpPr>
        <p:spPr>
          <a:xfrm>
            <a:off x="5016000" y="1362200"/>
            <a:ext cx="3860400" cy="10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simple outline of a geodesic dome" id="166" name="Google Shape;166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97075" y="2862131"/>
            <a:ext cx="5149848" cy="2710448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ection">
  <p:cSld name="CUSTOM_3_1_1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3"/>
          <p:cNvSpPr txBox="1"/>
          <p:nvPr>
            <p:ph type="title"/>
          </p:nvPr>
        </p:nvSpPr>
        <p:spPr>
          <a:xfrm>
            <a:off x="311700" y="1362200"/>
            <a:ext cx="8555100" cy="106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descr="A simple outline of a geodesic dome" id="170" name="Google Shape;170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97075" y="2862131"/>
            <a:ext cx="5149848" cy="2710448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te Launch">
  <p:cSld name="CUSTOM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4"/>
          <p:cNvSpPr txBox="1"/>
          <p:nvPr>
            <p:ph type="title"/>
          </p:nvPr>
        </p:nvSpPr>
        <p:spPr>
          <a:xfrm>
            <a:off x="4376165" y="259294"/>
            <a:ext cx="4281600" cy="56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ublic Sans"/>
              <a:buNone/>
              <a:defRPr sz="1600">
                <a:solidFill>
                  <a:schemeClr val="lt2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4" name="Google Shape;174;p34"/>
          <p:cNvSpPr txBox="1"/>
          <p:nvPr>
            <p:ph idx="1" type="subTitle"/>
          </p:nvPr>
        </p:nvSpPr>
        <p:spPr>
          <a:xfrm>
            <a:off x="461704" y="259294"/>
            <a:ext cx="369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Public Sans ExtraBold"/>
              <a:buNone/>
              <a:defRPr b="0" sz="2000">
                <a:solidFill>
                  <a:schemeClr val="lt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34"/>
          <p:cNvSpPr/>
          <p:nvPr>
            <p:ph idx="2" type="pic"/>
          </p:nvPr>
        </p:nvSpPr>
        <p:spPr>
          <a:xfrm>
            <a:off x="557275" y="895300"/>
            <a:ext cx="8029500" cy="4560600"/>
          </a:xfrm>
          <a:prstGeom prst="roundRect">
            <a:avLst>
              <a:gd fmla="val 2153" name="adj"/>
            </a:avLst>
          </a:prstGeom>
          <a:noFill/>
          <a:ln>
            <a:noFill/>
          </a:ln>
        </p:spPr>
      </p:sp>
      <p:sp>
        <p:nvSpPr>
          <p:cNvPr id="176" name="Google Shape;176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Up Image Right">
  <p:cSld name="CUSTOM_1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5"/>
          <p:cNvSpPr txBox="1"/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9" name="Google Shape;179;p35"/>
          <p:cNvSpPr txBox="1"/>
          <p:nvPr>
            <p:ph idx="1" type="body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b="0" sz="2400"/>
            </a:lvl1pPr>
            <a:lvl2pPr indent="-381000" lvl="1" marL="9144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b="0" sz="2400"/>
            </a:lvl2pPr>
            <a:lvl3pPr indent="-381000" lvl="2" marL="13716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b="0" sz="2400"/>
            </a:lvl3pPr>
            <a:lvl4pPr indent="-381000" lvl="3" marL="18288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b="0" sz="2400"/>
            </a:lvl4pPr>
            <a:lvl5pPr indent="-381000" lvl="4" marL="2286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b="0" sz="2400"/>
            </a:lvl5pPr>
            <a:lvl6pPr indent="-381000" lvl="5" marL="2743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b="0" sz="2400"/>
            </a:lvl6pPr>
            <a:lvl7pPr indent="-381000" lvl="6" marL="32004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b="0" sz="2400"/>
            </a:lvl7pPr>
            <a:lvl8pPr indent="-381000" lvl="7" marL="36576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b="0" sz="2400"/>
            </a:lvl8pPr>
            <a:lvl9pPr indent="-381000" lvl="8" marL="41148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b="0" sz="2400"/>
            </a:lvl9pPr>
          </a:lstStyle>
          <a:p/>
        </p:txBody>
      </p:sp>
      <p:sp>
        <p:nvSpPr>
          <p:cNvPr id="180" name="Google Shape;180;p35"/>
          <p:cNvSpPr/>
          <p:nvPr>
            <p:ph idx="2" type="pic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Up Code Right">
  <p:cSld name="CUSTOM_1_3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6"/>
          <p:cNvSpPr txBox="1"/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3" name="Google Shape;183;p36"/>
          <p:cNvSpPr txBox="1"/>
          <p:nvPr>
            <p:ph idx="1" type="body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b="0" sz="2400"/>
            </a:lvl1pPr>
            <a:lvl2pPr indent="-381000" lvl="1" marL="9144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b="0" sz="2400"/>
            </a:lvl2pPr>
            <a:lvl3pPr indent="-381000" lvl="2" marL="13716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b="0" sz="2400"/>
            </a:lvl3pPr>
            <a:lvl4pPr indent="-381000" lvl="3" marL="18288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b="0" sz="2400"/>
            </a:lvl4pPr>
            <a:lvl5pPr indent="-381000" lvl="4" marL="2286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b="0" sz="2400"/>
            </a:lvl5pPr>
            <a:lvl6pPr indent="-381000" lvl="5" marL="2743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b="0" sz="2400"/>
            </a:lvl6pPr>
            <a:lvl7pPr indent="-381000" lvl="6" marL="32004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b="0" sz="2400"/>
            </a:lvl7pPr>
            <a:lvl8pPr indent="-381000" lvl="7" marL="36576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b="0" sz="2400"/>
            </a:lvl8pPr>
            <a:lvl9pPr indent="-381000" lvl="8" marL="41148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b="0" sz="2400"/>
            </a:lvl9pPr>
          </a:lstStyle>
          <a:p/>
        </p:txBody>
      </p:sp>
      <p:sp>
        <p:nvSpPr>
          <p:cNvPr id="184" name="Google Shape;184;p36"/>
          <p:cNvSpPr/>
          <p:nvPr/>
        </p:nvSpPr>
        <p:spPr>
          <a:xfrm>
            <a:off x="3990950" y="0"/>
            <a:ext cx="5143500" cy="515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5" name="Google Shape;185;p36"/>
          <p:cNvSpPr txBox="1"/>
          <p:nvPr>
            <p:ph idx="2" type="body"/>
          </p:nvPr>
        </p:nvSpPr>
        <p:spPr>
          <a:xfrm>
            <a:off x="4509900" y="391750"/>
            <a:ext cx="4046700" cy="433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Up Image Right: Top heading">
  <p:cSld name="CUSTOM_1_2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7"/>
          <p:cNvSpPr txBox="1"/>
          <p:nvPr>
            <p:ph type="title"/>
          </p:nvPr>
        </p:nvSpPr>
        <p:spPr>
          <a:xfrm>
            <a:off x="295250" y="496850"/>
            <a:ext cx="3592200" cy="65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8" name="Google Shape;188;p37"/>
          <p:cNvSpPr txBox="1"/>
          <p:nvPr>
            <p:ph idx="1" type="body"/>
          </p:nvPr>
        </p:nvSpPr>
        <p:spPr>
          <a:xfrm>
            <a:off x="295250" y="1108375"/>
            <a:ext cx="3634800" cy="3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b="0" sz="2400"/>
            </a:lvl1pPr>
            <a:lvl2pPr indent="-381000" lvl="1" marL="9144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b="0" sz="2400"/>
            </a:lvl2pPr>
            <a:lvl3pPr indent="-381000" lvl="2" marL="13716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b="0" sz="2400"/>
            </a:lvl3pPr>
            <a:lvl4pPr indent="-381000" lvl="3" marL="18288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b="0" sz="2400"/>
            </a:lvl4pPr>
            <a:lvl5pPr indent="-381000" lvl="4" marL="2286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b="0" sz="2400"/>
            </a:lvl5pPr>
            <a:lvl6pPr indent="-381000" lvl="5" marL="2743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b="0" sz="2400"/>
            </a:lvl6pPr>
            <a:lvl7pPr indent="-381000" lvl="6" marL="32004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b="0" sz="2400"/>
            </a:lvl7pPr>
            <a:lvl8pPr indent="-381000" lvl="7" marL="36576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b="0" sz="2400"/>
            </a:lvl8pPr>
            <a:lvl9pPr indent="-381000" lvl="8" marL="41148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b="0" sz="2400"/>
            </a:lvl9pPr>
          </a:lstStyle>
          <a:p/>
        </p:txBody>
      </p:sp>
      <p:sp>
        <p:nvSpPr>
          <p:cNvPr id="189" name="Google Shape;189;p37"/>
          <p:cNvSpPr/>
          <p:nvPr>
            <p:ph idx="2" type="pic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Up Image: Heading only">
  <p:cSld name="CUSTOM_1_1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8"/>
          <p:cNvSpPr txBox="1"/>
          <p:nvPr>
            <p:ph type="title"/>
          </p:nvPr>
        </p:nvSpPr>
        <p:spPr>
          <a:xfrm>
            <a:off x="295250" y="1077950"/>
            <a:ext cx="3592200" cy="298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2" name="Google Shape;192;p38"/>
          <p:cNvSpPr/>
          <p:nvPr>
            <p:ph idx="2" type="pic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5" name="Google Shape;195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6" name="Google Shape;196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9" name="Google Shape;199;p4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00" name="Google Shape;200;p4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01" name="Google Shape;201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: 5 Items">
  <p:cSld name="CUSTOM_4_3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668400" y="1048525"/>
            <a:ext cx="78072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57200" lvl="0" marL="4572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indent="-457200" lvl="1" marL="9144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indent="-457200" lvl="2" marL="13716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indent="-457200" lvl="3" marL="18288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indent="-457200" lvl="4" marL="22860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indent="-457200" lvl="5" marL="27432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indent="-457200" lvl="6" marL="32004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indent="-457200" lvl="7" marL="36576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indent="-457200" lvl="8" marL="41148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668400" y="1573815"/>
            <a:ext cx="78072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57200" lvl="0" marL="4572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indent="-457200" lvl="1" marL="9144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indent="-457200" lvl="2" marL="13716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indent="-457200" lvl="3" marL="18288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indent="-457200" lvl="4" marL="22860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indent="-457200" lvl="5" marL="27432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indent="-457200" lvl="6" marL="32004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indent="-457200" lvl="7" marL="36576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indent="-457200" lvl="8" marL="41148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3" type="body"/>
          </p:nvPr>
        </p:nvSpPr>
        <p:spPr>
          <a:xfrm>
            <a:off x="668400" y="2094106"/>
            <a:ext cx="78072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57200" lvl="0" marL="4572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indent="-457200" lvl="1" marL="9144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indent="-457200" lvl="2" marL="13716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indent="-457200" lvl="3" marL="18288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indent="-457200" lvl="4" marL="22860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indent="-457200" lvl="5" marL="27432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indent="-457200" lvl="6" marL="32004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indent="-457200" lvl="7" marL="36576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indent="-457200" lvl="8" marL="41148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4" type="body"/>
          </p:nvPr>
        </p:nvSpPr>
        <p:spPr>
          <a:xfrm>
            <a:off x="668400" y="2612240"/>
            <a:ext cx="78072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57200" lvl="0" marL="4572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indent="-457200" lvl="1" marL="9144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indent="-457200" lvl="2" marL="13716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indent="-457200" lvl="3" marL="18288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indent="-457200" lvl="4" marL="22860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indent="-457200" lvl="5" marL="27432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indent="-457200" lvl="6" marL="32004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indent="-457200" lvl="7" marL="36576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indent="-457200" lvl="8" marL="41148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/>
        </p:txBody>
      </p:sp>
      <p:sp>
        <p:nvSpPr>
          <p:cNvPr id="33" name="Google Shape;33;p5"/>
          <p:cNvSpPr/>
          <p:nvPr>
            <p:ph idx="5" type="pic"/>
          </p:nvPr>
        </p:nvSpPr>
        <p:spPr>
          <a:xfrm>
            <a:off x="4235100" y="4303925"/>
            <a:ext cx="673800" cy="839400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5"/>
          <p:cNvSpPr txBox="1"/>
          <p:nvPr>
            <p:ph idx="6" type="body"/>
          </p:nvPr>
        </p:nvSpPr>
        <p:spPr>
          <a:xfrm>
            <a:off x="668400" y="3139665"/>
            <a:ext cx="78072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57200" lvl="0" marL="4572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indent="-457200" lvl="1" marL="9144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indent="-457200" lvl="2" marL="13716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indent="-457200" lvl="3" marL="18288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indent="-457200" lvl="4" marL="22860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indent="-457200" lvl="5" marL="27432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indent="-457200" lvl="6" marL="32004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indent="-457200" lvl="7" marL="36576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indent="-457200" lvl="8" marL="41148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&amp;A">
  <p:cSld name="CUSTOM_5">
    <p:bg>
      <p:bgPr>
        <a:solidFill>
          <a:schemeClr val="dk2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2"/>
          <p:cNvSpPr txBox="1"/>
          <p:nvPr>
            <p:ph type="title"/>
          </p:nvPr>
        </p:nvSpPr>
        <p:spPr>
          <a:xfrm>
            <a:off x="294125" y="2050485"/>
            <a:ext cx="8520600" cy="84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descr="A colorful collection of human avatars" id="206" name="Google Shape;206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5172" y="3720369"/>
            <a:ext cx="8120741" cy="1423131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_6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9" name="Google Shape;209;p43"/>
          <p:cNvCxnSpPr/>
          <p:nvPr/>
        </p:nvCxnSpPr>
        <p:spPr>
          <a:xfrm>
            <a:off x="683089" y="2514604"/>
            <a:ext cx="7655400" cy="0"/>
          </a:xfrm>
          <a:prstGeom prst="straightConnector1">
            <a:avLst/>
          </a:prstGeom>
          <a:noFill/>
          <a:ln cap="flat" cmpd="sng" w="9525">
            <a:solidFill>
              <a:srgbClr val="FFBE2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0" name="Google Shape;210;p43"/>
          <p:cNvCxnSpPr/>
          <p:nvPr/>
        </p:nvCxnSpPr>
        <p:spPr>
          <a:xfrm>
            <a:off x="683089" y="3167746"/>
            <a:ext cx="7655400" cy="0"/>
          </a:xfrm>
          <a:prstGeom prst="straightConnector1">
            <a:avLst/>
          </a:prstGeom>
          <a:noFill/>
          <a:ln cap="flat" cmpd="sng" w="9525">
            <a:solidFill>
              <a:srgbClr val="FFBE2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1" name="Google Shape;211;p43"/>
          <p:cNvCxnSpPr/>
          <p:nvPr/>
        </p:nvCxnSpPr>
        <p:spPr>
          <a:xfrm>
            <a:off x="683089" y="3799118"/>
            <a:ext cx="7655400" cy="0"/>
          </a:xfrm>
          <a:prstGeom prst="straightConnector1">
            <a:avLst/>
          </a:prstGeom>
          <a:noFill/>
          <a:ln cap="flat" cmpd="sng" w="9525">
            <a:solidFill>
              <a:srgbClr val="FFBE2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2" name="Google Shape;212;p43"/>
          <p:cNvCxnSpPr/>
          <p:nvPr/>
        </p:nvCxnSpPr>
        <p:spPr>
          <a:xfrm>
            <a:off x="683089" y="4408718"/>
            <a:ext cx="7655400" cy="0"/>
          </a:xfrm>
          <a:prstGeom prst="straightConnector1">
            <a:avLst/>
          </a:prstGeom>
          <a:noFill/>
          <a:ln cap="flat" cmpd="sng" w="9525">
            <a:solidFill>
              <a:srgbClr val="FFBE2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3" name="Google Shape;213;p43"/>
          <p:cNvSpPr txBox="1"/>
          <p:nvPr>
            <p:ph type="title"/>
          </p:nvPr>
        </p:nvSpPr>
        <p:spPr>
          <a:xfrm>
            <a:off x="569203" y="40445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ublic Sans Thin"/>
              <a:buNone/>
              <a:defRPr b="0" sz="2400"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4" name="Google Shape;214;p43"/>
          <p:cNvSpPr txBox="1"/>
          <p:nvPr>
            <p:ph idx="1" type="subTitle"/>
          </p:nvPr>
        </p:nvSpPr>
        <p:spPr>
          <a:xfrm>
            <a:off x="537400" y="872275"/>
            <a:ext cx="8272200" cy="15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43"/>
          <p:cNvSpPr txBox="1"/>
          <p:nvPr>
            <p:ph idx="2" type="body"/>
          </p:nvPr>
        </p:nvSpPr>
        <p:spPr>
          <a:xfrm>
            <a:off x="1109800" y="2521297"/>
            <a:ext cx="7330500" cy="198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ublic Sans Thin"/>
              <a:buChar char="●"/>
              <a:defRPr b="0" sz="280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indent="-317500" lvl="1" marL="914400" rtl="0">
              <a:spcBef>
                <a:spcPts val="13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216" name="Google Shape;216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1121" y="2646250"/>
            <a:ext cx="387637" cy="387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204" y="3272477"/>
            <a:ext cx="424554" cy="41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279" y="3930215"/>
            <a:ext cx="396866" cy="369178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mple title and text">
  <p:cSld name="CUSTOM_4_2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11700" y="978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668400" y="1581925"/>
            <a:ext cx="7807200" cy="32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57200" lvl="0" marL="4572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indent="-457200" lvl="1" marL="9144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indent="-457200" lvl="2" marL="13716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indent="-457200" lvl="3" marL="18288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indent="-457200" lvl="4" marL="22860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indent="-457200" lvl="5" marL="27432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indent="-457200" lvl="6" marL="32004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indent="-457200" lvl="7" marL="36576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indent="-457200" lvl="8" marL="41148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list">
  <p:cSld name="CUSTOM_4_1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393192" y="310896"/>
            <a:ext cx="8262600" cy="95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633125" y="1420075"/>
            <a:ext cx="7842600" cy="29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57200" lvl="0" marL="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indent="-457200" lvl="1" marL="9144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indent="-457200" lvl="2" marL="13716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indent="-457200" lvl="3" marL="18288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indent="-457200" lvl="4" marL="2286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indent="-457200" lvl="5" marL="2743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indent="-457200" lvl="6" marL="32004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indent="-457200" lvl="7" marL="36576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indent="-457200" lvl="8" marL="41148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low: 3 items">
  <p:cSld name="CUSTOM_4_1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390266" y="308875"/>
            <a:ext cx="8262600" cy="95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" type="body"/>
          </p:nvPr>
        </p:nvSpPr>
        <p:spPr>
          <a:xfrm>
            <a:off x="465950" y="1523350"/>
            <a:ext cx="2507700" cy="12090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indent="-323850" lvl="0" marL="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b="0" sz="150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indent="-323850" lvl="1" marL="9144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b="0" sz="150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indent="-323850" lvl="2" marL="13716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b="0" sz="150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indent="-323850" lvl="3" marL="18288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b="0" sz="150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indent="-323850" lvl="4" marL="2286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b="0" sz="150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indent="-323850" lvl="5" marL="2743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b="0" sz="150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indent="-323850" lvl="6" marL="32004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b="0" sz="150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indent="-323850" lvl="7" marL="36576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b="0" sz="150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indent="-323850" lvl="8" marL="41148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b="0" sz="150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2" type="body"/>
          </p:nvPr>
        </p:nvSpPr>
        <p:spPr>
          <a:xfrm>
            <a:off x="465950" y="2899843"/>
            <a:ext cx="2507700" cy="1209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sz="1400"/>
            </a:lvl1pPr>
            <a:lvl2pPr indent="-317500" lvl="1" marL="9144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2pPr>
            <a:lvl3pPr indent="-317500" lvl="2" marL="13716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3pPr>
            <a:lvl4pPr indent="-317500" lvl="3" marL="18288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4pPr>
            <a:lvl5pPr indent="-317500" lvl="4" marL="2286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5pPr>
            <a:lvl6pPr indent="-317500" lvl="5" marL="2743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6pPr>
            <a:lvl7pPr indent="-317500" lvl="6" marL="32004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7pPr>
            <a:lvl8pPr indent="-317500" lvl="7" marL="36576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8pPr>
            <a:lvl9pPr indent="-317500" lvl="8" marL="41148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9pPr>
          </a:lstStyle>
          <a:p/>
        </p:txBody>
      </p:sp>
      <p:pic>
        <p:nvPicPr>
          <p:cNvPr id="48" name="Google Shape;48;p8" title="Forward arrow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64646" y="2008213"/>
            <a:ext cx="212675" cy="21267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 txBox="1"/>
          <p:nvPr>
            <p:ph idx="3" type="body"/>
          </p:nvPr>
        </p:nvSpPr>
        <p:spPr>
          <a:xfrm>
            <a:off x="3343457" y="1523350"/>
            <a:ext cx="2507700" cy="12090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indent="-323850" lvl="0" marL="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b="0" sz="150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indent="-323850" lvl="1" marL="9144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b="0" sz="150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indent="-323850" lvl="2" marL="13716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b="0" sz="150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indent="-323850" lvl="3" marL="18288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b="0" sz="150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indent="-323850" lvl="4" marL="2286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b="0" sz="150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indent="-323850" lvl="5" marL="2743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b="0" sz="150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indent="-323850" lvl="6" marL="32004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b="0" sz="150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indent="-323850" lvl="7" marL="36576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b="0" sz="150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indent="-323850" lvl="8" marL="41148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b="0" sz="150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/>
        </p:txBody>
      </p:sp>
      <p:sp>
        <p:nvSpPr>
          <p:cNvPr id="50" name="Google Shape;50;p8"/>
          <p:cNvSpPr txBox="1"/>
          <p:nvPr>
            <p:ph idx="4" type="body"/>
          </p:nvPr>
        </p:nvSpPr>
        <p:spPr>
          <a:xfrm>
            <a:off x="3343450" y="2899843"/>
            <a:ext cx="2507700" cy="1209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sz="1400"/>
            </a:lvl1pPr>
            <a:lvl2pPr indent="-317500" lvl="1" marL="9144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2pPr>
            <a:lvl3pPr indent="-317500" lvl="2" marL="13716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3pPr>
            <a:lvl4pPr indent="-317500" lvl="3" marL="18288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4pPr>
            <a:lvl5pPr indent="-317500" lvl="4" marL="2286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5pPr>
            <a:lvl6pPr indent="-317500" lvl="5" marL="2743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6pPr>
            <a:lvl7pPr indent="-317500" lvl="6" marL="32004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7pPr>
            <a:lvl8pPr indent="-317500" lvl="7" marL="36576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8pPr>
            <a:lvl9pPr indent="-317500" lvl="8" marL="41148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9pPr>
          </a:lstStyle>
          <a:p/>
        </p:txBody>
      </p:sp>
      <p:pic>
        <p:nvPicPr>
          <p:cNvPr id="51" name="Google Shape;51;p8" title="Forward arrow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38921" y="2008213"/>
            <a:ext cx="212675" cy="21267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 txBox="1"/>
          <p:nvPr>
            <p:ph idx="5" type="body"/>
          </p:nvPr>
        </p:nvSpPr>
        <p:spPr>
          <a:xfrm>
            <a:off x="6220964" y="1523350"/>
            <a:ext cx="2507700" cy="12090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indent="-323850" lvl="0" marL="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b="0" sz="150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indent="-323850" lvl="1" marL="9144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b="0" sz="150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indent="-323850" lvl="2" marL="13716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b="0" sz="150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indent="-323850" lvl="3" marL="18288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b="0" sz="150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indent="-323850" lvl="4" marL="2286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b="0" sz="150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indent="-323850" lvl="5" marL="2743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b="0" sz="150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indent="-323850" lvl="6" marL="32004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b="0" sz="150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indent="-323850" lvl="7" marL="36576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b="0" sz="150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indent="-323850" lvl="8" marL="41148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b="0" sz="150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6" type="body"/>
          </p:nvPr>
        </p:nvSpPr>
        <p:spPr>
          <a:xfrm>
            <a:off x="6220950" y="2899843"/>
            <a:ext cx="2507700" cy="1209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sz="1400"/>
            </a:lvl1pPr>
            <a:lvl2pPr indent="-317500" lvl="1" marL="9144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2pPr>
            <a:lvl3pPr indent="-317500" lvl="2" marL="13716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3pPr>
            <a:lvl4pPr indent="-317500" lvl="3" marL="18288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4pPr>
            <a:lvl5pPr indent="-317500" lvl="4" marL="2286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5pPr>
            <a:lvl6pPr indent="-317500" lvl="5" marL="2743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6pPr>
            <a:lvl7pPr indent="-317500" lvl="6" marL="32004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7pPr>
            <a:lvl8pPr indent="-317500" lvl="7" marL="36576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8pPr>
            <a:lvl9pPr indent="-317500" lvl="8" marL="41148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CUSTOM_3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mo">
  <p:cSld name="CUSTOM_3_2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Public Sans Thin"/>
              <a:buNone/>
              <a:defRPr b="0" sz="12000">
                <a:solidFill>
                  <a:schemeClr val="lt1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40.xml"/><Relationship Id="rId1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ublic Sans ExtraBold"/>
              <a:buNone/>
              <a:defRPr sz="28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Char char="●"/>
              <a:defRPr b="1" sz="1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●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●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</a:defRPr>
            </a:lvl1pPr>
            <a:lvl2pPr lvl="1" algn="r">
              <a:buNone/>
              <a:defRPr sz="1000">
                <a:solidFill>
                  <a:schemeClr val="lt1"/>
                </a:solidFill>
              </a:defRPr>
            </a:lvl2pPr>
            <a:lvl3pPr lvl="2" algn="r">
              <a:buNone/>
              <a:defRPr sz="1000">
                <a:solidFill>
                  <a:schemeClr val="lt1"/>
                </a:solidFill>
              </a:defRPr>
            </a:lvl3pPr>
            <a:lvl4pPr lvl="3" algn="r">
              <a:buNone/>
              <a:defRPr sz="1000">
                <a:solidFill>
                  <a:schemeClr val="lt1"/>
                </a:solidFill>
              </a:defRPr>
            </a:lvl4pPr>
            <a:lvl5pPr lvl="4" algn="r">
              <a:buNone/>
              <a:defRPr sz="1000">
                <a:solidFill>
                  <a:schemeClr val="lt1"/>
                </a:solidFill>
              </a:defRPr>
            </a:lvl5pPr>
            <a:lvl6pPr lvl="5" algn="r">
              <a:buNone/>
              <a:defRPr sz="1000">
                <a:solidFill>
                  <a:schemeClr val="lt1"/>
                </a:solidFill>
              </a:defRPr>
            </a:lvl6pPr>
            <a:lvl7pPr lvl="6" algn="r">
              <a:buNone/>
              <a:defRPr sz="1000">
                <a:solidFill>
                  <a:schemeClr val="lt1"/>
                </a:solidFill>
              </a:defRPr>
            </a:lvl7pPr>
            <a:lvl8pPr lvl="7" algn="r">
              <a:buNone/>
              <a:defRPr sz="1000">
                <a:solidFill>
                  <a:schemeClr val="lt1"/>
                </a:solidFill>
              </a:defRPr>
            </a:lvl8pPr>
            <a:lvl9pPr lvl="8" algn="r">
              <a:buNone/>
              <a:defRPr sz="1000"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ublic Sans ExtraBold"/>
              <a:buNone/>
              <a:defRPr sz="28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7" name="Google Shape;137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Char char="●"/>
              <a:defRPr b="1" sz="1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●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●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/>
        </p:txBody>
      </p:sp>
      <p:sp>
        <p:nvSpPr>
          <p:cNvPr id="138" name="Google Shape;138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lt1"/>
                </a:solidFill>
              </a:defRPr>
            </a:lvl1pPr>
            <a:lvl2pPr lvl="1" rtl="0" algn="r">
              <a:buNone/>
              <a:defRPr sz="1000">
                <a:solidFill>
                  <a:schemeClr val="lt1"/>
                </a:solidFill>
              </a:defRPr>
            </a:lvl2pPr>
            <a:lvl3pPr lvl="2" rtl="0" algn="r">
              <a:buNone/>
              <a:defRPr sz="1000">
                <a:solidFill>
                  <a:schemeClr val="lt1"/>
                </a:solidFill>
              </a:defRPr>
            </a:lvl3pPr>
            <a:lvl4pPr lvl="3" rtl="0" algn="r">
              <a:buNone/>
              <a:defRPr sz="1000">
                <a:solidFill>
                  <a:schemeClr val="lt1"/>
                </a:solidFill>
              </a:defRPr>
            </a:lvl4pPr>
            <a:lvl5pPr lvl="4" rtl="0" algn="r">
              <a:buNone/>
              <a:defRPr sz="1000">
                <a:solidFill>
                  <a:schemeClr val="lt1"/>
                </a:solidFill>
              </a:defRPr>
            </a:lvl5pPr>
            <a:lvl6pPr lvl="5" rtl="0" algn="r">
              <a:buNone/>
              <a:defRPr sz="1000">
                <a:solidFill>
                  <a:schemeClr val="lt1"/>
                </a:solidFill>
              </a:defRPr>
            </a:lvl6pPr>
            <a:lvl7pPr lvl="6" rtl="0" algn="r">
              <a:buNone/>
              <a:defRPr sz="1000">
                <a:solidFill>
                  <a:schemeClr val="lt1"/>
                </a:solidFill>
              </a:defRPr>
            </a:lvl7pPr>
            <a:lvl8pPr lvl="7" rtl="0" algn="r">
              <a:buNone/>
              <a:defRPr sz="1000">
                <a:solidFill>
                  <a:schemeClr val="lt1"/>
                </a:solidFill>
              </a:defRPr>
            </a:lvl8pPr>
            <a:lvl9pPr lvl="8" rtl="0" algn="r">
              <a:buNone/>
              <a:defRPr sz="1000"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3.png"/><Relationship Id="rId4" Type="http://schemas.openxmlformats.org/officeDocument/2006/relationships/image" Target="../media/image35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37.png"/><Relationship Id="rId4" Type="http://schemas.openxmlformats.org/officeDocument/2006/relationships/image" Target="../media/image30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33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36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1.jp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5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4"/>
          <p:cNvSpPr txBox="1"/>
          <p:nvPr>
            <p:ph type="ctrTitle"/>
          </p:nvPr>
        </p:nvSpPr>
        <p:spPr>
          <a:xfrm>
            <a:off x="311700" y="3313350"/>
            <a:ext cx="85206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Public Sans ExtraBold"/>
                <a:ea typeface="Public Sans ExtraBold"/>
                <a:cs typeface="Public Sans ExtraBold"/>
                <a:sym typeface="Public Sans ExtraBold"/>
              </a:rPr>
              <a:t>USWDS Monthly Call</a:t>
            </a:r>
            <a:endParaRPr b="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</p:txBody>
      </p:sp>
      <p:sp>
        <p:nvSpPr>
          <p:cNvPr id="225" name="Google Shape;225;p44"/>
          <p:cNvSpPr txBox="1"/>
          <p:nvPr>
            <p:ph idx="1" type="subTitle"/>
          </p:nvPr>
        </p:nvSpPr>
        <p:spPr>
          <a:xfrm>
            <a:off x="311575" y="38992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December 2022</a:t>
            </a:r>
            <a:endParaRPr/>
          </a:p>
        </p:txBody>
      </p:sp>
      <p:pic>
        <p:nvPicPr>
          <p:cNvPr descr="USWDS logo: Five triangles forming a pentagon" id="226" name="Google Shape;226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465" r="455" t="0"/>
          <a:stretch/>
        </p:blipFill>
        <p:spPr>
          <a:xfrm>
            <a:off x="3227925" y="619632"/>
            <a:ext cx="2648400" cy="2533200"/>
          </a:xfrm>
          <a:prstGeom prst="rect">
            <a:avLst/>
          </a:prstGeom>
        </p:spPr>
      </p:pic>
      <p:pic>
        <p:nvPicPr>
          <p:cNvPr descr="USWDS logo in green, white, and shades of blue. The green triangle of the logo looks like en evergreen tree" id="227" name="Google Shape;227;p44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308" r="308" t="0"/>
          <a:stretch/>
        </p:blipFill>
        <p:spPr>
          <a:xfrm>
            <a:off x="3229595" y="619632"/>
            <a:ext cx="2648399" cy="2533199"/>
          </a:xfrm>
          <a:prstGeom prst="rect">
            <a:avLst/>
          </a:prstGeom>
        </p:spPr>
      </p:pic>
      <p:sp>
        <p:nvSpPr>
          <p:cNvPr id="228" name="Google Shape;228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3"/>
          <p:cNvSpPr txBox="1"/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Small footprint</a:t>
            </a:r>
            <a:endParaRPr/>
          </a:p>
        </p:txBody>
      </p:sp>
      <p:sp>
        <p:nvSpPr>
          <p:cNvPr id="295" name="Google Shape;295;p53"/>
          <p:cNvSpPr txBox="1"/>
          <p:nvPr>
            <p:ph idx="1" type="body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Just the banner and </a:t>
            </a:r>
            <a:br>
              <a:rPr lang="en"/>
            </a:br>
            <a:r>
              <a:rPr lang="en"/>
              <a:t>the footer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(8 KB compressed)</a:t>
            </a:r>
            <a:endParaRPr/>
          </a:p>
        </p:txBody>
      </p:sp>
      <p:pic>
        <p:nvPicPr>
          <p:cNvPr descr="A white outlined hexagon package is connected to a green and pink hexagon package" id="296" name="Google Shape;296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9" l="0" r="0" t="39"/>
          <a:stretch/>
        </p:blipFill>
        <p:spPr>
          <a:xfrm>
            <a:off x="3996000" y="201"/>
            <a:ext cx="5147999" cy="5143500"/>
          </a:xfrm>
          <a:prstGeom prst="rect">
            <a:avLst/>
          </a:prstGeom>
        </p:spPr>
      </p:pic>
      <p:sp>
        <p:nvSpPr>
          <p:cNvPr id="297" name="Google Shape;297;p53"/>
          <p:cNvSpPr txBox="1"/>
          <p:nvPr>
            <p:ph idx="4294967295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4"/>
          <p:cNvSpPr txBox="1"/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Medium footprint</a:t>
            </a:r>
            <a:endParaRPr/>
          </a:p>
        </p:txBody>
      </p:sp>
      <p:sp>
        <p:nvSpPr>
          <p:cNvPr id="303" name="Google Shape;303;p54"/>
          <p:cNvSpPr txBox="1"/>
          <p:nvPr>
            <p:ph idx="1" type="body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Only a few components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(12 KB compressed)</a:t>
            </a:r>
            <a:endParaRPr/>
          </a:p>
        </p:txBody>
      </p:sp>
      <p:pic>
        <p:nvPicPr>
          <p:cNvPr descr="Six hexagon packages are connected with the white outline hexagon in the center" id="304" name="Google Shape;304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9" l="0" r="0" t="39"/>
          <a:stretch/>
        </p:blipFill>
        <p:spPr>
          <a:xfrm>
            <a:off x="3996000" y="201"/>
            <a:ext cx="5147999" cy="5143500"/>
          </a:xfrm>
          <a:prstGeom prst="rect">
            <a:avLst/>
          </a:prstGeom>
        </p:spPr>
      </p:pic>
      <p:sp>
        <p:nvSpPr>
          <p:cNvPr id="305" name="Google Shape;305;p54"/>
          <p:cNvSpPr txBox="1"/>
          <p:nvPr>
            <p:ph idx="4294967295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5"/>
          <p:cNvSpPr txBox="1"/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Large footprint</a:t>
            </a:r>
            <a:endParaRPr/>
          </a:p>
        </p:txBody>
      </p:sp>
      <p:sp>
        <p:nvSpPr>
          <p:cNvPr id="311" name="Google Shape;311;p55"/>
          <p:cNvSpPr txBox="1"/>
          <p:nvPr>
            <p:ph idx="1" type="body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 big projects </a:t>
            </a:r>
            <a:br>
              <a:rPr lang="en"/>
            </a:br>
            <a:r>
              <a:rPr lang="en"/>
              <a:t>probably won’t </a:t>
            </a:r>
            <a:br>
              <a:rPr lang="en"/>
            </a:br>
            <a:r>
              <a:rPr lang="en"/>
              <a:t>use every component.</a:t>
            </a:r>
            <a:endParaRPr/>
          </a:p>
        </p:txBody>
      </p:sp>
      <p:pic>
        <p:nvPicPr>
          <p:cNvPr descr="13 hexagon packages are connected with the white outline hexagon in the center" id="312" name="Google Shape;312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9" l="0" r="0" t="39"/>
          <a:stretch/>
        </p:blipFill>
        <p:spPr>
          <a:xfrm>
            <a:off x="3996000" y="201"/>
            <a:ext cx="5147999" cy="5143500"/>
          </a:xfrm>
          <a:prstGeom prst="rect">
            <a:avLst/>
          </a:prstGeom>
        </p:spPr>
      </p:pic>
      <p:sp>
        <p:nvSpPr>
          <p:cNvPr id="313" name="Google Shape;313;p55"/>
          <p:cNvSpPr txBox="1"/>
          <p:nvPr>
            <p:ph idx="4294967295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6"/>
          <p:cNvSpPr txBox="1"/>
          <p:nvPr>
            <p:ph type="title"/>
          </p:nvPr>
        </p:nvSpPr>
        <p:spPr>
          <a:xfrm>
            <a:off x="311700" y="1130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ublic Sans Light"/>
                <a:ea typeface="Public Sans Light"/>
                <a:cs typeface="Public Sans Light"/>
                <a:sym typeface="Public Sans Light"/>
              </a:rPr>
              <a:t>USWDS 3.0</a:t>
            </a:r>
            <a:endParaRPr sz="2400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319" name="Google Shape;319;p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0" name="Google Shape;320;p56"/>
          <p:cNvSpPr txBox="1"/>
          <p:nvPr>
            <p:ph idx="1" type="body"/>
          </p:nvPr>
        </p:nvSpPr>
        <p:spPr>
          <a:xfrm>
            <a:off x="439800" y="1581925"/>
            <a:ext cx="7807200" cy="32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en" sz="3200"/>
              <a:t>Modular package structure</a:t>
            </a:r>
            <a:endParaRPr sz="3200"/>
          </a:p>
          <a:p>
            <a:pPr indent="-4318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en" sz="3200"/>
              <a:t>Ending support for IE11</a:t>
            </a:r>
            <a:endParaRPr sz="3200"/>
          </a:p>
          <a:p>
            <a:pPr indent="-4318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en" sz="3200"/>
              <a:t>Updating to modern Sass syntax</a:t>
            </a:r>
            <a:endParaRPr sz="3200"/>
          </a:p>
          <a:p>
            <a:pPr indent="-4318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en" sz="3200"/>
              <a:t>Allowing required JavaScript </a:t>
            </a:r>
            <a:endParaRPr sz="3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7"/>
          <p:cNvSpPr txBox="1"/>
          <p:nvPr>
            <p:ph type="title"/>
          </p:nvPr>
        </p:nvSpPr>
        <p:spPr>
          <a:xfrm>
            <a:off x="311700" y="445025"/>
            <a:ext cx="8520600" cy="12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June</a:t>
            </a:r>
            <a:r>
              <a:rPr lang="en" sz="2400">
                <a:solidFill>
                  <a:schemeClr val="accent2"/>
                </a:solidFill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 2022</a:t>
            </a:r>
            <a:endParaRPr sz="2400">
              <a:solidFill>
                <a:schemeClr val="accent2"/>
              </a:solidFill>
              <a:latin typeface="Public Sans ExtraLight"/>
              <a:ea typeface="Public Sans ExtraLight"/>
              <a:cs typeface="Public Sans ExtraLight"/>
              <a:sym typeface="Public Sans Extra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Updated contributing guidance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26" name="Google Shape;326;p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The Contribute page of the USWDS website " id="327" name="Google Shape;327;p57"/>
          <p:cNvPicPr preferRelativeResize="0"/>
          <p:nvPr/>
        </p:nvPicPr>
        <p:blipFill rotWithShape="1">
          <a:blip r:embed="rId3">
            <a:alphaModFix/>
          </a:blip>
          <a:srcRect b="45154" l="0" r="0" t="0"/>
          <a:stretch/>
        </p:blipFill>
        <p:spPr>
          <a:xfrm>
            <a:off x="1428300" y="1782900"/>
            <a:ext cx="6287400" cy="3511800"/>
          </a:xfrm>
          <a:prstGeom prst="roundRect">
            <a:avLst>
              <a:gd fmla="val 2153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8"/>
          <p:cNvSpPr txBox="1"/>
          <p:nvPr>
            <p:ph type="title"/>
          </p:nvPr>
        </p:nvSpPr>
        <p:spPr>
          <a:xfrm>
            <a:off x="311700" y="445025"/>
            <a:ext cx="8520600" cy="12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November</a:t>
            </a:r>
            <a:r>
              <a:rPr lang="en" sz="2400">
                <a:solidFill>
                  <a:schemeClr val="accent2"/>
                </a:solidFill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 2022</a:t>
            </a:r>
            <a:endParaRPr sz="2400">
              <a:solidFill>
                <a:schemeClr val="accent2"/>
              </a:solidFill>
              <a:latin typeface="Public Sans ExtraLight"/>
              <a:ea typeface="Public Sans ExtraLight"/>
              <a:cs typeface="Public Sans ExtraLight"/>
              <a:sym typeface="Public Sans Extra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Inclusive design patterns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33" name="Google Shape;333;p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The Inclusive Design Patterns homepage shows a few colorful characters and the text Working together to reduce barriers to participation through every interaction" id="334" name="Google Shape;334;p58"/>
          <p:cNvPicPr preferRelativeResize="0"/>
          <p:nvPr/>
        </p:nvPicPr>
        <p:blipFill rotWithShape="1">
          <a:blip r:embed="rId3">
            <a:alphaModFix/>
          </a:blip>
          <a:srcRect b="40359" l="0" r="0" t="0"/>
          <a:stretch/>
        </p:blipFill>
        <p:spPr>
          <a:xfrm>
            <a:off x="1428300" y="1782900"/>
            <a:ext cx="6287400" cy="3511800"/>
          </a:xfrm>
          <a:prstGeom prst="roundRect">
            <a:avLst>
              <a:gd fmla="val 2153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9"/>
          <p:cNvSpPr txBox="1"/>
          <p:nvPr>
            <p:ph type="title"/>
          </p:nvPr>
        </p:nvSpPr>
        <p:spPr>
          <a:xfrm>
            <a:off x="311700" y="1359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ublic Sans Light"/>
                <a:ea typeface="Public Sans Light"/>
                <a:cs typeface="Public Sans Light"/>
                <a:sym typeface="Public Sans Light"/>
              </a:rPr>
              <a:t>USWDS inclusive design patterns</a:t>
            </a:r>
            <a:endParaRPr sz="2400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340" name="Google Shape;340;p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1" name="Google Shape;341;p59"/>
          <p:cNvSpPr txBox="1"/>
          <p:nvPr>
            <p:ph idx="1" type="body"/>
          </p:nvPr>
        </p:nvSpPr>
        <p:spPr>
          <a:xfrm>
            <a:off x="439800" y="1810525"/>
            <a:ext cx="7807200" cy="32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en" sz="3200"/>
              <a:t>Inclusive design report</a:t>
            </a:r>
            <a:endParaRPr sz="3200"/>
          </a:p>
          <a:p>
            <a:pPr indent="-4318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en" sz="3200"/>
              <a:t>New pattern section with 17 patterns</a:t>
            </a:r>
            <a:endParaRPr sz="3200"/>
          </a:p>
          <a:p>
            <a:pPr indent="-4318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en" sz="3200"/>
              <a:t>Three new components</a:t>
            </a:r>
            <a:endParaRPr sz="3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60"/>
          <p:cNvSpPr txBox="1"/>
          <p:nvPr>
            <p:ph type="title"/>
          </p:nvPr>
        </p:nvSpPr>
        <p:spPr>
          <a:xfrm>
            <a:off x="311700" y="445025"/>
            <a:ext cx="8520600" cy="12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December</a:t>
            </a:r>
            <a:r>
              <a:rPr lang="en" sz="2400">
                <a:solidFill>
                  <a:schemeClr val="accent2"/>
                </a:solidFill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 2022</a:t>
            </a:r>
            <a:endParaRPr sz="2400">
              <a:solidFill>
                <a:schemeClr val="accent2"/>
              </a:solidFill>
              <a:latin typeface="Public Sans ExtraLight"/>
              <a:ea typeface="Public Sans ExtraLight"/>
              <a:cs typeface="Public Sans ExtraLight"/>
              <a:sym typeface="Public Sans Extra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USWDS Compile 1.0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47" name="Google Shape;347;p6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 cube with six solid colored panes surrounding it, one outside of each side of the cube" id="348" name="Google Shape;348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9163" y="1548625"/>
            <a:ext cx="3065682" cy="316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61"/>
          <p:cNvSpPr txBox="1"/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But this year wasn’t just about 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these big things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54" name="Google Shape;354;p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62"/>
          <p:cNvSpPr txBox="1"/>
          <p:nvPr>
            <p:ph type="title"/>
          </p:nvPr>
        </p:nvSpPr>
        <p:spPr>
          <a:xfrm>
            <a:off x="311700" y="1362200"/>
            <a:ext cx="4628100" cy="106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James Mejia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Light"/>
                <a:ea typeface="Public Sans Light"/>
                <a:cs typeface="Public Sans Light"/>
                <a:sym typeface="Public Sans Light"/>
              </a:rPr>
              <a:t>he/him</a:t>
            </a:r>
            <a:endParaRPr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360" name="Google Shape;360;p62"/>
          <p:cNvSpPr txBox="1"/>
          <p:nvPr>
            <p:ph idx="1" type="subTitle"/>
          </p:nvPr>
        </p:nvSpPr>
        <p:spPr>
          <a:xfrm>
            <a:off x="4572000" y="1362200"/>
            <a:ext cx="4304400" cy="10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Bold"/>
                <a:ea typeface="Public Sans ExtraBold"/>
                <a:cs typeface="Public Sans ExtraBold"/>
                <a:sym typeface="Public Sans ExtraBold"/>
              </a:rPr>
              <a:t>Engineer</a:t>
            </a:r>
            <a:endParaRPr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Bold"/>
                <a:ea typeface="Public Sans ExtraBold"/>
                <a:cs typeface="Public Sans ExtraBold"/>
                <a:sym typeface="Public Sans ExtraBold"/>
              </a:rPr>
              <a:t>USWDS Core Team</a:t>
            </a:r>
            <a:endParaRPr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Contractor</a:t>
            </a:r>
            <a:endParaRPr/>
          </a:p>
        </p:txBody>
      </p:sp>
      <p:sp>
        <p:nvSpPr>
          <p:cNvPr id="361" name="Google Shape;361;p6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5"/>
          <p:cNvSpPr txBox="1"/>
          <p:nvPr>
            <p:ph type="ctrTitle"/>
          </p:nvPr>
        </p:nvSpPr>
        <p:spPr>
          <a:xfrm>
            <a:off x="311700" y="1132940"/>
            <a:ext cx="85206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Public Sans ExtraBold"/>
                <a:ea typeface="Public Sans ExtraBold"/>
                <a:cs typeface="Public Sans ExtraBold"/>
                <a:sym typeface="Public Sans ExtraBold"/>
              </a:rPr>
              <a:t>Hi!</a:t>
            </a:r>
            <a:endParaRPr b="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</p:txBody>
      </p:sp>
      <p:sp>
        <p:nvSpPr>
          <p:cNvPr id="234" name="Google Shape;234;p45"/>
          <p:cNvSpPr txBox="1"/>
          <p:nvPr>
            <p:ph idx="1" type="subTitle"/>
          </p:nvPr>
        </p:nvSpPr>
        <p:spPr>
          <a:xfrm>
            <a:off x="311700" y="169973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 for being here!</a:t>
            </a:r>
            <a:endParaRPr/>
          </a:p>
        </p:txBody>
      </p:sp>
      <p:pic>
        <p:nvPicPr>
          <p:cNvPr descr="Avatar of Dan Williams" id="235" name="Google Shape;235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8200" y="3464650"/>
            <a:ext cx="1347600" cy="1678800"/>
          </a:xfrm>
          <a:prstGeom prst="rect">
            <a:avLst/>
          </a:prstGeom>
        </p:spPr>
      </p:pic>
      <p:sp>
        <p:nvSpPr>
          <p:cNvPr id="236" name="Google Shape;236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63"/>
          <p:cNvSpPr txBox="1"/>
          <p:nvPr>
            <p:ph type="title"/>
          </p:nvPr>
        </p:nvSpPr>
        <p:spPr>
          <a:xfrm>
            <a:off x="311700" y="1362200"/>
            <a:ext cx="4628100" cy="106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Amy Leadem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Light"/>
                <a:ea typeface="Public Sans Light"/>
                <a:cs typeface="Public Sans Light"/>
                <a:sym typeface="Public Sans Light"/>
              </a:rPr>
              <a:t>she/her</a:t>
            </a:r>
            <a:endParaRPr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367" name="Google Shape;367;p63"/>
          <p:cNvSpPr txBox="1"/>
          <p:nvPr>
            <p:ph idx="1" type="subTitle"/>
          </p:nvPr>
        </p:nvSpPr>
        <p:spPr>
          <a:xfrm>
            <a:off x="4572000" y="1362200"/>
            <a:ext cx="4304400" cy="10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Bold"/>
                <a:ea typeface="Public Sans ExtraBold"/>
                <a:cs typeface="Public Sans ExtraBold"/>
                <a:sym typeface="Public Sans ExtraBold"/>
              </a:rPr>
              <a:t>Front End Developer</a:t>
            </a:r>
            <a:endParaRPr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Bold"/>
                <a:ea typeface="Public Sans ExtraBold"/>
                <a:cs typeface="Public Sans ExtraBold"/>
                <a:sym typeface="Public Sans ExtraBold"/>
              </a:rPr>
              <a:t>USWDS Core Team</a:t>
            </a:r>
            <a:endParaRPr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Contractor</a:t>
            </a:r>
            <a:endParaRPr/>
          </a:p>
        </p:txBody>
      </p:sp>
      <p:sp>
        <p:nvSpPr>
          <p:cNvPr id="368" name="Google Shape;368;p6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64"/>
          <p:cNvSpPr txBox="1"/>
          <p:nvPr>
            <p:ph type="title"/>
          </p:nvPr>
        </p:nvSpPr>
        <p:spPr>
          <a:xfrm>
            <a:off x="311700" y="1362200"/>
            <a:ext cx="4628100" cy="106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Charlie Mahoney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Light"/>
                <a:ea typeface="Public Sans Light"/>
                <a:cs typeface="Public Sans Light"/>
                <a:sym typeface="Public Sans Light"/>
              </a:rPr>
              <a:t>he/him</a:t>
            </a:r>
            <a:endParaRPr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374" name="Google Shape;374;p64"/>
          <p:cNvSpPr txBox="1"/>
          <p:nvPr>
            <p:ph idx="1" type="subTitle"/>
          </p:nvPr>
        </p:nvSpPr>
        <p:spPr>
          <a:xfrm>
            <a:off x="4572000" y="1362200"/>
            <a:ext cx="4304400" cy="10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Bold"/>
                <a:ea typeface="Public Sans ExtraBold"/>
                <a:cs typeface="Public Sans ExtraBold"/>
                <a:sym typeface="Public Sans ExtraBold"/>
              </a:rPr>
              <a:t>Engineer</a:t>
            </a:r>
            <a:endParaRPr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Bold"/>
                <a:ea typeface="Public Sans ExtraBold"/>
                <a:cs typeface="Public Sans ExtraBold"/>
                <a:sym typeface="Public Sans ExtraBold"/>
              </a:rPr>
              <a:t>USWDS Core Team</a:t>
            </a:r>
            <a:endParaRPr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Contractor</a:t>
            </a:r>
            <a:endParaRPr/>
          </a:p>
        </p:txBody>
      </p:sp>
      <p:sp>
        <p:nvSpPr>
          <p:cNvPr id="375" name="Google Shape;375;p6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65"/>
          <p:cNvSpPr txBox="1"/>
          <p:nvPr>
            <p:ph type="title"/>
          </p:nvPr>
        </p:nvSpPr>
        <p:spPr>
          <a:xfrm>
            <a:off x="311700" y="1362200"/>
            <a:ext cx="4628100" cy="106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Jacline Contrino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Light"/>
                <a:ea typeface="Public Sans Light"/>
                <a:cs typeface="Public Sans Light"/>
                <a:sym typeface="Public Sans Light"/>
              </a:rPr>
              <a:t>she/her</a:t>
            </a:r>
            <a:endParaRPr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381" name="Google Shape;381;p65"/>
          <p:cNvSpPr txBox="1"/>
          <p:nvPr>
            <p:ph idx="1" type="subTitle"/>
          </p:nvPr>
        </p:nvSpPr>
        <p:spPr>
          <a:xfrm>
            <a:off x="4572000" y="1362200"/>
            <a:ext cx="4304400" cy="10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Bold"/>
                <a:ea typeface="Public Sans ExtraBold"/>
                <a:cs typeface="Public Sans ExtraBold"/>
                <a:sym typeface="Public Sans ExtraBold"/>
              </a:rPr>
              <a:t>UX Researcher</a:t>
            </a:r>
            <a:endParaRPr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Bold"/>
                <a:ea typeface="Public Sans ExtraBold"/>
                <a:cs typeface="Public Sans ExtraBold"/>
                <a:sym typeface="Public Sans ExtraBold"/>
              </a:rPr>
              <a:t>USWDS Core Team</a:t>
            </a:r>
            <a:endParaRPr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Contractor</a:t>
            </a:r>
            <a:endParaRPr/>
          </a:p>
        </p:txBody>
      </p:sp>
      <p:sp>
        <p:nvSpPr>
          <p:cNvPr id="382" name="Google Shape;382;p6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66"/>
          <p:cNvSpPr txBox="1"/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Transparent workflows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The USWDS Project Board</a:t>
            </a:r>
            <a:r>
              <a:rPr lang="en">
                <a:solidFill>
                  <a:schemeClr val="lt1"/>
                </a:solidFill>
              </a:rPr>
              <a:t>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88" name="Google Shape;388;p6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7"/>
          <p:cNvSpPr txBox="1"/>
          <p:nvPr>
            <p:ph type="title"/>
          </p:nvPr>
        </p:nvSpPr>
        <p:spPr>
          <a:xfrm>
            <a:off x="311700" y="445025"/>
            <a:ext cx="8520600" cy="47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</a:rPr>
              <a:t>Organization and prioritization</a:t>
            </a:r>
            <a:endParaRPr sz="3200">
              <a:solidFill>
                <a:schemeClr val="dk2"/>
              </a:solidFill>
            </a:endParaRPr>
          </a:p>
        </p:txBody>
      </p:sp>
      <p:sp>
        <p:nvSpPr>
          <p:cNvPr id="394" name="Google Shape;394;p6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The USWDS Core Project Data screen shows the Leaderboard tab and a list of github issues" id="395" name="Google Shape;395;p67"/>
          <p:cNvPicPr preferRelativeResize="0"/>
          <p:nvPr/>
        </p:nvPicPr>
        <p:blipFill rotWithShape="1">
          <a:blip r:embed="rId3">
            <a:alphaModFix/>
          </a:blip>
          <a:srcRect b="39679" l="0" r="0" t="0"/>
          <a:stretch/>
        </p:blipFill>
        <p:spPr>
          <a:xfrm>
            <a:off x="565525" y="1139650"/>
            <a:ext cx="8013000" cy="4205700"/>
          </a:xfrm>
          <a:prstGeom prst="roundRect">
            <a:avLst>
              <a:gd fmla="val 2153" name="adj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8"/>
          <p:cNvSpPr txBox="1"/>
          <p:nvPr>
            <p:ph type="title"/>
          </p:nvPr>
        </p:nvSpPr>
        <p:spPr>
          <a:xfrm>
            <a:off x="311700" y="445025"/>
            <a:ext cx="8520600" cy="47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</a:rPr>
              <a:t>Sprint to sprint</a:t>
            </a:r>
            <a:endParaRPr sz="3200">
              <a:solidFill>
                <a:schemeClr val="dk2"/>
              </a:solidFill>
            </a:endParaRPr>
          </a:p>
        </p:txBody>
      </p:sp>
      <p:sp>
        <p:nvSpPr>
          <p:cNvPr id="401" name="Google Shape;401;p6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The USWDS Core Project Data screen shows the Sprint Sequencing tab and a list of github issues" id="402" name="Google Shape;402;p68"/>
          <p:cNvPicPr preferRelativeResize="0"/>
          <p:nvPr/>
        </p:nvPicPr>
        <p:blipFill rotWithShape="1">
          <a:blip r:embed="rId3">
            <a:alphaModFix/>
          </a:blip>
          <a:srcRect b="44539" l="0" r="0" t="0"/>
          <a:stretch/>
        </p:blipFill>
        <p:spPr>
          <a:xfrm>
            <a:off x="565525" y="1139650"/>
            <a:ext cx="8013000" cy="4205700"/>
          </a:xfrm>
          <a:prstGeom prst="roundRect">
            <a:avLst>
              <a:gd fmla="val 2153" name="adj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e USWDS Core Project Data screen shows the Release Planing tab and a list of github issues under the heading USWDS 3.4.0" id="407" name="Google Shape;407;p69"/>
          <p:cNvPicPr preferRelativeResize="0"/>
          <p:nvPr/>
        </p:nvPicPr>
        <p:blipFill rotWithShape="1">
          <a:blip r:embed="rId3">
            <a:alphaModFix/>
          </a:blip>
          <a:srcRect b="39679" l="0" r="0" t="0"/>
          <a:stretch/>
        </p:blipFill>
        <p:spPr>
          <a:xfrm>
            <a:off x="565525" y="1139650"/>
            <a:ext cx="8013000" cy="4205700"/>
          </a:xfrm>
          <a:prstGeom prst="roundRect">
            <a:avLst>
              <a:gd fmla="val 2153" name="adj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08" name="Google Shape;408;p69"/>
          <p:cNvSpPr txBox="1"/>
          <p:nvPr>
            <p:ph type="title"/>
          </p:nvPr>
        </p:nvSpPr>
        <p:spPr>
          <a:xfrm>
            <a:off x="311700" y="445025"/>
            <a:ext cx="8520600" cy="47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FFBE2E"/>
                </a:solidFill>
              </a:rPr>
              <a:t>Releases</a:t>
            </a:r>
            <a:endParaRPr sz="3200">
              <a:solidFill>
                <a:srgbClr val="FFBE2E"/>
              </a:solidFill>
            </a:endParaRPr>
          </a:p>
        </p:txBody>
      </p:sp>
      <p:sp>
        <p:nvSpPr>
          <p:cNvPr id="409" name="Google Shape;409;p6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70"/>
          <p:cNvSpPr txBox="1"/>
          <p:nvPr>
            <p:ph type="title"/>
          </p:nvPr>
        </p:nvSpPr>
        <p:spPr>
          <a:xfrm>
            <a:off x="311700" y="445025"/>
            <a:ext cx="8520600" cy="47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</a:rPr>
              <a:t>Roadmap</a:t>
            </a:r>
            <a:endParaRPr sz="3200">
              <a:solidFill>
                <a:schemeClr val="dk2"/>
              </a:solidFill>
            </a:endParaRPr>
          </a:p>
        </p:txBody>
      </p:sp>
      <p:sp>
        <p:nvSpPr>
          <p:cNvPr id="415" name="Google Shape;415;p7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The USWDS Public Roadmap page shows a list of issues completed in February-March 2022" id="416" name="Google Shape;416;p70"/>
          <p:cNvPicPr preferRelativeResize="0"/>
          <p:nvPr/>
        </p:nvPicPr>
        <p:blipFill rotWithShape="1">
          <a:blip r:embed="rId3">
            <a:alphaModFix/>
          </a:blip>
          <a:srcRect b="39679" l="0" r="0" t="0"/>
          <a:stretch/>
        </p:blipFill>
        <p:spPr>
          <a:xfrm>
            <a:off x="565525" y="1139650"/>
            <a:ext cx="8013000" cy="4205700"/>
          </a:xfrm>
          <a:prstGeom prst="roundRect">
            <a:avLst>
              <a:gd fmla="val 2153" name="adj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71"/>
          <p:cNvSpPr txBox="1"/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Come see what we’re doing.</a:t>
            </a:r>
            <a:endParaRPr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accent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github.com</a:t>
            </a:r>
            <a:r>
              <a:rPr lang="en" sz="3200">
                <a:solidFill>
                  <a:schemeClr val="accen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/orgs/uswds/projects</a:t>
            </a:r>
            <a:r>
              <a:rPr lang="en" sz="3200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/8</a:t>
            </a:r>
            <a:endParaRPr sz="3200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422" name="Google Shape;422;p7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72"/>
          <p:cNvSpPr txBox="1"/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Telling the story of the code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Improving issues, pull requests, and changelogs</a:t>
            </a:r>
            <a:endParaRPr>
              <a:solidFill>
                <a:schemeClr val="accen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428" name="Google Shape;428;p7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in Review 2022</a:t>
            </a:r>
            <a:endParaRPr/>
          </a:p>
        </p:txBody>
      </p:sp>
      <p:sp>
        <p:nvSpPr>
          <p:cNvPr id="242" name="Google Shape;242;p46"/>
          <p:cNvSpPr txBox="1"/>
          <p:nvPr>
            <p:ph idx="1" type="body"/>
          </p:nvPr>
        </p:nvSpPr>
        <p:spPr>
          <a:xfrm>
            <a:off x="668400" y="1048525"/>
            <a:ext cx="78072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Transparent workflows</a:t>
            </a:r>
            <a:endParaRPr>
              <a:latin typeface="Public Sans ExtraLight"/>
              <a:ea typeface="Public Sans ExtraLight"/>
              <a:cs typeface="Public Sans ExtraLight"/>
              <a:sym typeface="Public Sans ExtraLight"/>
            </a:endParaRPr>
          </a:p>
        </p:txBody>
      </p:sp>
      <p:sp>
        <p:nvSpPr>
          <p:cNvPr id="243" name="Google Shape;243;p46"/>
          <p:cNvSpPr txBox="1"/>
          <p:nvPr>
            <p:ph idx="2" type="body"/>
          </p:nvPr>
        </p:nvSpPr>
        <p:spPr>
          <a:xfrm>
            <a:off x="668400" y="1573815"/>
            <a:ext cx="78072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Telling the story of the code</a:t>
            </a:r>
            <a:endParaRPr>
              <a:latin typeface="Public Sans ExtraLight"/>
              <a:ea typeface="Public Sans ExtraLight"/>
              <a:cs typeface="Public Sans ExtraLight"/>
              <a:sym typeface="Public Sans Extra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blic Sans ExtraLight"/>
              <a:ea typeface="Public Sans ExtraLight"/>
              <a:cs typeface="Public Sans ExtraLight"/>
              <a:sym typeface="Public Sans ExtraLight"/>
            </a:endParaRPr>
          </a:p>
        </p:txBody>
      </p:sp>
      <p:sp>
        <p:nvSpPr>
          <p:cNvPr id="244" name="Google Shape;244;p46"/>
          <p:cNvSpPr txBox="1"/>
          <p:nvPr>
            <p:ph idx="3" type="body"/>
          </p:nvPr>
        </p:nvSpPr>
        <p:spPr>
          <a:xfrm>
            <a:off x="668400" y="2094106"/>
            <a:ext cx="78072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Adapting to user settings</a:t>
            </a:r>
            <a:endParaRPr>
              <a:latin typeface="Public Sans ExtraLight"/>
              <a:ea typeface="Public Sans ExtraLight"/>
              <a:cs typeface="Public Sans ExtraLight"/>
              <a:sym typeface="Public Sans ExtraLight"/>
            </a:endParaRPr>
          </a:p>
        </p:txBody>
      </p:sp>
      <p:pic>
        <p:nvPicPr>
          <p:cNvPr descr="Avatar of Dan Williams" id="245" name="Google Shape;245;p46"/>
          <p:cNvPicPr preferRelativeResize="0"/>
          <p:nvPr>
            <p:ph idx="5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5100" y="4303925"/>
            <a:ext cx="673800" cy="839400"/>
          </a:xfrm>
          <a:prstGeom prst="rect">
            <a:avLst/>
          </a:prstGeom>
        </p:spPr>
      </p:pic>
      <p:sp>
        <p:nvSpPr>
          <p:cNvPr id="246" name="Google Shape;246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7" name="Google Shape;247;p46"/>
          <p:cNvSpPr txBox="1"/>
          <p:nvPr>
            <p:ph idx="4" type="body"/>
          </p:nvPr>
        </p:nvSpPr>
        <p:spPr>
          <a:xfrm>
            <a:off x="668400" y="2612240"/>
            <a:ext cx="78072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USWDS Compile tips</a:t>
            </a:r>
            <a:endParaRPr>
              <a:latin typeface="Public Sans ExtraLight"/>
              <a:ea typeface="Public Sans ExtraLight"/>
              <a:cs typeface="Public Sans ExtraLight"/>
              <a:sym typeface="Public Sans ExtraLight"/>
            </a:endParaRPr>
          </a:p>
        </p:txBody>
      </p:sp>
      <p:sp>
        <p:nvSpPr>
          <p:cNvPr id="248" name="Google Shape;248;p46"/>
          <p:cNvSpPr txBox="1"/>
          <p:nvPr>
            <p:ph idx="6" type="body"/>
          </p:nvPr>
        </p:nvSpPr>
        <p:spPr>
          <a:xfrm>
            <a:off x="668400" y="3139665"/>
            <a:ext cx="78072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Learning what’s important</a:t>
            </a:r>
            <a:endParaRPr>
              <a:latin typeface="Public Sans ExtraLight"/>
              <a:ea typeface="Public Sans ExtraLight"/>
              <a:cs typeface="Public Sans ExtraLight"/>
              <a:sym typeface="Public Sans Extra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2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2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2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2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2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2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73"/>
          <p:cNvSpPr txBox="1"/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This has had a big impact on how our team works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34" name="Google Shape;434;p7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74"/>
          <p:cNvSpPr txBox="1"/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Thoughtful, thorough writeups improve </a:t>
            </a:r>
            <a:r>
              <a:rPr lang="en">
                <a:solidFill>
                  <a:schemeClr val="lt1"/>
                </a:solidFill>
              </a:rPr>
              <a:t>transparency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40" name="Google Shape;440;p7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75"/>
          <p:cNvSpPr txBox="1"/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Better information and communication improves </a:t>
            </a:r>
            <a:r>
              <a:rPr lang="en">
                <a:solidFill>
                  <a:schemeClr val="lt1"/>
                </a:solidFill>
              </a:rPr>
              <a:t>speed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46" name="Google Shape;446;p7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76"/>
          <p:cNvSpPr txBox="1"/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This is a long-term project.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lt1"/>
                </a:solidFill>
              </a:rPr>
              <a:t>Process documentation helps 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our future selves and those 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that come after us.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52" name="Google Shape;452;p7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77"/>
          <p:cNvSpPr txBox="1"/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Don’t assume familiarity.</a:t>
            </a:r>
            <a:endParaRPr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Use plain </a:t>
            </a:r>
            <a:r>
              <a:rPr lang="en">
                <a:solidFill>
                  <a:schemeClr val="lt1"/>
                </a:solidFill>
              </a:rPr>
              <a:t>language</a:t>
            </a:r>
            <a:r>
              <a:rPr lang="en">
                <a:solidFill>
                  <a:schemeClr val="lt1"/>
                </a:solidFill>
              </a:rPr>
              <a:t>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58" name="Google Shape;458;p7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78"/>
          <p:cNvSpPr txBox="1"/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Issues:</a:t>
            </a:r>
            <a:endParaRPr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Something that </a:t>
            </a:r>
            <a:r>
              <a:rPr lang="en">
                <a:solidFill>
                  <a:schemeClr val="lt1"/>
                </a:solidFill>
              </a:rPr>
              <a:t>should</a:t>
            </a:r>
            <a:r>
              <a:rPr lang="en">
                <a:solidFill>
                  <a:schemeClr val="lt1"/>
                </a:solidFill>
              </a:rPr>
              <a:t> be done.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And why.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64" name="Google Shape;464;p7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79"/>
          <p:cNvSpPr txBox="1"/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Better issues lead to better work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70" name="Google Shape;470;p7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80"/>
          <p:cNvSpPr txBox="1"/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Bug reports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76" name="Google Shape;476;p8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‹#›</a:t>
            </a:fld>
            <a:endParaRPr sz="11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477" name="Google Shape;477;p80"/>
          <p:cNvSpPr txBox="1"/>
          <p:nvPr>
            <p:ph idx="1" type="body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Template structure</a:t>
            </a:r>
            <a:endParaRPr/>
          </a:p>
        </p:txBody>
      </p:sp>
      <p:sp>
        <p:nvSpPr>
          <p:cNvPr id="478" name="Google Shape;478;p80"/>
          <p:cNvSpPr txBox="1"/>
          <p:nvPr>
            <p:ph idx="2" type="body"/>
          </p:nvPr>
        </p:nvSpPr>
        <p:spPr>
          <a:xfrm>
            <a:off x="4509900" y="391750"/>
            <a:ext cx="4307400" cy="433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Description</a:t>
            </a:r>
            <a:endParaRPr/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Instructions to reproduce</a:t>
            </a:r>
            <a:endParaRPr/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Expected behavior</a:t>
            </a:r>
            <a:endParaRPr/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Related code</a:t>
            </a:r>
            <a:endParaRPr/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Screenshots</a:t>
            </a:r>
            <a:endParaRPr/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System setup</a:t>
            </a:r>
            <a:endParaRPr/>
          </a:p>
          <a:p>
            <a:pPr indent="-342900" lvl="0" marL="457200" rtl="0" algn="l">
              <a:spcBef>
                <a:spcPts val="800"/>
              </a:spcBef>
              <a:spcAft>
                <a:spcPts val="800"/>
              </a:spcAft>
              <a:buSzPts val="1800"/>
              <a:buAutoNum type="arabicPeriod"/>
            </a:pPr>
            <a:r>
              <a:rPr lang="en"/>
              <a:t>Additional context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81"/>
          <p:cNvSpPr txBox="1"/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the case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84" name="Google Shape;484;p8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‹#›</a:t>
            </a:fld>
            <a:endParaRPr sz="11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485" name="Google Shape;485;p81"/>
          <p:cNvSpPr txBox="1"/>
          <p:nvPr>
            <p:ph idx="1" type="body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</a:t>
            </a:r>
            <a:r>
              <a:rPr lang="en"/>
              <a:t>does</a:t>
            </a:r>
            <a:r>
              <a:rPr lang="en"/>
              <a:t> </a:t>
            </a:r>
            <a:br>
              <a:rPr lang="en"/>
            </a:br>
            <a:r>
              <a:rPr lang="en"/>
              <a:t>this request matter?</a:t>
            </a:r>
            <a:endParaRPr/>
          </a:p>
        </p:txBody>
      </p:sp>
      <p:sp>
        <p:nvSpPr>
          <p:cNvPr id="486" name="Google Shape;486;p81"/>
          <p:cNvSpPr txBox="1"/>
          <p:nvPr>
            <p:ph idx="2" type="body"/>
          </p:nvPr>
        </p:nvSpPr>
        <p:spPr>
          <a:xfrm>
            <a:off x="4509900" y="391750"/>
            <a:ext cx="4307400" cy="433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Who is affected? </a:t>
            </a:r>
            <a:br>
              <a:rPr lang="en"/>
            </a:br>
            <a:r>
              <a:rPr lang="en"/>
              <a:t>Who benefits? </a:t>
            </a:r>
            <a:endParaRPr/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Is there a workaround? </a:t>
            </a:r>
            <a:endParaRPr/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How much effort is required to work </a:t>
            </a:r>
            <a:br>
              <a:rPr lang="en"/>
            </a:br>
            <a:r>
              <a:rPr lang="en"/>
              <a:t>around it? </a:t>
            </a:r>
            <a:endParaRPr/>
          </a:p>
          <a:p>
            <a:pPr indent="-342900" lvl="0" marL="457200" rtl="0" algn="l">
              <a:spcBef>
                <a:spcPts val="800"/>
              </a:spcBef>
              <a:spcAft>
                <a:spcPts val="800"/>
              </a:spcAft>
              <a:buSzPts val="1800"/>
              <a:buAutoNum type="arabicPeriod"/>
            </a:pPr>
            <a:r>
              <a:rPr lang="en"/>
              <a:t>What is the effect if nothing is done?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82"/>
          <p:cNvSpPr txBox="1"/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Pull requests: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One problem at a time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92" name="Google Shape;492;p8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7"/>
          <p:cNvSpPr txBox="1"/>
          <p:nvPr>
            <p:ph type="title"/>
          </p:nvPr>
        </p:nvSpPr>
        <p:spPr>
          <a:xfrm>
            <a:off x="311700" y="1362200"/>
            <a:ext cx="8555100" cy="106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in Review 2022</a:t>
            </a:r>
            <a:br>
              <a:rPr lang="en"/>
            </a:br>
            <a:r>
              <a:rPr lang="en">
                <a:solidFill>
                  <a:schemeClr val="lt1"/>
                </a:solidFill>
              </a:rPr>
              <a:t>What we did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(and what you might have missed)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254" name="Google Shape;254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83"/>
          <p:cNvSpPr txBox="1"/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Each pull request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is a record in the history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of our codebase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98" name="Google Shape;498;p8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84"/>
          <p:cNvSpPr txBox="1"/>
          <p:nvPr>
            <p:ph type="title"/>
          </p:nvPr>
        </p:nvSpPr>
        <p:spPr>
          <a:xfrm>
            <a:off x="295250" y="673625"/>
            <a:ext cx="3592200" cy="4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04" name="Google Shape;504;p8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‹#›</a:t>
            </a:fld>
            <a:endParaRPr sz="11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505" name="Google Shape;505;p84"/>
          <p:cNvSpPr txBox="1"/>
          <p:nvPr>
            <p:ph idx="1" type="body"/>
          </p:nvPr>
        </p:nvSpPr>
        <p:spPr>
          <a:xfrm>
            <a:off x="295250" y="1197425"/>
            <a:ext cx="3634800" cy="352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r>
              <a:rPr lang="en"/>
              <a:t> 1-2 sentence overview of the changes you’re proposing</a:t>
            </a:r>
            <a:endParaRPr/>
          </a:p>
        </p:txBody>
      </p:sp>
      <p:sp>
        <p:nvSpPr>
          <p:cNvPr id="506" name="Google Shape;506;p84"/>
          <p:cNvSpPr txBox="1"/>
          <p:nvPr>
            <p:ph idx="2" type="body"/>
          </p:nvPr>
        </p:nvSpPr>
        <p:spPr>
          <a:xfrm>
            <a:off x="4509900" y="673625"/>
            <a:ext cx="4307400" cy="40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300">
                <a:latin typeface="IBM Plex Mono"/>
                <a:ea typeface="IBM Plex Mono"/>
                <a:cs typeface="IBM Plex Mono"/>
                <a:sym typeface="IBM Plex Mono"/>
              </a:rPr>
              <a:t>Example:</a:t>
            </a:r>
            <a:endParaRPr b="1" sz="1300">
              <a:latin typeface="IBM Plex Mono"/>
              <a:ea typeface="IBM Plex Mono"/>
              <a:cs typeface="IBM Plex Mono"/>
              <a:sym typeface="IBM Plex Mono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b="1" lang="en">
                <a:latin typeface="Public Sans"/>
                <a:ea typeface="Public Sans"/>
                <a:cs typeface="Public Sans"/>
                <a:sym typeface="Public Sans"/>
              </a:rPr>
              <a:t>Updated the aria-label in English versions of usa-banner. </a:t>
            </a:r>
            <a:r>
              <a:rPr lang="en">
                <a:latin typeface="Public Sans Light"/>
                <a:ea typeface="Public Sans Light"/>
                <a:cs typeface="Public Sans Light"/>
                <a:sym typeface="Public Sans Light"/>
              </a:rPr>
              <a:t>We updated the banner component's aria-label to read "Official website of the United States government" to minimize potential screen reader ambiguity between "An official" and "Unofficial". </a:t>
            </a:r>
            <a:r>
              <a:rPr b="1" lang="en">
                <a:latin typeface="Public Sans"/>
                <a:ea typeface="Public Sans"/>
                <a:cs typeface="Public Sans"/>
                <a:sym typeface="Public Sans"/>
              </a:rPr>
              <a:t>Fixes #4419</a:t>
            </a:r>
            <a:endParaRPr b="1"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85"/>
          <p:cNvSpPr txBox="1"/>
          <p:nvPr>
            <p:ph type="title"/>
          </p:nvPr>
        </p:nvSpPr>
        <p:spPr>
          <a:xfrm>
            <a:off x="295250" y="673625"/>
            <a:ext cx="3592200" cy="4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statement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12" name="Google Shape;512;p8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‹#›</a:t>
            </a:fld>
            <a:endParaRPr sz="11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513" name="Google Shape;513;p85"/>
          <p:cNvSpPr txBox="1"/>
          <p:nvPr>
            <p:ph idx="1" type="body"/>
          </p:nvPr>
        </p:nvSpPr>
        <p:spPr>
          <a:xfrm>
            <a:off x="295250" y="1197425"/>
            <a:ext cx="3634800" cy="352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r>
              <a:rPr lang="en"/>
              <a:t>onvey the desired state, the actual state, and the effects of remaining in the current state</a:t>
            </a:r>
            <a:endParaRPr/>
          </a:p>
        </p:txBody>
      </p:sp>
      <p:sp>
        <p:nvSpPr>
          <p:cNvPr id="514" name="Google Shape;514;p85"/>
          <p:cNvSpPr txBox="1"/>
          <p:nvPr>
            <p:ph idx="2" type="body"/>
          </p:nvPr>
        </p:nvSpPr>
        <p:spPr>
          <a:xfrm>
            <a:off x="4509900" y="673625"/>
            <a:ext cx="4307400" cy="40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300">
                <a:latin typeface="IBM Plex Mono"/>
                <a:ea typeface="IBM Plex Mono"/>
                <a:cs typeface="IBM Plex Mono"/>
                <a:sym typeface="IBM Plex Mono"/>
              </a:rPr>
              <a:t>Example:</a:t>
            </a:r>
            <a:endParaRPr b="1" sz="1300">
              <a:latin typeface="IBM Plex Mono"/>
              <a:ea typeface="IBM Plex Mono"/>
              <a:cs typeface="IBM Plex Mono"/>
              <a:sym typeface="IBM Plex Mono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>
                <a:latin typeface="Public Sans Light"/>
                <a:ea typeface="Public Sans Light"/>
                <a:cs typeface="Public Sans Light"/>
                <a:sym typeface="Public Sans Light"/>
              </a:rPr>
              <a:t>When read out on a screen reader, the statement "An official website of the United States government" can sound like "UNofficial website of the United States government". This introduces the risk of conveying a meaning opposite of the intended meaning.</a:t>
            </a:r>
            <a:endParaRPr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86"/>
          <p:cNvSpPr txBox="1"/>
          <p:nvPr>
            <p:ph type="title"/>
          </p:nvPr>
        </p:nvSpPr>
        <p:spPr>
          <a:xfrm>
            <a:off x="295250" y="673625"/>
            <a:ext cx="3592200" cy="4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</a:t>
            </a:r>
            <a:r>
              <a:rPr lang="en"/>
              <a:t> statement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20" name="Google Shape;520;p8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‹#›</a:t>
            </a:fld>
            <a:endParaRPr sz="11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521" name="Google Shape;521;p86"/>
          <p:cNvSpPr txBox="1"/>
          <p:nvPr>
            <p:ph idx="1" type="body"/>
          </p:nvPr>
        </p:nvSpPr>
        <p:spPr>
          <a:xfrm>
            <a:off x="295250" y="1197425"/>
            <a:ext cx="3634800" cy="352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</a:t>
            </a:r>
            <a:r>
              <a:rPr lang="en"/>
              <a:t>utline the changes that the PR is proposing</a:t>
            </a:r>
            <a:endParaRPr/>
          </a:p>
        </p:txBody>
      </p:sp>
      <p:sp>
        <p:nvSpPr>
          <p:cNvPr id="522" name="Google Shape;522;p86"/>
          <p:cNvSpPr txBox="1"/>
          <p:nvPr>
            <p:ph idx="2" type="body"/>
          </p:nvPr>
        </p:nvSpPr>
        <p:spPr>
          <a:xfrm>
            <a:off x="4509900" y="673625"/>
            <a:ext cx="4307400" cy="40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300">
                <a:latin typeface="IBM Plex Mono"/>
                <a:ea typeface="IBM Plex Mono"/>
                <a:cs typeface="IBM Plex Mono"/>
                <a:sym typeface="IBM Plex Mono"/>
              </a:rPr>
              <a:t>Example:</a:t>
            </a:r>
            <a:endParaRPr b="1" sz="1300">
              <a:latin typeface="IBM Plex Mono"/>
              <a:ea typeface="IBM Plex Mono"/>
              <a:cs typeface="IBM Plex Mono"/>
              <a:sym typeface="IBM Plex Mono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>
                <a:latin typeface="Public Sans Light"/>
                <a:ea typeface="Public Sans Light"/>
                <a:cs typeface="Public Sans Light"/>
                <a:sym typeface="Public Sans Light"/>
              </a:rPr>
              <a:t>Updating the aria-label gives us the ability to reduce confusion for those using screen readers without creating inconsistency in the visual presentation. </a:t>
            </a:r>
            <a:endParaRPr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87"/>
          <p:cNvSpPr txBox="1"/>
          <p:nvPr>
            <p:ph type="title"/>
          </p:nvPr>
        </p:nvSpPr>
        <p:spPr>
          <a:xfrm>
            <a:off x="295250" y="673625"/>
            <a:ext cx="3592200" cy="4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28" name="Google Shape;528;p8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‹#›</a:t>
            </a:fld>
            <a:endParaRPr sz="11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529" name="Google Shape;529;p87"/>
          <p:cNvSpPr txBox="1"/>
          <p:nvPr>
            <p:ph idx="1" type="body"/>
          </p:nvPr>
        </p:nvSpPr>
        <p:spPr>
          <a:xfrm>
            <a:off x="295250" y="1197425"/>
            <a:ext cx="3634800" cy="352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Describe how to check your work</a:t>
            </a:r>
            <a:endParaRPr/>
          </a:p>
        </p:txBody>
      </p:sp>
      <p:sp>
        <p:nvSpPr>
          <p:cNvPr id="530" name="Google Shape;530;p87"/>
          <p:cNvSpPr txBox="1"/>
          <p:nvPr>
            <p:ph idx="2" type="body"/>
          </p:nvPr>
        </p:nvSpPr>
        <p:spPr>
          <a:xfrm>
            <a:off x="4509900" y="673625"/>
            <a:ext cx="4307400" cy="40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300">
                <a:latin typeface="IBM Plex Mono"/>
                <a:ea typeface="IBM Plex Mono"/>
                <a:cs typeface="IBM Plex Mono"/>
                <a:sym typeface="IBM Plex Mono"/>
              </a:rPr>
              <a:t>Example:</a:t>
            </a:r>
            <a:endParaRPr b="1" sz="1300">
              <a:latin typeface="IBM Plex Mono"/>
              <a:ea typeface="IBM Plex Mono"/>
              <a:cs typeface="IBM Plex Mono"/>
              <a:sym typeface="IBM Plex Mon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latin typeface="Public Sans Light"/>
                <a:ea typeface="Public Sans Light"/>
                <a:cs typeface="Public Sans Light"/>
                <a:sym typeface="Public Sans Light"/>
              </a:rPr>
              <a:t>This component was tested on VoiceOver on Safari, Chrome, Firefox, and Edge for Mac, and on Windows Narrator.</a:t>
            </a:r>
            <a:endParaRPr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latin typeface="Public Sans Light"/>
                <a:ea typeface="Public Sans Light"/>
                <a:cs typeface="Public Sans Light"/>
                <a:sym typeface="Public Sans Light"/>
              </a:rPr>
              <a:t>Please test on your available screen readers to confirm that the component is introduced as "Official website of the United States Government".</a:t>
            </a:r>
            <a:endParaRPr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88"/>
          <p:cNvSpPr txBox="1"/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Reviewing:</a:t>
            </a:r>
            <a:endParaRPr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Be kind, thoughtful, and don’t be afraid to make suggestions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36" name="Google Shape;536;p8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89"/>
          <p:cNvSpPr txBox="1"/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Changelogs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42" name="Google Shape;542;p8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90"/>
          <p:cNvSpPr txBox="1"/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Make a helpful history.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lt1"/>
                </a:solidFill>
              </a:rPr>
              <a:t>For humans.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48" name="Google Shape;548;p9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91"/>
          <p:cNvSpPr txBox="1"/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Get the full story without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leaving our website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54" name="Google Shape;554;p9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92"/>
          <p:cNvSpPr txBox="1"/>
          <p:nvPr>
            <p:ph type="title"/>
          </p:nvPr>
        </p:nvSpPr>
        <p:spPr>
          <a:xfrm>
            <a:off x="311700" y="3637650"/>
            <a:ext cx="8520600" cy="117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</a:rPr>
              <a:t>Easy to find. Easy to scan. </a:t>
            </a:r>
            <a:br>
              <a:rPr lang="en" sz="3200">
                <a:solidFill>
                  <a:schemeClr val="dk2"/>
                </a:solidFill>
              </a:rPr>
            </a:br>
            <a:r>
              <a:rPr lang="en" sz="3200">
                <a:solidFill>
                  <a:schemeClr val="dk2"/>
                </a:solidFill>
              </a:rPr>
              <a:t>Easy to get more information.</a:t>
            </a:r>
            <a:endParaRPr sz="3200">
              <a:solidFill>
                <a:schemeClr val="dk2"/>
              </a:solidFill>
            </a:endParaRPr>
          </a:p>
        </p:txBody>
      </p:sp>
      <p:sp>
        <p:nvSpPr>
          <p:cNvPr id="560" name="Google Shape;560;p9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The bottom of the character count component page shows a latest updates section. In that section, there's a table with entries showing recent changes. Some have yellow accessibility labels. Some have red breaking labels." id="561" name="Google Shape;561;p92"/>
          <p:cNvPicPr preferRelativeResize="0"/>
          <p:nvPr/>
        </p:nvPicPr>
        <p:blipFill rotWithShape="1">
          <a:blip r:embed="rId3">
            <a:alphaModFix/>
          </a:blip>
          <a:srcRect b="1689" l="10873" r="0" t="4948"/>
          <a:stretch/>
        </p:blipFill>
        <p:spPr>
          <a:xfrm>
            <a:off x="455200" y="-164150"/>
            <a:ext cx="8233500" cy="3702000"/>
          </a:xfrm>
          <a:prstGeom prst="roundRect">
            <a:avLst>
              <a:gd fmla="val 2153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8"/>
          <p:cNvSpPr txBox="1"/>
          <p:nvPr>
            <p:ph type="title"/>
          </p:nvPr>
        </p:nvSpPr>
        <p:spPr>
          <a:xfrm>
            <a:off x="311700" y="445025"/>
            <a:ext cx="8520600" cy="12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January</a:t>
            </a:r>
            <a:r>
              <a:rPr lang="en" sz="2400">
                <a:solidFill>
                  <a:schemeClr val="accent2"/>
                </a:solidFill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 2022</a:t>
            </a:r>
            <a:endParaRPr sz="2400">
              <a:solidFill>
                <a:schemeClr val="accent2"/>
              </a:solidFill>
              <a:latin typeface="Public Sans ExtraLight"/>
              <a:ea typeface="Public Sans ExtraLight"/>
              <a:cs typeface="Public Sans ExtraLight"/>
              <a:sym typeface="Public Sans Extra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USWDS Compile Beta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60" name="Google Shape;260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 cube with six dotted panes surrounding it, one outside of each side of the cube" id="261" name="Google Shape;261;p48"/>
          <p:cNvPicPr preferRelativeResize="0"/>
          <p:nvPr/>
        </p:nvPicPr>
        <p:blipFill rotWithShape="1">
          <a:blip r:embed="rId3">
            <a:alphaModFix/>
          </a:blip>
          <a:srcRect b="0" l="-14285" r="-14298" t="0"/>
          <a:stretch/>
        </p:blipFill>
        <p:spPr>
          <a:xfrm>
            <a:off x="3039162" y="1548625"/>
            <a:ext cx="3065683" cy="316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93"/>
          <p:cNvSpPr txBox="1"/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A web of documentation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67" name="Google Shape;567;p9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94"/>
          <p:cNvSpPr txBox="1"/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Adapting to user settings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Support for </a:t>
            </a:r>
            <a:br>
              <a:rPr lang="en">
                <a:solidFill>
                  <a:schemeClr val="accen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</a:br>
            <a:r>
              <a:rPr lang="en">
                <a:solidFill>
                  <a:schemeClr val="accen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Windows High Contrast Mode</a:t>
            </a:r>
            <a:r>
              <a:rPr lang="en">
                <a:solidFill>
                  <a:schemeClr val="lt1"/>
                </a:solidFill>
              </a:rPr>
              <a:t>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73" name="Google Shape;573;p9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95"/>
          <p:cNvSpPr/>
          <p:nvPr/>
        </p:nvSpPr>
        <p:spPr>
          <a:xfrm>
            <a:off x="18150" y="1043225"/>
            <a:ext cx="9144000" cy="4100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95"/>
          <p:cNvSpPr txBox="1"/>
          <p:nvPr>
            <p:ph type="title"/>
          </p:nvPr>
        </p:nvSpPr>
        <p:spPr>
          <a:xfrm>
            <a:off x="311700" y="368825"/>
            <a:ext cx="8520600" cy="50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</a:rPr>
              <a:t>We discovered some major problems!</a:t>
            </a:r>
            <a:endParaRPr sz="3200">
              <a:solidFill>
                <a:schemeClr val="dk2"/>
              </a:solidFill>
            </a:endParaRPr>
          </a:p>
        </p:txBody>
      </p:sp>
      <p:sp>
        <p:nvSpPr>
          <p:cNvPr id="580" name="Google Shape;580;p9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Screenshot of a green and white version of the USWDS radio buttons, except all the radio buttons except the selected one has disappeared" id="581" name="Google Shape;581;p95"/>
          <p:cNvPicPr preferRelativeResize="0"/>
          <p:nvPr/>
        </p:nvPicPr>
        <p:blipFill rotWithShape="1">
          <a:blip r:embed="rId3">
            <a:alphaModFix/>
          </a:blip>
          <a:srcRect b="0" l="1477" r="0" t="0"/>
          <a:stretch/>
        </p:blipFill>
        <p:spPr>
          <a:xfrm>
            <a:off x="399150" y="1823325"/>
            <a:ext cx="2387925" cy="1592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een and white version of the date picker, but the calendar has no border and the calendar icon used to activate the component has vanished" id="582" name="Google Shape;582;p95"/>
          <p:cNvPicPr preferRelativeResize="0"/>
          <p:nvPr/>
        </p:nvPicPr>
        <p:blipFill rotWithShape="1">
          <a:blip r:embed="rId4">
            <a:alphaModFix/>
          </a:blip>
          <a:srcRect b="0" l="1748" r="0" t="27719"/>
          <a:stretch/>
        </p:blipFill>
        <p:spPr>
          <a:xfrm>
            <a:off x="4021664" y="1858440"/>
            <a:ext cx="4201574" cy="31471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3" name="Google Shape;583;p95"/>
          <p:cNvCxnSpPr/>
          <p:nvPr/>
        </p:nvCxnSpPr>
        <p:spPr>
          <a:xfrm>
            <a:off x="-72575" y="1043225"/>
            <a:ext cx="9252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4" name="Google Shape;584;p95"/>
          <p:cNvSpPr txBox="1"/>
          <p:nvPr/>
        </p:nvSpPr>
        <p:spPr>
          <a:xfrm>
            <a:off x="413650" y="1342600"/>
            <a:ext cx="30063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Disappearing radio buttons</a:t>
            </a:r>
            <a:endParaRPr>
              <a:solidFill>
                <a:schemeClr val="dk2"/>
              </a:solidFill>
              <a:latin typeface="Public Sans ExtraBold"/>
              <a:ea typeface="Public Sans ExtraBold"/>
              <a:cs typeface="Public Sans ExtraBold"/>
              <a:sym typeface="Public Sans ExtraBold"/>
            </a:endParaRPr>
          </a:p>
        </p:txBody>
      </p:sp>
      <p:sp>
        <p:nvSpPr>
          <p:cNvPr id="585" name="Google Shape;585;p95"/>
          <p:cNvSpPr txBox="1"/>
          <p:nvPr/>
        </p:nvSpPr>
        <p:spPr>
          <a:xfrm>
            <a:off x="3951496" y="1342600"/>
            <a:ext cx="30063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Vanishing Date Picker UI</a:t>
            </a:r>
            <a:endParaRPr>
              <a:solidFill>
                <a:schemeClr val="dk2"/>
              </a:solidFill>
              <a:latin typeface="Public Sans ExtraBold"/>
              <a:ea typeface="Public Sans ExtraBold"/>
              <a:cs typeface="Public Sans ExtraBold"/>
              <a:sym typeface="Public Sans ExtraBold"/>
            </a:endParaRPr>
          </a:p>
        </p:txBody>
      </p:sp>
      <p:cxnSp>
        <p:nvCxnSpPr>
          <p:cNvPr id="586" name="Google Shape;586;p95"/>
          <p:cNvCxnSpPr/>
          <p:nvPr/>
        </p:nvCxnSpPr>
        <p:spPr>
          <a:xfrm>
            <a:off x="498925" y="1751388"/>
            <a:ext cx="2340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7" name="Google Shape;587;p95"/>
          <p:cNvCxnSpPr/>
          <p:nvPr/>
        </p:nvCxnSpPr>
        <p:spPr>
          <a:xfrm>
            <a:off x="4065789" y="1751388"/>
            <a:ext cx="4044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96"/>
          <p:cNvSpPr txBox="1"/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Windows High Contrast Mode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93" name="Google Shape;593;p9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97"/>
          <p:cNvSpPr txBox="1"/>
          <p:nvPr>
            <p:ph type="title"/>
          </p:nvPr>
        </p:nvSpPr>
        <p:spPr>
          <a:xfrm>
            <a:off x="311700" y="978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use High Contrast Mode?</a:t>
            </a:r>
            <a:endParaRPr/>
          </a:p>
        </p:txBody>
      </p:sp>
      <p:sp>
        <p:nvSpPr>
          <p:cNvPr id="599" name="Google Shape;599;p9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0" name="Google Shape;600;p97"/>
          <p:cNvSpPr txBox="1"/>
          <p:nvPr>
            <p:ph idx="1" type="body"/>
          </p:nvPr>
        </p:nvSpPr>
        <p:spPr>
          <a:xfrm>
            <a:off x="727521" y="1787075"/>
            <a:ext cx="7985700" cy="30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" sz="2900"/>
              <a:t>Better see elements on the screen</a:t>
            </a:r>
            <a:endParaRPr sz="2900"/>
          </a:p>
          <a:p>
            <a:pPr indent="-4127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" sz="2900"/>
              <a:t>Improve focus</a:t>
            </a:r>
            <a:endParaRPr sz="2900"/>
          </a:p>
          <a:p>
            <a:pPr indent="-4127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" sz="2900"/>
              <a:t>Ease eye strain and migraines</a:t>
            </a:r>
            <a:endParaRPr sz="2900"/>
          </a:p>
          <a:p>
            <a:pPr indent="-41275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900"/>
              <a:buChar char="●"/>
            </a:pPr>
            <a:r>
              <a:rPr lang="en" sz="2900"/>
              <a:t>Aesthetic preference</a:t>
            </a:r>
            <a:endParaRPr sz="2900"/>
          </a:p>
        </p:txBody>
      </p:sp>
      <p:cxnSp>
        <p:nvCxnSpPr>
          <p:cNvPr id="601" name="Google Shape;601;p97"/>
          <p:cNvCxnSpPr/>
          <p:nvPr/>
        </p:nvCxnSpPr>
        <p:spPr>
          <a:xfrm>
            <a:off x="1289911" y="1823350"/>
            <a:ext cx="6593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2" name="Google Shape;602;p97"/>
          <p:cNvCxnSpPr/>
          <p:nvPr/>
        </p:nvCxnSpPr>
        <p:spPr>
          <a:xfrm>
            <a:off x="1289911" y="2367638"/>
            <a:ext cx="6593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3" name="Google Shape;603;p97"/>
          <p:cNvCxnSpPr/>
          <p:nvPr/>
        </p:nvCxnSpPr>
        <p:spPr>
          <a:xfrm>
            <a:off x="1289911" y="2911918"/>
            <a:ext cx="6593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4" name="Google Shape;604;p97"/>
          <p:cNvCxnSpPr/>
          <p:nvPr/>
        </p:nvCxnSpPr>
        <p:spPr>
          <a:xfrm>
            <a:off x="1289911" y="3474352"/>
            <a:ext cx="6593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5" name="Google Shape;605;p97"/>
          <p:cNvCxnSpPr/>
          <p:nvPr/>
        </p:nvCxnSpPr>
        <p:spPr>
          <a:xfrm>
            <a:off x="1289911" y="4000500"/>
            <a:ext cx="6593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98"/>
          <p:cNvSpPr txBox="1"/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Low-vision users don’t always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use screen readers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11" name="Google Shape;611;p9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99"/>
          <p:cNvSpPr txBox="1"/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The </a:t>
            </a:r>
            <a:r>
              <a:rPr lang="en">
                <a:solidFill>
                  <a:schemeClr val="lt1"/>
                </a:solidFill>
                <a:latin typeface="IBM Plex Mono Light"/>
                <a:ea typeface="IBM Plex Mono Light"/>
                <a:cs typeface="IBM Plex Mono Light"/>
                <a:sym typeface="IBM Plex Mono Light"/>
              </a:rPr>
              <a:t>forced-colors</a:t>
            </a:r>
            <a:r>
              <a:rPr lang="en">
                <a:solidFill>
                  <a:schemeClr val="dk2"/>
                </a:solidFill>
              </a:rPr>
              <a:t> media query!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17" name="Google Shape;617;p9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100"/>
          <p:cNvSpPr/>
          <p:nvPr/>
        </p:nvSpPr>
        <p:spPr>
          <a:xfrm>
            <a:off x="18150" y="1043225"/>
            <a:ext cx="9144000" cy="4100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100"/>
          <p:cNvSpPr txBox="1"/>
          <p:nvPr>
            <p:ph type="title"/>
          </p:nvPr>
        </p:nvSpPr>
        <p:spPr>
          <a:xfrm>
            <a:off x="311700" y="368825"/>
            <a:ext cx="8520600" cy="50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</a:rPr>
              <a:t>We fixed these and 11 other components</a:t>
            </a:r>
            <a:endParaRPr sz="3200">
              <a:solidFill>
                <a:schemeClr val="dk2"/>
              </a:solidFill>
            </a:endParaRPr>
          </a:p>
        </p:txBody>
      </p:sp>
      <p:sp>
        <p:nvSpPr>
          <p:cNvPr id="624" name="Google Shape;624;p10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The green and white radio button component with all the radio buttons visible" id="625" name="Google Shape;625;p100"/>
          <p:cNvPicPr preferRelativeResize="0"/>
          <p:nvPr/>
        </p:nvPicPr>
        <p:blipFill rotWithShape="1">
          <a:blip r:embed="rId3">
            <a:alphaModFix/>
          </a:blip>
          <a:srcRect b="0" l="738" r="738" t="0"/>
          <a:stretch/>
        </p:blipFill>
        <p:spPr>
          <a:xfrm>
            <a:off x="390079" y="1823325"/>
            <a:ext cx="2387925" cy="1592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green and white date range picker with a visible icon and a visible selected range" id="626" name="Google Shape;626;p100"/>
          <p:cNvPicPr preferRelativeResize="0"/>
          <p:nvPr/>
        </p:nvPicPr>
        <p:blipFill rotWithShape="1">
          <a:blip r:embed="rId4">
            <a:alphaModFix/>
          </a:blip>
          <a:srcRect b="-1919" l="1048" r="0" t="28358"/>
          <a:stretch/>
        </p:blipFill>
        <p:spPr>
          <a:xfrm>
            <a:off x="4065800" y="1858450"/>
            <a:ext cx="4157451" cy="31471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7" name="Google Shape;627;p100"/>
          <p:cNvCxnSpPr/>
          <p:nvPr/>
        </p:nvCxnSpPr>
        <p:spPr>
          <a:xfrm>
            <a:off x="-72575" y="1043225"/>
            <a:ext cx="9252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8" name="Google Shape;628;p100"/>
          <p:cNvSpPr txBox="1"/>
          <p:nvPr/>
        </p:nvSpPr>
        <p:spPr>
          <a:xfrm>
            <a:off x="413650" y="1342600"/>
            <a:ext cx="30063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Radio buttons returned!</a:t>
            </a:r>
            <a:endParaRPr>
              <a:solidFill>
                <a:schemeClr val="dk2"/>
              </a:solidFill>
              <a:latin typeface="Public Sans ExtraBold"/>
              <a:ea typeface="Public Sans ExtraBold"/>
              <a:cs typeface="Public Sans ExtraBold"/>
              <a:sym typeface="Public Sans ExtraBold"/>
            </a:endParaRPr>
          </a:p>
        </p:txBody>
      </p:sp>
      <p:sp>
        <p:nvSpPr>
          <p:cNvPr id="629" name="Google Shape;629;p100"/>
          <p:cNvSpPr txBox="1"/>
          <p:nvPr/>
        </p:nvSpPr>
        <p:spPr>
          <a:xfrm>
            <a:off x="3951496" y="1342600"/>
            <a:ext cx="30063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D</a:t>
            </a:r>
            <a:r>
              <a:rPr lang="en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ate Picker UI now appears!</a:t>
            </a:r>
            <a:endParaRPr>
              <a:solidFill>
                <a:schemeClr val="dk2"/>
              </a:solidFill>
              <a:latin typeface="Public Sans ExtraBold"/>
              <a:ea typeface="Public Sans ExtraBold"/>
              <a:cs typeface="Public Sans ExtraBold"/>
              <a:sym typeface="Public Sans ExtraBold"/>
            </a:endParaRPr>
          </a:p>
        </p:txBody>
      </p:sp>
      <p:cxnSp>
        <p:nvCxnSpPr>
          <p:cNvPr id="630" name="Google Shape;630;p100"/>
          <p:cNvCxnSpPr/>
          <p:nvPr/>
        </p:nvCxnSpPr>
        <p:spPr>
          <a:xfrm>
            <a:off x="498925" y="1751388"/>
            <a:ext cx="2340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1" name="Google Shape;631;p100"/>
          <p:cNvCxnSpPr/>
          <p:nvPr/>
        </p:nvCxnSpPr>
        <p:spPr>
          <a:xfrm>
            <a:off x="4065789" y="1751388"/>
            <a:ext cx="4044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101"/>
          <p:cNvSpPr txBox="1"/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Requirements by default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Autoprefixing with USWDS Compile</a:t>
            </a:r>
            <a:endParaRPr>
              <a:solidFill>
                <a:schemeClr val="accent1"/>
              </a:solidFill>
              <a:latin typeface="Public Sans ExtraLight"/>
              <a:ea typeface="Public Sans ExtraLight"/>
              <a:cs typeface="Public Sans ExtraLight"/>
              <a:sym typeface="Public Sans ExtraLight"/>
            </a:endParaRPr>
          </a:p>
        </p:txBody>
      </p:sp>
      <p:sp>
        <p:nvSpPr>
          <p:cNvPr id="637" name="Google Shape;637;p10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102"/>
          <p:cNvSpPr txBox="1"/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USWDS Compile makes it easier to compile and upgrade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43" name="Google Shape;643;p10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9"/>
          <p:cNvSpPr txBox="1"/>
          <p:nvPr>
            <p:ph type="title"/>
          </p:nvPr>
        </p:nvSpPr>
        <p:spPr>
          <a:xfrm>
            <a:off x="311700" y="445025"/>
            <a:ext cx="8520600" cy="12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February</a:t>
            </a:r>
            <a:r>
              <a:rPr lang="en" sz="2400">
                <a:solidFill>
                  <a:schemeClr val="accent2"/>
                </a:solidFill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 2022</a:t>
            </a:r>
            <a:endParaRPr sz="2400">
              <a:solidFill>
                <a:schemeClr val="accent2"/>
              </a:solidFill>
              <a:latin typeface="Public Sans ExtraLight"/>
              <a:ea typeface="Public Sans ExtraLight"/>
              <a:cs typeface="Public Sans ExtraLight"/>
              <a:sym typeface="Public Sans Extra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Getting started for developers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67" name="Google Shape;267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8" name="Google Shape;268;p49"/>
          <p:cNvPicPr preferRelativeResize="0"/>
          <p:nvPr/>
        </p:nvPicPr>
        <p:blipFill rotWithShape="1">
          <a:blip r:embed="rId3">
            <a:alphaModFix/>
          </a:blip>
          <a:srcRect b="45151" l="0" r="0" t="0"/>
          <a:stretch/>
        </p:blipFill>
        <p:spPr>
          <a:xfrm>
            <a:off x="1428300" y="1782900"/>
            <a:ext cx="6287400" cy="3511800"/>
          </a:xfrm>
          <a:prstGeom prst="roundRect">
            <a:avLst>
              <a:gd fmla="val 2153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103"/>
          <p:cNvSpPr txBox="1"/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you compile USWDS Stylesheets, you need Autoprefixer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49" name="Google Shape;649;p103"/>
          <p:cNvSpPr txBox="1"/>
          <p:nvPr>
            <p:ph idx="1" type="body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assures that any supported browser gets proper code formatting</a:t>
            </a:r>
            <a:endParaRPr/>
          </a:p>
        </p:txBody>
      </p:sp>
      <p:sp>
        <p:nvSpPr>
          <p:cNvPr id="650" name="Google Shape;650;p103"/>
          <p:cNvSpPr txBox="1"/>
          <p:nvPr>
            <p:ph idx="2" type="body"/>
          </p:nvPr>
        </p:nvSpPr>
        <p:spPr>
          <a:xfrm>
            <a:off x="4509900" y="391750"/>
            <a:ext cx="4046700" cy="433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IBM Plex Mono"/>
                <a:ea typeface="IBM Plex Mono"/>
                <a:cs typeface="IBM Plex Mono"/>
                <a:sym typeface="IBM Plex Mono"/>
              </a:rPr>
              <a:t>Autoprefixer settings:</a:t>
            </a:r>
            <a:endParaRPr b="1">
              <a:latin typeface="IBM Plex Mono"/>
              <a:ea typeface="IBM Plex Mono"/>
              <a:cs typeface="IBM Plex Mono"/>
              <a:sym typeface="IBM Plex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&gt;2%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last 2 versions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IE 11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dead</a:t>
            </a:r>
            <a:endParaRPr/>
          </a:p>
        </p:txBody>
      </p:sp>
      <p:sp>
        <p:nvSpPr>
          <p:cNvPr id="651" name="Google Shape;651;p10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</a:rPr>
              <a:t>‹#›</a:t>
            </a:fld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104"/>
          <p:cNvSpPr txBox="1"/>
          <p:nvPr>
            <p:ph type="title"/>
          </p:nvPr>
        </p:nvSpPr>
        <p:spPr>
          <a:xfrm>
            <a:off x="311700" y="445025"/>
            <a:ext cx="8520600" cy="170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Autoprefixer settings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make a difference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57" name="Google Shape;657;p10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The USWDS gov banner. And the end of the banner, there's a blue square" id="658" name="Google Shape;658;p104"/>
          <p:cNvPicPr preferRelativeResize="0"/>
          <p:nvPr/>
        </p:nvPicPr>
        <p:blipFill rotWithShape="1">
          <a:blip r:embed="rId3">
            <a:alphaModFix/>
          </a:blip>
          <a:srcRect b="25456" l="2491" r="2784" t="27075"/>
          <a:stretch/>
        </p:blipFill>
        <p:spPr>
          <a:xfrm>
            <a:off x="371925" y="2417414"/>
            <a:ext cx="8372925" cy="342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USWDS gov banner. And the end of the banner, there's a down-facing caret" id="659" name="Google Shape;659;p104"/>
          <p:cNvPicPr preferRelativeResize="0"/>
          <p:nvPr/>
        </p:nvPicPr>
        <p:blipFill rotWithShape="1">
          <a:blip r:embed="rId4">
            <a:alphaModFix/>
          </a:blip>
          <a:srcRect b="25456" l="2491" r="2784" t="27075"/>
          <a:stretch/>
        </p:blipFill>
        <p:spPr>
          <a:xfrm>
            <a:off x="371925" y="3544855"/>
            <a:ext cx="8372925" cy="342125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p104"/>
          <p:cNvSpPr txBox="1"/>
          <p:nvPr/>
        </p:nvSpPr>
        <p:spPr>
          <a:xfrm>
            <a:off x="2258738" y="2755907"/>
            <a:ext cx="4599300" cy="5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4"/>
                </a:solidFill>
                <a:latin typeface="Public Sans"/>
                <a:ea typeface="Public Sans"/>
                <a:cs typeface="Public Sans"/>
                <a:sym typeface="Public Sans"/>
              </a:rPr>
              <a:t>Autoprefixer </a:t>
            </a:r>
            <a:r>
              <a:rPr lang="en" sz="1800">
                <a:solidFill>
                  <a:schemeClr val="accent4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off</a:t>
            </a:r>
            <a:endParaRPr sz="1800">
              <a:solidFill>
                <a:schemeClr val="accent4"/>
              </a:solidFill>
              <a:latin typeface="Public Sans ExtraBold"/>
              <a:ea typeface="Public Sans ExtraBold"/>
              <a:cs typeface="Public Sans ExtraBold"/>
              <a:sym typeface="Public Sans ExtraBold"/>
            </a:endParaRPr>
          </a:p>
        </p:txBody>
      </p:sp>
      <p:sp>
        <p:nvSpPr>
          <p:cNvPr id="661" name="Google Shape;661;p104"/>
          <p:cNvSpPr txBox="1"/>
          <p:nvPr/>
        </p:nvSpPr>
        <p:spPr>
          <a:xfrm>
            <a:off x="2258738" y="3886961"/>
            <a:ext cx="4599300" cy="5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Public Sans"/>
                <a:ea typeface="Public Sans"/>
                <a:cs typeface="Public Sans"/>
                <a:sym typeface="Public Sans"/>
              </a:rPr>
              <a:t>Autoprefixer </a:t>
            </a:r>
            <a:r>
              <a:rPr lang="en" sz="1800">
                <a:solidFill>
                  <a:schemeClr val="accent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on</a:t>
            </a:r>
            <a:endParaRPr sz="1800">
              <a:solidFill>
                <a:schemeClr val="accent2"/>
              </a:solidFill>
              <a:latin typeface="Public Sans ExtraBold"/>
              <a:ea typeface="Public Sans ExtraBold"/>
              <a:cs typeface="Public Sans ExtraBold"/>
              <a:sym typeface="Public Sans ExtraBold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105"/>
          <p:cNvSpPr txBox="1"/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Use USWDS Compile and get rid of those  icon rectangles!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67" name="Google Shape;667;p10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106"/>
          <p:cNvSpPr txBox="1"/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Simple icon sprites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Custom icon sprites using </a:t>
            </a:r>
            <a:br>
              <a:rPr lang="en">
                <a:solidFill>
                  <a:schemeClr val="accent1"/>
                </a:solidFill>
                <a:latin typeface="Public Sans ExtraLight"/>
                <a:ea typeface="Public Sans ExtraLight"/>
                <a:cs typeface="Public Sans ExtraLight"/>
                <a:sym typeface="Public Sans ExtraLight"/>
              </a:rPr>
            </a:br>
            <a:r>
              <a:rPr lang="en">
                <a:solidFill>
                  <a:schemeClr val="accent1"/>
                </a:solidFill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USWDS Compile</a:t>
            </a:r>
            <a:endParaRPr>
              <a:solidFill>
                <a:schemeClr val="accent1"/>
              </a:solidFill>
              <a:latin typeface="Public Sans ExtraLight"/>
              <a:ea typeface="Public Sans ExtraLight"/>
              <a:cs typeface="Public Sans ExtraLight"/>
              <a:sym typeface="Public Sans ExtraLight"/>
            </a:endParaRPr>
          </a:p>
        </p:txBody>
      </p:sp>
      <p:sp>
        <p:nvSpPr>
          <p:cNvPr id="673" name="Google Shape;673;p10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107"/>
          <p:cNvSpPr txBox="1"/>
          <p:nvPr>
            <p:ph type="title"/>
          </p:nvPr>
        </p:nvSpPr>
        <p:spPr>
          <a:xfrm>
            <a:off x="311700" y="445025"/>
            <a:ext cx="8520600" cy="46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We include 245 icons in our default sprite. </a:t>
            </a:r>
            <a:r>
              <a:rPr lang="en" sz="2400">
                <a:solidFill>
                  <a:schemeClr val="lt1"/>
                </a:solidFill>
              </a:rPr>
              <a:t>It’s 71 KB.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679" name="Google Shape;679;p10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245 icons in a rectangular grid" id="680" name="Google Shape;680;p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613" y="1164050"/>
            <a:ext cx="7644774" cy="342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08"/>
          <p:cNvSpPr txBox="1"/>
          <p:nvPr>
            <p:ph type="title"/>
          </p:nvPr>
        </p:nvSpPr>
        <p:spPr>
          <a:xfrm>
            <a:off x="311700" y="445025"/>
            <a:ext cx="8520600" cy="46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But maybe you don’t need all of them.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686" name="Google Shape;686;p10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245 icons in a rectangular grid. All are dimmed except 12, which are bright gold" id="687" name="Google Shape;687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9613" y="1164050"/>
            <a:ext cx="7644774" cy="342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109"/>
          <p:cNvSpPr txBox="1"/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93" name="Google Shape;693;p10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110"/>
          <p:cNvSpPr txBox="1"/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Learning what’s important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Top Tasks</a:t>
            </a:r>
            <a:endParaRPr>
              <a:solidFill>
                <a:schemeClr val="accen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699" name="Google Shape;699;p1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111"/>
          <p:cNvSpPr txBox="1"/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How do we prioritize the information on our website?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05" name="Google Shape;705;p1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112"/>
          <p:cNvSpPr txBox="1"/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Top Tasks: </a:t>
            </a:r>
            <a:r>
              <a:rPr lang="en">
                <a:solidFill>
                  <a:schemeClr val="lt1"/>
                </a:solidFill>
              </a:rPr>
              <a:t>The most important tasks on your website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11" name="Google Shape;711;p1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F0F0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 colorful collection of boxes and lines forms the shape of &quot;3.0&quot;" id="274" name="Google Shape;274;p50"/>
          <p:cNvPicPr preferRelativeResize="0"/>
          <p:nvPr/>
        </p:nvPicPr>
        <p:blipFill rotWithShape="1">
          <a:blip r:embed="rId3">
            <a:alphaModFix/>
          </a:blip>
          <a:srcRect b="3963" l="561" r="935" t="997"/>
          <a:stretch/>
        </p:blipFill>
        <p:spPr>
          <a:xfrm>
            <a:off x="1584504" y="1578431"/>
            <a:ext cx="5782252" cy="3252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50"/>
          <p:cNvSpPr txBox="1"/>
          <p:nvPr>
            <p:ph type="title"/>
          </p:nvPr>
        </p:nvSpPr>
        <p:spPr>
          <a:xfrm>
            <a:off x="311700" y="445025"/>
            <a:ext cx="8520600" cy="12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5"/>
                </a:solidFill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April 2022</a:t>
            </a:r>
            <a:endParaRPr sz="2400">
              <a:solidFill>
                <a:schemeClr val="accent5"/>
              </a:solidFill>
              <a:latin typeface="Public Sans ExtraLight"/>
              <a:ea typeface="Public Sans ExtraLight"/>
              <a:cs typeface="Public Sans ExtraLight"/>
              <a:sym typeface="Public Sans Extra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USWDS 3.0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113"/>
          <p:cNvSpPr txBox="1"/>
          <p:nvPr>
            <p:ph type="title"/>
          </p:nvPr>
        </p:nvSpPr>
        <p:spPr>
          <a:xfrm>
            <a:off x="217357" y="198286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</a:rPr>
              <a:t>Stuff like this…</a:t>
            </a:r>
            <a:endParaRPr sz="3200">
              <a:solidFill>
                <a:schemeClr val="dk2"/>
              </a:solidFill>
            </a:endParaRPr>
          </a:p>
        </p:txBody>
      </p:sp>
      <p:sp>
        <p:nvSpPr>
          <p:cNvPr id="717" name="Google Shape;717;p1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8" name="Google Shape;718;p113"/>
          <p:cNvSpPr txBox="1"/>
          <p:nvPr>
            <p:ph idx="1" type="body"/>
          </p:nvPr>
        </p:nvSpPr>
        <p:spPr>
          <a:xfrm>
            <a:off x="-208993" y="925200"/>
            <a:ext cx="4800600" cy="32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lt1"/>
                </a:solidFill>
              </a:rPr>
              <a:t>Design kits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lt1"/>
                </a:solidFill>
              </a:rPr>
              <a:t>Writing &amp; content guidance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lt1"/>
                </a:solidFill>
              </a:rPr>
              <a:t>Customize with tokens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lt1"/>
                </a:solidFill>
              </a:rPr>
              <a:t>Settings and theme configuration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lt1"/>
                </a:solidFill>
              </a:rPr>
              <a:t>Customize utilities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lt1"/>
                </a:solidFill>
              </a:rPr>
              <a:t>JavaScript customization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lt1"/>
                </a:solidFill>
              </a:rPr>
              <a:t>Component guidance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lt1"/>
                </a:solidFill>
              </a:rPr>
              <a:t>Component compliance to section 508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lt1"/>
                </a:solidFill>
              </a:rPr>
              <a:t>Browse components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lt1"/>
                </a:solidFill>
              </a:rPr>
              <a:t>Examples of sites that use the design system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lt1"/>
                </a:solidFill>
              </a:rPr>
              <a:t>FAQs &amp; tutorials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lt1"/>
                </a:solidFill>
              </a:rPr>
              <a:t>Customer service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lt1"/>
                </a:solidFill>
              </a:rPr>
              <a:t>General UX and accessibility guidance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lt1"/>
                </a:solidFill>
              </a:rPr>
              <a:t>Github repos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719" name="Google Shape;719;p113"/>
          <p:cNvSpPr txBox="1"/>
          <p:nvPr>
            <p:ph idx="1" type="body"/>
          </p:nvPr>
        </p:nvSpPr>
        <p:spPr>
          <a:xfrm>
            <a:off x="4073082" y="925200"/>
            <a:ext cx="4800600" cy="32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lt1"/>
                </a:solidFill>
              </a:rPr>
              <a:t>Install design system package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lt1"/>
                </a:solidFill>
              </a:rPr>
              <a:t>Assess maturity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lt1"/>
                </a:solidFill>
              </a:rPr>
              <a:t>How to incrementally adopt design system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lt1"/>
                </a:solidFill>
              </a:rPr>
              <a:t>Monthly call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lt1"/>
                </a:solidFill>
              </a:rPr>
              <a:t>Migration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lt1"/>
                </a:solidFill>
              </a:rPr>
              <a:t>Design pattern guidance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lt1"/>
                </a:solidFill>
              </a:rPr>
              <a:t>Prototyping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lt1"/>
                </a:solidFill>
              </a:rPr>
              <a:t>View supporting research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lt1"/>
                </a:solidFill>
              </a:rPr>
              <a:t>Design system compatibility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lt1"/>
                </a:solidFill>
              </a:rPr>
              <a:t>Browse templates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lt1"/>
                </a:solidFill>
              </a:rPr>
              <a:t>Learn about design tokens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lt1"/>
                </a:solidFill>
              </a:rPr>
              <a:t>Token reference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lt1"/>
                </a:solidFill>
              </a:rPr>
              <a:t>New features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lt1"/>
                </a:solidFill>
              </a:rPr>
              <a:t>Code and guidance changes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/>
              <a:t>and more…</a:t>
            </a:r>
            <a:endParaRPr sz="160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114"/>
          <p:cNvSpPr txBox="1"/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This will help us make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better decisions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25" name="Google Shape;725;p1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115"/>
          <p:cNvSpPr txBox="1"/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So, keep your eyes peeled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for a survey!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31" name="Google Shape;731;p1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116"/>
          <p:cNvSpPr txBox="1"/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Put a</a:t>
            </a:r>
            <a:r>
              <a:rPr lang="en">
                <a:solidFill>
                  <a:schemeClr val="dk2"/>
                </a:solidFill>
              </a:rPr>
              <a:t> </a:t>
            </a:r>
            <a:r>
              <a:rPr lang="en">
                <a:solidFill>
                  <a:schemeClr val="accent4"/>
                </a:solidFill>
              </a:rPr>
              <a:t>bow</a:t>
            </a:r>
            <a:r>
              <a:rPr lang="en">
                <a:solidFill>
                  <a:schemeClr val="dk2"/>
                </a:solidFill>
              </a:rPr>
              <a:t> </a:t>
            </a:r>
            <a:r>
              <a:rPr lang="en">
                <a:solidFill>
                  <a:schemeClr val="accent2"/>
                </a:solidFill>
              </a:rPr>
              <a:t>on it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737" name="Google Shape;737;p1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117"/>
          <p:cNvSpPr txBox="1"/>
          <p:nvPr>
            <p:ph type="title"/>
          </p:nvPr>
        </p:nvSpPr>
        <p:spPr>
          <a:xfrm>
            <a:off x="294125" y="2050485"/>
            <a:ext cx="8520600" cy="84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Q&amp;A</a:t>
            </a:r>
            <a:endParaRPr/>
          </a:p>
        </p:txBody>
      </p:sp>
      <p:sp>
        <p:nvSpPr>
          <p:cNvPr id="743" name="Google Shape;743;p1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118"/>
          <p:cNvSpPr txBox="1"/>
          <p:nvPr>
            <p:ph type="title"/>
          </p:nvPr>
        </p:nvSpPr>
        <p:spPr>
          <a:xfrm>
            <a:off x="569203" y="40445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month</a:t>
            </a:r>
            <a:endParaRPr/>
          </a:p>
        </p:txBody>
      </p:sp>
      <p:sp>
        <p:nvSpPr>
          <p:cNvPr id="749" name="Google Shape;749;p118"/>
          <p:cNvSpPr txBox="1"/>
          <p:nvPr>
            <p:ph idx="1" type="subTitle"/>
          </p:nvPr>
        </p:nvSpPr>
        <p:spPr>
          <a:xfrm>
            <a:off x="537400" y="872275"/>
            <a:ext cx="8272200" cy="15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January</a:t>
            </a:r>
            <a:r>
              <a:rPr lang="en"/>
              <a:t>:</a:t>
            </a:r>
            <a:br>
              <a:rPr lang="en"/>
            </a:br>
            <a:r>
              <a:rPr lang="en"/>
              <a:t>USWDS FAQ</a:t>
            </a:r>
            <a:endParaRPr/>
          </a:p>
        </p:txBody>
      </p:sp>
      <p:sp>
        <p:nvSpPr>
          <p:cNvPr id="750" name="Google Shape;750;p118"/>
          <p:cNvSpPr txBox="1"/>
          <p:nvPr>
            <p:ph idx="2" type="body"/>
          </p:nvPr>
        </p:nvSpPr>
        <p:spPr>
          <a:xfrm>
            <a:off x="1109800" y="2521297"/>
            <a:ext cx="7330500" cy="198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#uswds-public</a:t>
            </a:r>
            <a:endParaRPr/>
          </a:p>
          <a:p>
            <a:pPr indent="-406400" lvl="0" marL="457200" rtl="0" algn="l">
              <a:spcBef>
                <a:spcPts val="130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github.com/uswds</a:t>
            </a:r>
            <a:endParaRPr/>
          </a:p>
          <a:p>
            <a:pPr indent="-406400" lvl="0" marL="457200" rtl="0" algn="l">
              <a:spcBef>
                <a:spcPts val="1300"/>
              </a:spcBef>
              <a:spcAft>
                <a:spcPts val="1300"/>
              </a:spcAft>
              <a:buSzPts val="2800"/>
              <a:buChar char="●"/>
            </a:pPr>
            <a:r>
              <a:rPr lang="en"/>
              <a:t>designsystem.digital.gov</a:t>
            </a:r>
            <a:endParaRPr/>
          </a:p>
        </p:txBody>
      </p:sp>
      <p:sp>
        <p:nvSpPr>
          <p:cNvPr id="751" name="Google Shape;751;p1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1"/>
          <p:cNvSpPr txBox="1"/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Modular package structure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81" name="Google Shape;281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2"/>
          <p:cNvSpPr txBox="1"/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a monolithic codebase…</a:t>
            </a:r>
            <a:endParaRPr/>
          </a:p>
        </p:txBody>
      </p:sp>
      <p:sp>
        <p:nvSpPr>
          <p:cNvPr id="287" name="Google Shape;287;p52"/>
          <p:cNvSpPr txBox="1"/>
          <p:nvPr>
            <p:ph idx="1" type="body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…but a collection of modular packages</a:t>
            </a:r>
            <a:r>
              <a:rPr lang="en"/>
              <a:t>. </a:t>
            </a:r>
            <a:br>
              <a:rPr lang="en"/>
            </a:br>
            <a:r>
              <a:rPr lang="en">
                <a:solidFill>
                  <a:schemeClr val="accent2"/>
                </a:solidFill>
              </a:rPr>
              <a:t>(73 KB compressed)</a:t>
            </a:r>
            <a:endParaRPr>
              <a:solidFill>
                <a:schemeClr val="accent2"/>
              </a:solidFill>
            </a:endParaRPr>
          </a:p>
        </p:txBody>
      </p:sp>
      <p:pic>
        <p:nvPicPr>
          <p:cNvPr descr="19 colorful hexagonal packages inside a larger hexagon package, connected by white lines" id="288" name="Google Shape;288;p5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9" l="0" r="0" t="39"/>
          <a:stretch/>
        </p:blipFill>
        <p:spPr>
          <a:xfrm>
            <a:off x="3996000" y="201"/>
            <a:ext cx="5147999" cy="5143500"/>
          </a:xfrm>
          <a:prstGeom prst="rect">
            <a:avLst/>
          </a:prstGeom>
        </p:spPr>
      </p:pic>
      <p:sp>
        <p:nvSpPr>
          <p:cNvPr id="289" name="Google Shape;289;p52"/>
          <p:cNvSpPr txBox="1"/>
          <p:nvPr>
            <p:ph idx="4294967295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USWDS">
  <a:themeElements>
    <a:clrScheme name="Simple Light">
      <a:dk1>
        <a:srgbClr val="1B1B1B"/>
      </a:dk1>
      <a:lt1>
        <a:srgbClr val="FFFFFF"/>
      </a:lt1>
      <a:dk2>
        <a:srgbClr val="FFBE2E"/>
      </a:dk2>
      <a:lt2>
        <a:srgbClr val="AD8B65"/>
      </a:lt2>
      <a:accent1>
        <a:srgbClr val="976EFB"/>
      </a:accent1>
      <a:accent2>
        <a:srgbClr val="04CF85"/>
      </a:accent2>
      <a:accent3>
        <a:srgbClr val="EF38A3"/>
      </a:accent3>
      <a:accent4>
        <a:srgbClr val="EF5E25"/>
      </a:accent4>
      <a:accent5>
        <a:srgbClr val="0097A7"/>
      </a:accent5>
      <a:accent6>
        <a:srgbClr val="F1E5CD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USWDS">
  <a:themeElements>
    <a:clrScheme name="Simple Light">
      <a:dk1>
        <a:srgbClr val="1B1B1B"/>
      </a:dk1>
      <a:lt1>
        <a:srgbClr val="FFFFFF"/>
      </a:lt1>
      <a:dk2>
        <a:srgbClr val="FFBE2E"/>
      </a:dk2>
      <a:lt2>
        <a:srgbClr val="AD8B65"/>
      </a:lt2>
      <a:accent1>
        <a:srgbClr val="976EFB"/>
      </a:accent1>
      <a:accent2>
        <a:srgbClr val="04CF85"/>
      </a:accent2>
      <a:accent3>
        <a:srgbClr val="EF38A3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