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8" r:id="rId1"/>
    <p:sldMasterId id="2147483739" r:id="rId2"/>
    <p:sldMasterId id="2147483740" r:id="rId3"/>
    <p:sldMasterId id="2147483741" r:id="rId4"/>
    <p:sldMasterId id="2147483742" r:id="rId5"/>
  </p:sldMasterIdLst>
  <p:notesMasterIdLst>
    <p:notesMasterId r:id="rId3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9144000" cy="5143500" type="screen16x9"/>
  <p:notesSz cx="6858000" cy="9144000"/>
  <p:embeddedFontLst>
    <p:embeddedFont>
      <p:font typeface="Helvetica Neue" panose="020B0604020202020204" charset="0"/>
      <p:regular r:id="rId33"/>
      <p:bold r:id="rId34"/>
      <p:italic r:id="rId35"/>
      <p:boldItalic r:id="rId36"/>
    </p:embeddedFont>
    <p:embeddedFont>
      <p:font typeface="Source Sans Pro" panose="020B0503030403020204" pitchFamily="34" charset="0"/>
      <p:regular r:id="rId37"/>
      <p:bold r:id="rId38"/>
      <p:italic r:id="rId39"/>
      <p:boldItalic r:id="rId40"/>
    </p:embeddedFont>
    <p:embeddedFont>
      <p:font typeface="Source Sans Pro SemiBold" panose="020B0603030403020204" pitchFamily="34" charset="0"/>
      <p:regular r:id="rId41"/>
      <p:bold r:id="rId42"/>
      <p:italic r:id="rId43"/>
      <p:boldItalic r:id="rId44"/>
    </p:embeddedFont>
    <p:embeddedFont>
      <p:font typeface="Tahoma" panose="020B0604030504040204" pitchFamily="3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93792" autoAdjust="0"/>
  </p:normalViewPr>
  <p:slideViewPr>
    <p:cSldViewPr snapToGrid="0">
      <p:cViewPr varScale="1">
        <p:scale>
          <a:sx n="145" d="100"/>
          <a:sy n="145" d="100"/>
        </p:scale>
        <p:origin x="150" y="120"/>
      </p:cViewPr>
      <p:guideLst/>
    </p:cSldViewPr>
  </p:slideViewPr>
  <p:outlineViewPr>
    <p:cViewPr>
      <p:scale>
        <a:sx n="33" d="100"/>
        <a:sy n="33" d="100"/>
      </p:scale>
      <p:origin x="0" y="-45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7.fntdata"/><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5.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18760ad7d3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1" name="Google Shape;911;g18760ad7d3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160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18760ad7d35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18760ad7d35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18760ad7d3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18760ad7d3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18760ad7d35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18760ad7d3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18760ad7d35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18760ad7d3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29631962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29631962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17ddab097f9_0_15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17ddab097f9_0_1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18684ee1e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18684ee1e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g129631962e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 name="Google Shape;1468;g129631962e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Google Shape;1477;g61743f3f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8" name="Google Shape;1478;g61743f3f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17ddab097f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17ddab097f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g129631962e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8" name="Google Shape;1488;g129631962e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134fda0da13_0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134fda0da13_0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129631962e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129631962e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g18760ad7d35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5" name="Google Shape;1515;g18760ad7d35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g18760ad7d35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6" name="Google Shape;1526;g18760ad7d35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g18760ad7d35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5" name="Google Shape;1535;g18760ad7d35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134fda0da13_0_8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134fda0da13_0_8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17ddab097f9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17ddab097f9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7ddab097f9_0_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7ddab097f9_0_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solidFill>
                <a:srgbClr val="0B0C0C"/>
              </a:solidFill>
              <a:highlight>
                <a:schemeClr val="lt1"/>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18760ad7d35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18760ad7d35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6560241bd1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6560241bd1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131bd4a134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131bd4a134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17ddab097f9_0_10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4" name="Google Shape;894;g17ddab097f9_0_1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18760ad7d35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18760ad7d35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lgn="l" rtl="0">
              <a:lnSpc>
                <a:spcPct val="115000"/>
              </a:lnSpc>
              <a:spcBef>
                <a:spcPts val="0"/>
              </a:spcBef>
              <a:spcAft>
                <a:spcPts val="1600"/>
              </a:spcAft>
              <a:buClr>
                <a:srgbClr val="1E242D"/>
              </a:buClr>
              <a:buSzPts val="1400"/>
              <a:buFont typeface="Helvetica Neue"/>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2" Type="http://schemas.openxmlformats.org/officeDocument/2006/relationships/image" Target="../media/image1.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hyperlink" Target="https://picons.me/" TargetMode="External"/><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8" Type="http://schemas.openxmlformats.org/officeDocument/2006/relationships/image" Target="../media/image11.png"/><Relationship Id="rId3"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2" Type="http://schemas.openxmlformats.org/officeDocument/2006/relationships/image" Target="../media/image1.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hyperlink" Target="https://picons.me/" TargetMode="External"/><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8" Type="http://schemas.openxmlformats.org/officeDocument/2006/relationships/image" Target="../media/image11.png"/><Relationship Id="rId3"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2" Type="http://schemas.openxmlformats.org/officeDocument/2006/relationships/image" Target="../media/image1.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hyperlink" Target="https://picons.me/" TargetMode="External"/><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8" Type="http://schemas.openxmlformats.org/officeDocument/2006/relationships/image" Target="../media/image11.png"/><Relationship Id="rId3"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2" Type="http://schemas.openxmlformats.org/officeDocument/2006/relationships/image" Target="../media/image1.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Master" Target="../slideMasters/slideMaster4.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hyperlink" Target="https://picons.me/" TargetMode="External"/><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8" Type="http://schemas.openxmlformats.org/officeDocument/2006/relationships/image" Target="../media/image11.png"/><Relationship Id="rId3"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2" Type="http://schemas.openxmlformats.org/officeDocument/2006/relationships/image" Target="../media/image1.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Master" Target="../slideMasters/slideMaster5.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hyperlink" Target="https://picons.me/" TargetMode="External"/><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8" Type="http://schemas.openxmlformats.org/officeDocument/2006/relationships/image" Target="../media/image11.pn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for Presentation" type="title">
  <p:cSld name="TITLE">
    <p:bg>
      <p:bgPr>
        <a:solidFill>
          <a:srgbClr val="02BFE7"/>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735274" y="4099500"/>
            <a:ext cx="5187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Source Sans Pro"/>
              <a:buNone/>
              <a:defRPr>
                <a:latin typeface="Source Sans Pro"/>
                <a:ea typeface="Source Sans Pro"/>
                <a:cs typeface="Source Sans Pro"/>
                <a:sym typeface="Source Sans Pro"/>
              </a:defRPr>
            </a:lvl1pPr>
            <a:lvl2pPr lvl="1" rtl="0">
              <a:lnSpc>
                <a:spcPct val="100000"/>
              </a:lnSpc>
              <a:spcBef>
                <a:spcPts val="0"/>
              </a:spcBef>
              <a:spcAft>
                <a:spcPts val="0"/>
              </a:spcAft>
              <a:buClr>
                <a:srgbClr val="206E7C"/>
              </a:buClr>
              <a:buSzPts val="1400"/>
              <a:buNone/>
              <a:defRPr>
                <a:solidFill>
                  <a:srgbClr val="206E7C"/>
                </a:solidFill>
              </a:defRPr>
            </a:lvl2pPr>
            <a:lvl3pPr lvl="2" rtl="0">
              <a:lnSpc>
                <a:spcPct val="100000"/>
              </a:lnSpc>
              <a:spcBef>
                <a:spcPts val="0"/>
              </a:spcBef>
              <a:spcAft>
                <a:spcPts val="0"/>
              </a:spcAft>
              <a:buClr>
                <a:srgbClr val="206E7C"/>
              </a:buClr>
              <a:buSzPts val="1400"/>
              <a:buNone/>
              <a:defRPr>
                <a:solidFill>
                  <a:srgbClr val="206E7C"/>
                </a:solidFill>
              </a:defRPr>
            </a:lvl3pPr>
            <a:lvl4pPr lvl="3" rtl="0">
              <a:lnSpc>
                <a:spcPct val="100000"/>
              </a:lnSpc>
              <a:spcBef>
                <a:spcPts val="0"/>
              </a:spcBef>
              <a:spcAft>
                <a:spcPts val="0"/>
              </a:spcAft>
              <a:buClr>
                <a:srgbClr val="206E7C"/>
              </a:buClr>
              <a:buSzPts val="1200"/>
              <a:buNone/>
              <a:defRPr>
                <a:solidFill>
                  <a:srgbClr val="206E7C"/>
                </a:solidFill>
              </a:defRPr>
            </a:lvl4pPr>
            <a:lvl5pPr lvl="4" rtl="0">
              <a:lnSpc>
                <a:spcPct val="100000"/>
              </a:lnSpc>
              <a:spcBef>
                <a:spcPts val="0"/>
              </a:spcBef>
              <a:spcAft>
                <a:spcPts val="0"/>
              </a:spcAft>
              <a:buClr>
                <a:srgbClr val="206E7C"/>
              </a:buClr>
              <a:buSzPts val="1000"/>
              <a:buNone/>
              <a:defRPr>
                <a:solidFill>
                  <a:srgbClr val="206E7C"/>
                </a:solidFill>
              </a:defRPr>
            </a:lvl5pPr>
            <a:lvl6pPr lvl="5" rtl="0">
              <a:lnSpc>
                <a:spcPct val="100000"/>
              </a:lnSpc>
              <a:spcBef>
                <a:spcPts val="0"/>
              </a:spcBef>
              <a:spcAft>
                <a:spcPts val="0"/>
              </a:spcAft>
              <a:buClr>
                <a:srgbClr val="206E7C"/>
              </a:buClr>
              <a:buSzPts val="800"/>
              <a:buNone/>
              <a:defRPr>
                <a:solidFill>
                  <a:srgbClr val="206E7C"/>
                </a:solidFill>
              </a:defRPr>
            </a:lvl6pPr>
            <a:lvl7pPr lvl="6" rtl="0">
              <a:lnSpc>
                <a:spcPct val="100000"/>
              </a:lnSpc>
              <a:spcBef>
                <a:spcPts val="0"/>
              </a:spcBef>
              <a:spcAft>
                <a:spcPts val="0"/>
              </a:spcAft>
              <a:buClr>
                <a:srgbClr val="206E7C"/>
              </a:buClr>
              <a:buSzPts val="800"/>
              <a:buNone/>
              <a:defRPr>
                <a:solidFill>
                  <a:srgbClr val="206E7C"/>
                </a:solidFill>
              </a:defRPr>
            </a:lvl7pPr>
            <a:lvl8pPr lvl="7" rtl="0">
              <a:lnSpc>
                <a:spcPct val="100000"/>
              </a:lnSpc>
              <a:spcBef>
                <a:spcPts val="0"/>
              </a:spcBef>
              <a:spcAft>
                <a:spcPts val="0"/>
              </a:spcAft>
              <a:buClr>
                <a:srgbClr val="206E7C"/>
              </a:buClr>
              <a:buSzPts val="800"/>
              <a:buNone/>
              <a:defRPr>
                <a:solidFill>
                  <a:srgbClr val="206E7C"/>
                </a:solidFill>
              </a:defRPr>
            </a:lvl8pPr>
            <a:lvl9pPr lvl="8" rtl="0">
              <a:lnSpc>
                <a:spcPct val="100000"/>
              </a:lnSpc>
              <a:spcBef>
                <a:spcPts val="0"/>
              </a:spcBef>
              <a:spcAft>
                <a:spcPts val="0"/>
              </a:spcAft>
              <a:buClr>
                <a:srgbClr val="206E7C"/>
              </a:buClr>
              <a:buSzPts val="800"/>
              <a:buNone/>
              <a:defRPr>
                <a:solidFill>
                  <a:srgbClr val="206E7C"/>
                </a:solidFill>
              </a:defRPr>
            </a:lvl9pPr>
          </a:lstStyle>
          <a:p>
            <a:endParaRPr/>
          </a:p>
        </p:txBody>
      </p:sp>
      <p:sp>
        <p:nvSpPr>
          <p:cNvPr id="11" name="Google Shape;11;p2"/>
          <p:cNvSpPr txBox="1">
            <a:spLocks noGrp="1"/>
          </p:cNvSpPr>
          <p:nvPr>
            <p:ph type="ctrTitle"/>
          </p:nvPr>
        </p:nvSpPr>
        <p:spPr>
          <a:xfrm>
            <a:off x="712840" y="536231"/>
            <a:ext cx="7386600" cy="925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5000"/>
              <a:buFont typeface="Source Sans Pro SemiBold"/>
              <a:buNone/>
              <a:defRPr sz="50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5000"/>
              <a:buNone/>
              <a:defRPr sz="5000">
                <a:solidFill>
                  <a:srgbClr val="1C304A"/>
                </a:solidFill>
              </a:defRPr>
            </a:lvl2pPr>
            <a:lvl3pPr lvl="2" algn="ctr" rtl="0">
              <a:spcBef>
                <a:spcPts val="0"/>
              </a:spcBef>
              <a:spcAft>
                <a:spcPts val="0"/>
              </a:spcAft>
              <a:buClr>
                <a:srgbClr val="1C304A"/>
              </a:buClr>
              <a:buSzPts val="5000"/>
              <a:buNone/>
              <a:defRPr sz="5000">
                <a:solidFill>
                  <a:srgbClr val="1C304A"/>
                </a:solidFill>
              </a:defRPr>
            </a:lvl3pPr>
            <a:lvl4pPr lvl="3" algn="ctr" rtl="0">
              <a:spcBef>
                <a:spcPts val="0"/>
              </a:spcBef>
              <a:spcAft>
                <a:spcPts val="0"/>
              </a:spcAft>
              <a:buClr>
                <a:srgbClr val="1C304A"/>
              </a:buClr>
              <a:buSzPts val="5000"/>
              <a:buNone/>
              <a:defRPr sz="5000">
                <a:solidFill>
                  <a:srgbClr val="1C304A"/>
                </a:solidFill>
              </a:defRPr>
            </a:lvl4pPr>
            <a:lvl5pPr lvl="4" algn="ctr" rtl="0">
              <a:spcBef>
                <a:spcPts val="0"/>
              </a:spcBef>
              <a:spcAft>
                <a:spcPts val="0"/>
              </a:spcAft>
              <a:buClr>
                <a:srgbClr val="1C304A"/>
              </a:buClr>
              <a:buSzPts val="5000"/>
              <a:buNone/>
              <a:defRPr sz="5000">
                <a:solidFill>
                  <a:srgbClr val="1C304A"/>
                </a:solidFill>
              </a:defRPr>
            </a:lvl5pPr>
            <a:lvl6pPr lvl="5" algn="ctr" rtl="0">
              <a:spcBef>
                <a:spcPts val="0"/>
              </a:spcBef>
              <a:spcAft>
                <a:spcPts val="0"/>
              </a:spcAft>
              <a:buClr>
                <a:srgbClr val="1C304A"/>
              </a:buClr>
              <a:buSzPts val="5000"/>
              <a:buNone/>
              <a:defRPr sz="5000">
                <a:solidFill>
                  <a:srgbClr val="1C304A"/>
                </a:solidFill>
              </a:defRPr>
            </a:lvl6pPr>
            <a:lvl7pPr lvl="6" algn="ctr" rtl="0">
              <a:spcBef>
                <a:spcPts val="0"/>
              </a:spcBef>
              <a:spcAft>
                <a:spcPts val="0"/>
              </a:spcAft>
              <a:buClr>
                <a:srgbClr val="1C304A"/>
              </a:buClr>
              <a:buSzPts val="5000"/>
              <a:buNone/>
              <a:defRPr sz="5000">
                <a:solidFill>
                  <a:srgbClr val="1C304A"/>
                </a:solidFill>
              </a:defRPr>
            </a:lvl7pPr>
            <a:lvl8pPr lvl="7" algn="ctr" rtl="0">
              <a:spcBef>
                <a:spcPts val="0"/>
              </a:spcBef>
              <a:spcAft>
                <a:spcPts val="0"/>
              </a:spcAft>
              <a:buClr>
                <a:srgbClr val="1C304A"/>
              </a:buClr>
              <a:buSzPts val="5000"/>
              <a:buNone/>
              <a:defRPr sz="5000">
                <a:solidFill>
                  <a:srgbClr val="1C304A"/>
                </a:solidFill>
              </a:defRPr>
            </a:lvl8pPr>
            <a:lvl9pPr lvl="8" algn="ctr" rtl="0">
              <a:spcBef>
                <a:spcPts val="0"/>
              </a:spcBef>
              <a:spcAft>
                <a:spcPts val="0"/>
              </a:spcAft>
              <a:buClr>
                <a:srgbClr val="1C304A"/>
              </a:buClr>
              <a:buSzPts val="5000"/>
              <a:buNone/>
              <a:defRPr sz="5000">
                <a:solidFill>
                  <a:srgbClr val="1C304A"/>
                </a:solidFill>
              </a:defRPr>
            </a:lvl9pPr>
          </a:lstStyle>
          <a:p>
            <a:endParaRPr/>
          </a:p>
        </p:txBody>
      </p:sp>
      <p:pic>
        <p:nvPicPr>
          <p:cNvPr id="12" name="Google Shape;12;p2"/>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13" name="Google Shape;13;p2"/>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hite - 2 column icons">
  <p:cSld name="TITLE_AND_TWO_COLUMNS_1_2">
    <p:bg>
      <p:bgPr>
        <a:solidFill>
          <a:srgbClr val="FFFFFF"/>
        </a:solidFill>
        <a:effectLst/>
      </p:bgPr>
    </p:bg>
    <p:spTree>
      <p:nvGrpSpPr>
        <p:cNvPr id="1" name="Shape 73"/>
        <p:cNvGrpSpPr/>
        <p:nvPr/>
      </p:nvGrpSpPr>
      <p:grpSpPr>
        <a:xfrm>
          <a:off x="0" y="0"/>
          <a:ext cx="0" cy="0"/>
          <a:chOff x="0" y="0"/>
          <a:chExt cx="0" cy="0"/>
        </a:xfrm>
      </p:grpSpPr>
      <p:sp>
        <p:nvSpPr>
          <p:cNvPr id="74" name="Google Shape;74;p11"/>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11"/>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76" name="Google Shape;76;p11"/>
          <p:cNvSpPr txBox="1">
            <a:spLocks noGrp="1"/>
          </p:cNvSpPr>
          <p:nvPr>
            <p:ph type="body" idx="1"/>
          </p:nvPr>
        </p:nvSpPr>
        <p:spPr>
          <a:xfrm>
            <a:off x="1493788" y="1694407"/>
            <a:ext cx="2622900" cy="8904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7" name="Google Shape;77;p11"/>
          <p:cNvSpPr/>
          <p:nvPr/>
        </p:nvSpPr>
        <p:spPr>
          <a:xfrm>
            <a:off x="815525" y="1804118"/>
            <a:ext cx="611400" cy="6114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8" name="Google Shape;78;p11"/>
          <p:cNvSpPr/>
          <p:nvPr/>
        </p:nvSpPr>
        <p:spPr>
          <a:xfrm>
            <a:off x="4349050" y="1804118"/>
            <a:ext cx="611400" cy="6114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9" name="Google Shape;79;p11"/>
          <p:cNvSpPr txBox="1">
            <a:spLocks noGrp="1"/>
          </p:cNvSpPr>
          <p:nvPr>
            <p:ph type="body" idx="2"/>
          </p:nvPr>
        </p:nvSpPr>
        <p:spPr>
          <a:xfrm>
            <a:off x="5027312" y="1694407"/>
            <a:ext cx="2622900" cy="8904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0" name="Google Shape;80;p11"/>
          <p:cNvSpPr txBox="1">
            <a:spLocks noGrp="1"/>
          </p:cNvSpPr>
          <p:nvPr>
            <p:ph type="body" idx="3"/>
          </p:nvPr>
        </p:nvSpPr>
        <p:spPr>
          <a:xfrm>
            <a:off x="1493788" y="3313631"/>
            <a:ext cx="2622900" cy="8904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1" name="Google Shape;81;p11"/>
          <p:cNvSpPr/>
          <p:nvPr/>
        </p:nvSpPr>
        <p:spPr>
          <a:xfrm>
            <a:off x="815525" y="3427125"/>
            <a:ext cx="611400" cy="6114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2" name="Google Shape;82;p11"/>
          <p:cNvSpPr/>
          <p:nvPr/>
        </p:nvSpPr>
        <p:spPr>
          <a:xfrm>
            <a:off x="4349050" y="3427125"/>
            <a:ext cx="611400" cy="6114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3" name="Google Shape;83;p11"/>
          <p:cNvSpPr txBox="1">
            <a:spLocks noGrp="1"/>
          </p:cNvSpPr>
          <p:nvPr>
            <p:ph type="body" idx="4"/>
          </p:nvPr>
        </p:nvSpPr>
        <p:spPr>
          <a:xfrm>
            <a:off x="5027312" y="3313631"/>
            <a:ext cx="2622900" cy="8904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4" name="Google Shape;84;p11"/>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85" name="Google Shape;85;p11"/>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p:cSld name="CUSTOM">
    <p:spTree>
      <p:nvGrpSpPr>
        <p:cNvPr id="1" name="Shape 86"/>
        <p:cNvGrpSpPr/>
        <p:nvPr/>
      </p:nvGrpSpPr>
      <p:grpSpPr>
        <a:xfrm>
          <a:off x="0" y="0"/>
          <a:ext cx="0" cy="0"/>
          <a:chOff x="0" y="0"/>
          <a:chExt cx="0" cy="0"/>
        </a:xfrm>
      </p:grpSpPr>
      <p:sp>
        <p:nvSpPr>
          <p:cNvPr id="87" name="Google Shape;87;p12"/>
          <p:cNvSpPr txBox="1">
            <a:spLocks noGrp="1"/>
          </p:cNvSpPr>
          <p:nvPr>
            <p:ph type="subTitle" idx="1"/>
          </p:nvPr>
        </p:nvSpPr>
        <p:spPr>
          <a:xfrm>
            <a:off x="718647"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solidFill>
                  <a:srgbClr val="1C304A"/>
                </a:solidFill>
                <a:latin typeface="Source Sans Pro"/>
                <a:ea typeface="Source Sans Pro"/>
                <a:cs typeface="Source Sans Pro"/>
                <a:sym typeface="Source Sans Pro"/>
              </a:defRPr>
            </a:lvl1pPr>
            <a:lvl2pPr lvl="1" rtl="0">
              <a:spcBef>
                <a:spcPts val="1600"/>
              </a:spcBef>
              <a:spcAft>
                <a:spcPts val="0"/>
              </a:spcAft>
              <a:buNone/>
              <a:defRPr>
                <a:latin typeface="Source Sans Pro"/>
                <a:ea typeface="Source Sans Pro"/>
                <a:cs typeface="Source Sans Pro"/>
                <a:sym typeface="Source Sans Pro"/>
              </a:defRPr>
            </a:lvl2pPr>
            <a:lvl3pPr lvl="2" rtl="0">
              <a:spcBef>
                <a:spcPts val="1600"/>
              </a:spcBef>
              <a:spcAft>
                <a:spcPts val="0"/>
              </a:spcAft>
              <a:buNone/>
              <a:defRPr>
                <a:latin typeface="Source Sans Pro"/>
                <a:ea typeface="Source Sans Pro"/>
                <a:cs typeface="Source Sans Pro"/>
                <a:sym typeface="Source Sans Pro"/>
              </a:defRPr>
            </a:lvl3pPr>
            <a:lvl4pPr lvl="3" rtl="0">
              <a:spcBef>
                <a:spcPts val="1600"/>
              </a:spcBef>
              <a:spcAft>
                <a:spcPts val="0"/>
              </a:spcAft>
              <a:buNone/>
              <a:defRPr>
                <a:latin typeface="Source Sans Pro"/>
                <a:ea typeface="Source Sans Pro"/>
                <a:cs typeface="Source Sans Pro"/>
                <a:sym typeface="Source Sans Pro"/>
              </a:defRPr>
            </a:lvl4pPr>
            <a:lvl5pPr lvl="4" rtl="0">
              <a:spcBef>
                <a:spcPts val="1600"/>
              </a:spcBef>
              <a:spcAft>
                <a:spcPts val="0"/>
              </a:spcAft>
              <a:buNone/>
              <a:defRPr>
                <a:latin typeface="Source Sans Pro"/>
                <a:ea typeface="Source Sans Pro"/>
                <a:cs typeface="Source Sans Pro"/>
                <a:sym typeface="Source Sans Pro"/>
              </a:defRPr>
            </a:lvl5pPr>
            <a:lvl6pPr lvl="5" rtl="0">
              <a:spcBef>
                <a:spcPts val="1600"/>
              </a:spcBef>
              <a:spcAft>
                <a:spcPts val="0"/>
              </a:spcAft>
              <a:buNone/>
              <a:defRPr>
                <a:latin typeface="Source Sans Pro"/>
                <a:ea typeface="Source Sans Pro"/>
                <a:cs typeface="Source Sans Pro"/>
                <a:sym typeface="Source Sans Pro"/>
              </a:defRPr>
            </a:lvl6pPr>
            <a:lvl7pPr lvl="6" rtl="0">
              <a:spcBef>
                <a:spcPts val="1600"/>
              </a:spcBef>
              <a:spcAft>
                <a:spcPts val="0"/>
              </a:spcAft>
              <a:buNone/>
              <a:defRPr>
                <a:latin typeface="Source Sans Pro"/>
                <a:ea typeface="Source Sans Pro"/>
                <a:cs typeface="Source Sans Pro"/>
                <a:sym typeface="Source Sans Pro"/>
              </a:defRPr>
            </a:lvl7pPr>
            <a:lvl8pPr lvl="7" rtl="0">
              <a:spcBef>
                <a:spcPts val="1600"/>
              </a:spcBef>
              <a:spcAft>
                <a:spcPts val="0"/>
              </a:spcAft>
              <a:buNone/>
              <a:defRPr>
                <a:latin typeface="Source Sans Pro"/>
                <a:ea typeface="Source Sans Pro"/>
                <a:cs typeface="Source Sans Pro"/>
                <a:sym typeface="Source Sans Pro"/>
              </a:defRPr>
            </a:lvl8pPr>
            <a:lvl9pPr lvl="8" rtl="0">
              <a:spcBef>
                <a:spcPts val="1600"/>
              </a:spcBef>
              <a:spcAft>
                <a:spcPts val="1600"/>
              </a:spcAft>
              <a:buNone/>
              <a:defRPr>
                <a:latin typeface="Source Sans Pro"/>
                <a:ea typeface="Source Sans Pro"/>
                <a:cs typeface="Source Sans Pro"/>
                <a:sym typeface="Source Sans Pro"/>
              </a:defRPr>
            </a:lvl9pPr>
          </a:lstStyle>
          <a:p>
            <a:endParaRPr/>
          </a:p>
        </p:txBody>
      </p:sp>
      <p:sp>
        <p:nvSpPr>
          <p:cNvPr id="88" name="Google Shape;88;p12"/>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2pPr>
            <a:lvl3pPr lvl="2"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3pPr>
            <a:lvl4pPr lvl="3"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4pPr>
            <a:lvl5pPr lvl="4"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5pPr>
            <a:lvl6pPr lvl="5"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6pPr>
            <a:lvl7pPr lvl="6"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7pPr>
            <a:lvl8pPr lvl="7"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8pPr>
            <a:lvl9pPr lvl="8"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9pPr>
          </a:lstStyle>
          <a:p>
            <a:endParaRPr/>
          </a:p>
        </p:txBody>
      </p:sp>
      <p:sp>
        <p:nvSpPr>
          <p:cNvPr id="89" name="Google Shape;89;p12"/>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 name="Google Shape;90;p12"/>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91" name="Google Shape;91;p12"/>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rge Photo">
  <p:cSld name="MAIN_POINT">
    <p:bg>
      <p:bgPr>
        <a:solidFill>
          <a:srgbClr val="1E242D"/>
        </a:solidFill>
        <a:effectLst/>
      </p:bgPr>
    </p:bg>
    <p:spTree>
      <p:nvGrpSpPr>
        <p:cNvPr id="1" name="Shape 92"/>
        <p:cNvGrpSpPr/>
        <p:nvPr/>
      </p:nvGrpSpPr>
      <p:grpSpPr>
        <a:xfrm>
          <a:off x="0" y="0"/>
          <a:ext cx="0" cy="0"/>
          <a:chOff x="0" y="0"/>
          <a:chExt cx="0" cy="0"/>
        </a:xfrm>
      </p:grpSpPr>
      <p:pic>
        <p:nvPicPr>
          <p:cNvPr id="93" name="Google Shape;93;p13"/>
          <p:cNvPicPr preferRelativeResize="0"/>
          <p:nvPr/>
        </p:nvPicPr>
        <p:blipFill rotWithShape="1">
          <a:blip r:embed="rId2">
            <a:alphaModFix/>
          </a:blip>
          <a:srcRect l="6272" t="6909" r="11416" b="30901"/>
          <a:stretch/>
        </p:blipFill>
        <p:spPr>
          <a:xfrm>
            <a:off x="9375" y="9250"/>
            <a:ext cx="9144000" cy="5143500"/>
          </a:xfrm>
          <a:prstGeom prst="rect">
            <a:avLst/>
          </a:prstGeom>
          <a:noFill/>
          <a:ln>
            <a:noFill/>
          </a:ln>
        </p:spPr>
      </p:pic>
      <p:sp>
        <p:nvSpPr>
          <p:cNvPr id="94" name="Google Shape;94;p13"/>
          <p:cNvSpPr/>
          <p:nvPr/>
        </p:nvSpPr>
        <p:spPr>
          <a:xfrm>
            <a:off x="3792700" y="3578887"/>
            <a:ext cx="4891200" cy="975900"/>
          </a:xfrm>
          <a:prstGeom prst="rect">
            <a:avLst/>
          </a:prstGeom>
          <a:solidFill>
            <a:srgbClr val="02BFE7"/>
          </a:solidFill>
          <a:ln>
            <a:noFill/>
          </a:ln>
        </p:spPr>
        <p:txBody>
          <a:bodyPr spcFirstLastPara="1" wrap="square" lIns="167425" tIns="167425" rIns="167425" bIns="167425" anchor="t" anchorCtr="0">
            <a:noAutofit/>
          </a:bodyPr>
          <a:lstStyle/>
          <a:p>
            <a:pPr marL="0" marR="0" lvl="1" indent="88900" algn="l" rtl="0">
              <a:spcBef>
                <a:spcPts val="700"/>
              </a:spcBef>
              <a:spcAft>
                <a:spcPts val="0"/>
              </a:spcAft>
              <a:buNone/>
            </a:pPr>
            <a:endParaRPr sz="1700" b="0" i="1" u="none" strike="noStrike" cap="none">
              <a:solidFill>
                <a:srgbClr val="26818F"/>
              </a:solidFill>
              <a:latin typeface="Source Sans Pro"/>
              <a:ea typeface="Source Sans Pro"/>
              <a:cs typeface="Source Sans Pro"/>
              <a:sym typeface="Source Sans Pro"/>
            </a:endParaRPr>
          </a:p>
        </p:txBody>
      </p:sp>
      <p:sp>
        <p:nvSpPr>
          <p:cNvPr id="95" name="Google Shape;95;p13"/>
          <p:cNvSpPr txBox="1">
            <a:spLocks noGrp="1"/>
          </p:cNvSpPr>
          <p:nvPr>
            <p:ph type="ctrTitle"/>
          </p:nvPr>
        </p:nvSpPr>
        <p:spPr>
          <a:xfrm>
            <a:off x="3959450" y="3697025"/>
            <a:ext cx="4489800" cy="1048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385B"/>
              </a:buClr>
              <a:buSzPts val="3600"/>
              <a:buFont typeface="Source Sans Pro SemiBold"/>
              <a:buNone/>
              <a:defRPr sz="3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96" name="Google Shape;96;p13"/>
          <p:cNvPicPr preferRelativeResize="0"/>
          <p:nvPr/>
        </p:nvPicPr>
        <p:blipFill rotWithShape="1">
          <a:blip r:embed="rId3">
            <a:alphaModFix/>
          </a:blip>
          <a:srcRect/>
          <a:stretch/>
        </p:blipFill>
        <p:spPr>
          <a:xfrm>
            <a:off x="216750" y="4409125"/>
            <a:ext cx="548699" cy="5486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ark Blue Section Title ">
  <p:cSld name="SECTION_TITLE_AND_DESCRIPTION_1">
    <p:bg>
      <p:bgPr>
        <a:solidFill>
          <a:srgbClr val="02BFE7"/>
        </a:solidFill>
        <a:effectLst/>
      </p:bgPr>
    </p:bg>
    <p:spTree>
      <p:nvGrpSpPr>
        <p:cNvPr id="1" name="Shape 97"/>
        <p:cNvGrpSpPr/>
        <p:nvPr/>
      </p:nvGrpSpPr>
      <p:grpSpPr>
        <a:xfrm>
          <a:off x="0" y="0"/>
          <a:ext cx="0" cy="0"/>
          <a:chOff x="0" y="0"/>
          <a:chExt cx="0" cy="0"/>
        </a:xfrm>
      </p:grpSpPr>
      <p:pic>
        <p:nvPicPr>
          <p:cNvPr id="98" name="Google Shape;98;p14"/>
          <p:cNvPicPr preferRelativeResize="0"/>
          <p:nvPr/>
        </p:nvPicPr>
        <p:blipFill rotWithShape="1">
          <a:blip r:embed="rId2">
            <a:alphaModFix/>
          </a:blip>
          <a:srcRect l="33156" t="2167" r="39192" b="12842"/>
          <a:stretch/>
        </p:blipFill>
        <p:spPr>
          <a:xfrm>
            <a:off x="4572000" y="0"/>
            <a:ext cx="4572000" cy="5143500"/>
          </a:xfrm>
          <a:prstGeom prst="rect">
            <a:avLst/>
          </a:prstGeom>
          <a:noFill/>
          <a:ln>
            <a:noFill/>
          </a:ln>
        </p:spPr>
      </p:pic>
      <p:sp>
        <p:nvSpPr>
          <p:cNvPr id="99" name="Google Shape;99;p14"/>
          <p:cNvSpPr txBox="1">
            <a:spLocks noGrp="1"/>
          </p:cNvSpPr>
          <p:nvPr>
            <p:ph type="sldNum" idx="12"/>
          </p:nvPr>
        </p:nvSpPr>
        <p:spPr>
          <a:xfrm>
            <a:off x="8472450" y="4881626"/>
            <a:ext cx="548700" cy="261900"/>
          </a:xfrm>
          <a:prstGeom prst="rect">
            <a:avLst/>
          </a:prstGeom>
        </p:spPr>
        <p:txBody>
          <a:bodyPr spcFirstLastPara="1" wrap="square" lIns="91425" tIns="91425" rIns="91425" bIns="91425" anchor="ctr" anchorCtr="0">
            <a:noAutofit/>
          </a:bodyPr>
          <a:lstStyle>
            <a:lvl1pPr lvl="0" rtl="0">
              <a:buNone/>
              <a:defRPr sz="600">
                <a:solidFill>
                  <a:srgbClr val="000000"/>
                </a:solidFill>
                <a:latin typeface="Source Sans Pro"/>
                <a:ea typeface="Source Sans Pro"/>
                <a:cs typeface="Source Sans Pro"/>
                <a:sym typeface="Source Sans Pro"/>
              </a:defRPr>
            </a:lvl1pPr>
            <a:lvl2pPr lvl="1" rtl="0">
              <a:buNone/>
              <a:defRPr sz="600">
                <a:solidFill>
                  <a:srgbClr val="000000"/>
                </a:solidFill>
                <a:latin typeface="Source Sans Pro"/>
                <a:ea typeface="Source Sans Pro"/>
                <a:cs typeface="Source Sans Pro"/>
                <a:sym typeface="Source Sans Pro"/>
              </a:defRPr>
            </a:lvl2pPr>
            <a:lvl3pPr lvl="2" rtl="0">
              <a:buNone/>
              <a:defRPr sz="600">
                <a:solidFill>
                  <a:srgbClr val="000000"/>
                </a:solidFill>
                <a:latin typeface="Source Sans Pro"/>
                <a:ea typeface="Source Sans Pro"/>
                <a:cs typeface="Source Sans Pro"/>
                <a:sym typeface="Source Sans Pro"/>
              </a:defRPr>
            </a:lvl3pPr>
            <a:lvl4pPr lvl="3" rtl="0">
              <a:buNone/>
              <a:defRPr sz="600">
                <a:solidFill>
                  <a:srgbClr val="000000"/>
                </a:solidFill>
                <a:latin typeface="Source Sans Pro"/>
                <a:ea typeface="Source Sans Pro"/>
                <a:cs typeface="Source Sans Pro"/>
                <a:sym typeface="Source Sans Pro"/>
              </a:defRPr>
            </a:lvl4pPr>
            <a:lvl5pPr lvl="4" rtl="0">
              <a:buNone/>
              <a:defRPr sz="600">
                <a:solidFill>
                  <a:srgbClr val="000000"/>
                </a:solidFill>
                <a:latin typeface="Source Sans Pro"/>
                <a:ea typeface="Source Sans Pro"/>
                <a:cs typeface="Source Sans Pro"/>
                <a:sym typeface="Source Sans Pro"/>
              </a:defRPr>
            </a:lvl5pPr>
            <a:lvl6pPr lvl="5" rtl="0">
              <a:buNone/>
              <a:defRPr sz="600">
                <a:solidFill>
                  <a:srgbClr val="000000"/>
                </a:solidFill>
                <a:latin typeface="Source Sans Pro"/>
                <a:ea typeface="Source Sans Pro"/>
                <a:cs typeface="Source Sans Pro"/>
                <a:sym typeface="Source Sans Pro"/>
              </a:defRPr>
            </a:lvl6pPr>
            <a:lvl7pPr lvl="6" rtl="0">
              <a:buNone/>
              <a:defRPr sz="600">
                <a:solidFill>
                  <a:srgbClr val="000000"/>
                </a:solidFill>
                <a:latin typeface="Source Sans Pro"/>
                <a:ea typeface="Source Sans Pro"/>
                <a:cs typeface="Source Sans Pro"/>
                <a:sym typeface="Source Sans Pro"/>
              </a:defRPr>
            </a:lvl7pPr>
            <a:lvl8pPr lvl="7" rtl="0">
              <a:buNone/>
              <a:defRPr sz="600">
                <a:solidFill>
                  <a:srgbClr val="000000"/>
                </a:solidFill>
                <a:latin typeface="Source Sans Pro"/>
                <a:ea typeface="Source Sans Pro"/>
                <a:cs typeface="Source Sans Pro"/>
                <a:sym typeface="Source Sans Pro"/>
              </a:defRPr>
            </a:lvl8pPr>
            <a:lvl9pPr lvl="8" rtl="0">
              <a:buNone/>
              <a:defRPr sz="600">
                <a:solidFill>
                  <a:srgbClr val="00000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00" name="Google Shape;100;p14"/>
          <p:cNvSpPr txBox="1">
            <a:spLocks noGrp="1"/>
          </p:cNvSpPr>
          <p:nvPr>
            <p:ph type="ctrTitle"/>
          </p:nvPr>
        </p:nvSpPr>
        <p:spPr>
          <a:xfrm>
            <a:off x="718656" y="614725"/>
            <a:ext cx="34947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600"/>
              <a:buFont typeface="Source Sans Pro SemiBold"/>
              <a:buNone/>
              <a:defRPr sz="26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2pPr>
            <a:lvl3pPr lvl="2"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3pPr>
            <a:lvl4pPr lvl="3"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4pPr>
            <a:lvl5pPr lvl="4"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5pPr>
            <a:lvl6pPr lvl="5"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6pPr>
            <a:lvl7pPr lvl="6"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7pPr>
            <a:lvl8pPr lvl="7"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8pPr>
            <a:lvl9pPr lvl="8"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9pPr>
          </a:lstStyle>
          <a:p>
            <a:endParaRPr/>
          </a:p>
        </p:txBody>
      </p:sp>
      <p:sp>
        <p:nvSpPr>
          <p:cNvPr id="101" name="Google Shape;101;p14"/>
          <p:cNvSpPr txBox="1">
            <a:spLocks noGrp="1"/>
          </p:cNvSpPr>
          <p:nvPr>
            <p:ph type="body" idx="1"/>
          </p:nvPr>
        </p:nvSpPr>
        <p:spPr>
          <a:xfrm>
            <a:off x="725275" y="1722025"/>
            <a:ext cx="3515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Source Sans Pro"/>
              <a:buChar char="●"/>
              <a:defRPr sz="1200">
                <a:latin typeface="Source Sans Pro"/>
                <a:ea typeface="Source Sans Pro"/>
                <a:cs typeface="Source Sans Pro"/>
                <a:sym typeface="Source Sans Pro"/>
              </a:defRPr>
            </a:lvl1pPr>
            <a:lvl2pPr marL="914400" lvl="1"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2pPr>
            <a:lvl3pPr marL="1371600" lvl="2"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3pPr>
            <a:lvl4pPr marL="1828800" lvl="3"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4pPr>
            <a:lvl5pPr marL="2286000" lvl="4"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5pPr>
            <a:lvl6pPr marL="2743200" lvl="5"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6pPr>
            <a:lvl7pPr marL="3200400" lvl="6"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7pPr>
            <a:lvl8pPr marL="3657600" lvl="7"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8pPr>
            <a:lvl9pPr marL="4114800" lvl="8" indent="-304800" rtl="0">
              <a:spcBef>
                <a:spcPts val="1000"/>
              </a:spcBef>
              <a:spcAft>
                <a:spcPts val="1000"/>
              </a:spcAft>
              <a:buSzPts val="1200"/>
              <a:buFont typeface="Source Sans Pro"/>
              <a:buChar char="■"/>
              <a:defRPr sz="1200">
                <a:latin typeface="Source Sans Pro"/>
                <a:ea typeface="Source Sans Pro"/>
                <a:cs typeface="Source Sans Pro"/>
                <a:sym typeface="Source Sans Pro"/>
              </a:defRPr>
            </a:lvl9pPr>
          </a:lstStyle>
          <a:p>
            <a:endParaRPr/>
          </a:p>
        </p:txBody>
      </p:sp>
      <p:sp>
        <p:nvSpPr>
          <p:cNvPr id="102" name="Google Shape;102;p14"/>
          <p:cNvSpPr txBox="1">
            <a:spLocks noGrp="1"/>
          </p:cNvSpPr>
          <p:nvPr>
            <p:ph type="subTitle" idx="2"/>
          </p:nvPr>
        </p:nvSpPr>
        <p:spPr>
          <a:xfrm>
            <a:off x="718649" y="292250"/>
            <a:ext cx="35463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atin typeface="Source Sans Pro"/>
                <a:ea typeface="Source Sans Pro"/>
                <a:cs typeface="Source Sans Pro"/>
                <a:sym typeface="Source Sans Pro"/>
              </a:defRPr>
            </a:lvl1pPr>
            <a:lvl2pPr lvl="1" rtl="0">
              <a:spcBef>
                <a:spcPts val="1600"/>
              </a:spcBef>
              <a:spcAft>
                <a:spcPts val="0"/>
              </a:spcAft>
              <a:buNone/>
              <a:defRPr>
                <a:latin typeface="Source Sans Pro"/>
                <a:ea typeface="Source Sans Pro"/>
                <a:cs typeface="Source Sans Pro"/>
                <a:sym typeface="Source Sans Pro"/>
              </a:defRPr>
            </a:lvl2pPr>
            <a:lvl3pPr lvl="2" rtl="0">
              <a:spcBef>
                <a:spcPts val="1600"/>
              </a:spcBef>
              <a:spcAft>
                <a:spcPts val="0"/>
              </a:spcAft>
              <a:buNone/>
              <a:defRPr>
                <a:latin typeface="Source Sans Pro"/>
                <a:ea typeface="Source Sans Pro"/>
                <a:cs typeface="Source Sans Pro"/>
                <a:sym typeface="Source Sans Pro"/>
              </a:defRPr>
            </a:lvl3pPr>
            <a:lvl4pPr lvl="3" rtl="0">
              <a:spcBef>
                <a:spcPts val="1600"/>
              </a:spcBef>
              <a:spcAft>
                <a:spcPts val="0"/>
              </a:spcAft>
              <a:buNone/>
              <a:defRPr>
                <a:latin typeface="Source Sans Pro"/>
                <a:ea typeface="Source Sans Pro"/>
                <a:cs typeface="Source Sans Pro"/>
                <a:sym typeface="Source Sans Pro"/>
              </a:defRPr>
            </a:lvl4pPr>
            <a:lvl5pPr lvl="4" rtl="0">
              <a:spcBef>
                <a:spcPts val="1600"/>
              </a:spcBef>
              <a:spcAft>
                <a:spcPts val="0"/>
              </a:spcAft>
              <a:buNone/>
              <a:defRPr>
                <a:latin typeface="Source Sans Pro"/>
                <a:ea typeface="Source Sans Pro"/>
                <a:cs typeface="Source Sans Pro"/>
                <a:sym typeface="Source Sans Pro"/>
              </a:defRPr>
            </a:lvl5pPr>
            <a:lvl6pPr lvl="5" rtl="0">
              <a:spcBef>
                <a:spcPts val="1600"/>
              </a:spcBef>
              <a:spcAft>
                <a:spcPts val="0"/>
              </a:spcAft>
              <a:buNone/>
              <a:defRPr>
                <a:latin typeface="Source Sans Pro"/>
                <a:ea typeface="Source Sans Pro"/>
                <a:cs typeface="Source Sans Pro"/>
                <a:sym typeface="Source Sans Pro"/>
              </a:defRPr>
            </a:lvl6pPr>
            <a:lvl7pPr lvl="6" rtl="0">
              <a:spcBef>
                <a:spcPts val="1600"/>
              </a:spcBef>
              <a:spcAft>
                <a:spcPts val="0"/>
              </a:spcAft>
              <a:buNone/>
              <a:defRPr>
                <a:latin typeface="Source Sans Pro"/>
                <a:ea typeface="Source Sans Pro"/>
                <a:cs typeface="Source Sans Pro"/>
                <a:sym typeface="Source Sans Pro"/>
              </a:defRPr>
            </a:lvl7pPr>
            <a:lvl8pPr lvl="7" rtl="0">
              <a:spcBef>
                <a:spcPts val="1600"/>
              </a:spcBef>
              <a:spcAft>
                <a:spcPts val="0"/>
              </a:spcAft>
              <a:buNone/>
              <a:defRPr>
                <a:latin typeface="Source Sans Pro"/>
                <a:ea typeface="Source Sans Pro"/>
                <a:cs typeface="Source Sans Pro"/>
                <a:sym typeface="Source Sans Pro"/>
              </a:defRPr>
            </a:lvl8pPr>
            <a:lvl9pPr lvl="8" rtl="0">
              <a:spcBef>
                <a:spcPts val="1600"/>
              </a:spcBef>
              <a:spcAft>
                <a:spcPts val="1600"/>
              </a:spcAft>
              <a:buNone/>
              <a:defRPr>
                <a:latin typeface="Source Sans Pro"/>
                <a:ea typeface="Source Sans Pro"/>
                <a:cs typeface="Source Sans Pro"/>
                <a:sym typeface="Source Sans Pro"/>
              </a:defRPr>
            </a:lvl9pPr>
          </a:lstStyle>
          <a:p>
            <a:endParaRPr/>
          </a:p>
        </p:txBody>
      </p:sp>
      <p:sp>
        <p:nvSpPr>
          <p:cNvPr id="103" name="Google Shape;103;p14"/>
          <p:cNvSpPr txBox="1">
            <a:spLocks noGrp="1"/>
          </p:cNvSpPr>
          <p:nvPr>
            <p:ph type="sldNum" idx="3"/>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ark Blue Section Title  1">
  <p:cSld name="SECTION_TITLE_AND_DESCRIPTION_1_2">
    <p:bg>
      <p:bgPr>
        <a:solidFill>
          <a:srgbClr val="02BFE7"/>
        </a:solidFill>
        <a:effectLst/>
      </p:bgPr>
    </p:bg>
    <p:spTree>
      <p:nvGrpSpPr>
        <p:cNvPr id="1" name="Shape 104"/>
        <p:cNvGrpSpPr/>
        <p:nvPr/>
      </p:nvGrpSpPr>
      <p:grpSpPr>
        <a:xfrm>
          <a:off x="0" y="0"/>
          <a:ext cx="0" cy="0"/>
          <a:chOff x="0" y="0"/>
          <a:chExt cx="0" cy="0"/>
        </a:xfrm>
      </p:grpSpPr>
      <p:pic>
        <p:nvPicPr>
          <p:cNvPr id="105" name="Google Shape;105;p15"/>
          <p:cNvPicPr preferRelativeResize="0"/>
          <p:nvPr/>
        </p:nvPicPr>
        <p:blipFill rotWithShape="1">
          <a:blip r:embed="rId2">
            <a:alphaModFix/>
          </a:blip>
          <a:srcRect l="16864" r="23816"/>
          <a:stretch/>
        </p:blipFill>
        <p:spPr>
          <a:xfrm>
            <a:off x="0" y="0"/>
            <a:ext cx="4572000" cy="5143500"/>
          </a:xfrm>
          <a:prstGeom prst="rect">
            <a:avLst/>
          </a:prstGeom>
          <a:noFill/>
          <a:ln>
            <a:noFill/>
          </a:ln>
        </p:spPr>
      </p:pic>
      <p:sp>
        <p:nvSpPr>
          <p:cNvPr id="106" name="Google Shape;106;p15"/>
          <p:cNvSpPr txBox="1">
            <a:spLocks noGrp="1"/>
          </p:cNvSpPr>
          <p:nvPr>
            <p:ph type="ctrTitle"/>
          </p:nvPr>
        </p:nvSpPr>
        <p:spPr>
          <a:xfrm>
            <a:off x="5072574" y="216827"/>
            <a:ext cx="34947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600"/>
              <a:buFont typeface="Source Sans Pro SemiBold"/>
              <a:buNone/>
              <a:defRPr sz="26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2pPr>
            <a:lvl3pPr lvl="2"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3pPr>
            <a:lvl4pPr lvl="3"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4pPr>
            <a:lvl5pPr lvl="4"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5pPr>
            <a:lvl6pPr lvl="5"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6pPr>
            <a:lvl7pPr lvl="6"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7pPr>
            <a:lvl8pPr lvl="7"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8pPr>
            <a:lvl9pPr lvl="8"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9pPr>
          </a:lstStyle>
          <a:p>
            <a:endParaRPr/>
          </a:p>
        </p:txBody>
      </p:sp>
      <p:pic>
        <p:nvPicPr>
          <p:cNvPr id="107" name="Google Shape;107;p15"/>
          <p:cNvPicPr preferRelativeResize="0"/>
          <p:nvPr/>
        </p:nvPicPr>
        <p:blipFill>
          <a:blip r:embed="rId3">
            <a:alphaModFix/>
          </a:blip>
          <a:stretch>
            <a:fillRect/>
          </a:stretch>
        </p:blipFill>
        <p:spPr>
          <a:xfrm>
            <a:off x="8433375" y="4432350"/>
            <a:ext cx="536751" cy="536751"/>
          </a:xfrm>
          <a:prstGeom prst="rect">
            <a:avLst/>
          </a:prstGeom>
          <a:noFill/>
          <a:ln>
            <a:noFill/>
          </a:ln>
        </p:spPr>
      </p:pic>
      <p:sp>
        <p:nvSpPr>
          <p:cNvPr id="108" name="Google Shape;108;p15"/>
          <p:cNvSpPr txBox="1">
            <a:spLocks noGrp="1"/>
          </p:cNvSpPr>
          <p:nvPr>
            <p:ph type="body" idx="1"/>
          </p:nvPr>
        </p:nvSpPr>
        <p:spPr>
          <a:xfrm>
            <a:off x="4965375" y="1252950"/>
            <a:ext cx="3515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Source Sans Pro"/>
              <a:buChar char="●"/>
              <a:defRPr sz="1200">
                <a:latin typeface="Source Sans Pro"/>
                <a:ea typeface="Source Sans Pro"/>
                <a:cs typeface="Source Sans Pro"/>
                <a:sym typeface="Source Sans Pro"/>
              </a:defRPr>
            </a:lvl1pPr>
            <a:lvl2pPr marL="914400" lvl="1"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2pPr>
            <a:lvl3pPr marL="1371600" lvl="2"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3pPr>
            <a:lvl4pPr marL="1828800" lvl="3"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4pPr>
            <a:lvl5pPr marL="2286000" lvl="4"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5pPr>
            <a:lvl6pPr marL="2743200" lvl="5"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6pPr>
            <a:lvl7pPr marL="3200400" lvl="6"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7pPr>
            <a:lvl8pPr marL="3657600" lvl="7"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8pPr>
            <a:lvl9pPr marL="4114800" lvl="8" indent="-304800" rtl="0">
              <a:spcBef>
                <a:spcPts val="1000"/>
              </a:spcBef>
              <a:spcAft>
                <a:spcPts val="1000"/>
              </a:spcAft>
              <a:buSzPts val="1200"/>
              <a:buFont typeface="Source Sans Pro"/>
              <a:buChar char="■"/>
              <a:defRPr sz="1200">
                <a:latin typeface="Source Sans Pro"/>
                <a:ea typeface="Source Sans Pro"/>
                <a:cs typeface="Source Sans Pro"/>
                <a:sym typeface="Source Sans Pro"/>
              </a:defRPr>
            </a:lvl9pPr>
          </a:lstStyle>
          <a:p>
            <a:endParaRPr/>
          </a:p>
        </p:txBody>
      </p:sp>
      <p:sp>
        <p:nvSpPr>
          <p:cNvPr id="109" name="Google Shape;109;p15"/>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1 1">
  <p:cSld name="SECTION_TITLE_AND_DESCRIPTION_1_1">
    <p:bg>
      <p:bgPr>
        <a:solidFill>
          <a:srgbClr val="02BFE7"/>
        </a:solidFill>
        <a:effectLst/>
      </p:bgPr>
    </p:bg>
    <p:spTree>
      <p:nvGrpSpPr>
        <p:cNvPr id="1" name="Shape 110"/>
        <p:cNvGrpSpPr/>
        <p:nvPr/>
      </p:nvGrpSpPr>
      <p:grpSpPr>
        <a:xfrm>
          <a:off x="0" y="0"/>
          <a:ext cx="0" cy="0"/>
          <a:chOff x="0" y="0"/>
          <a:chExt cx="0" cy="0"/>
        </a:xfrm>
      </p:grpSpPr>
      <p:sp>
        <p:nvSpPr>
          <p:cNvPr id="111" name="Google Shape;111;p16"/>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6000"/>
              <a:buFont typeface="Source Sans Pro SemiBold"/>
              <a:buNone/>
              <a:defRPr sz="60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112" name="Google Shape;112;p16"/>
          <p:cNvSpPr txBox="1">
            <a:spLocks noGrp="1"/>
          </p:cNvSpPr>
          <p:nvPr>
            <p:ph type="body" idx="1"/>
          </p:nvPr>
        </p:nvSpPr>
        <p:spPr>
          <a:xfrm>
            <a:off x="737118" y="3585136"/>
            <a:ext cx="2258100" cy="13326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Font typeface="Source Sans Pro"/>
              <a:buChar char="●"/>
              <a:defRPr sz="1000">
                <a:latin typeface="Source Sans Pro"/>
                <a:ea typeface="Source Sans Pro"/>
                <a:cs typeface="Source Sans Pro"/>
                <a:sym typeface="Source Sans Pro"/>
              </a:defRPr>
            </a:lvl1pPr>
            <a:lvl2pPr marL="914400" lvl="1" indent="-292100" rtl="0">
              <a:spcBef>
                <a:spcPts val="1600"/>
              </a:spcBef>
              <a:spcAft>
                <a:spcPts val="0"/>
              </a:spcAft>
              <a:buSzPts val="1000"/>
              <a:buFont typeface="Source Sans Pro"/>
              <a:buChar char="○"/>
              <a:defRPr sz="1000">
                <a:latin typeface="Source Sans Pro"/>
                <a:ea typeface="Source Sans Pro"/>
                <a:cs typeface="Source Sans Pro"/>
                <a:sym typeface="Source Sans Pro"/>
              </a:defRPr>
            </a:lvl2pPr>
            <a:lvl3pPr marL="1371600" lvl="2" indent="-292100" rtl="0">
              <a:spcBef>
                <a:spcPts val="1600"/>
              </a:spcBef>
              <a:spcAft>
                <a:spcPts val="0"/>
              </a:spcAft>
              <a:buSzPts val="1000"/>
              <a:buFont typeface="Source Sans Pro"/>
              <a:buChar char="■"/>
              <a:defRPr sz="1000">
                <a:latin typeface="Source Sans Pro"/>
                <a:ea typeface="Source Sans Pro"/>
                <a:cs typeface="Source Sans Pro"/>
                <a:sym typeface="Source Sans Pro"/>
              </a:defRPr>
            </a:lvl3pPr>
            <a:lvl4pPr marL="1828800" lvl="3" indent="-292100" rtl="0">
              <a:spcBef>
                <a:spcPts val="1600"/>
              </a:spcBef>
              <a:spcAft>
                <a:spcPts val="0"/>
              </a:spcAft>
              <a:buSzPts val="1000"/>
              <a:buFont typeface="Source Sans Pro"/>
              <a:buChar char="●"/>
              <a:defRPr sz="1000">
                <a:latin typeface="Source Sans Pro"/>
                <a:ea typeface="Source Sans Pro"/>
                <a:cs typeface="Source Sans Pro"/>
                <a:sym typeface="Source Sans Pro"/>
              </a:defRPr>
            </a:lvl4pPr>
            <a:lvl5pPr marL="2286000" lvl="4" indent="-292100" rtl="0">
              <a:spcBef>
                <a:spcPts val="1600"/>
              </a:spcBef>
              <a:spcAft>
                <a:spcPts val="0"/>
              </a:spcAft>
              <a:buSzPts val="1000"/>
              <a:buFont typeface="Source Sans Pro"/>
              <a:buChar char="○"/>
              <a:defRPr>
                <a:latin typeface="Source Sans Pro"/>
                <a:ea typeface="Source Sans Pro"/>
                <a:cs typeface="Source Sans Pro"/>
                <a:sym typeface="Source Sans Pro"/>
              </a:defRPr>
            </a:lvl5pPr>
            <a:lvl6pPr marL="2743200" lvl="5" indent="-292100" rtl="0">
              <a:spcBef>
                <a:spcPts val="1600"/>
              </a:spcBef>
              <a:spcAft>
                <a:spcPts val="0"/>
              </a:spcAft>
              <a:buSzPts val="1000"/>
              <a:buFont typeface="Source Sans Pro"/>
              <a:buChar char="■"/>
              <a:defRPr sz="1000">
                <a:latin typeface="Source Sans Pro"/>
                <a:ea typeface="Source Sans Pro"/>
                <a:cs typeface="Source Sans Pro"/>
                <a:sym typeface="Source Sans Pro"/>
              </a:defRPr>
            </a:lvl6pPr>
            <a:lvl7pPr marL="3200400" lvl="6" indent="-292100" rtl="0">
              <a:spcBef>
                <a:spcPts val="1600"/>
              </a:spcBef>
              <a:spcAft>
                <a:spcPts val="0"/>
              </a:spcAft>
              <a:buSzPts val="1000"/>
              <a:buFont typeface="Source Sans Pro"/>
              <a:buChar char="●"/>
              <a:defRPr sz="1000">
                <a:latin typeface="Source Sans Pro"/>
                <a:ea typeface="Source Sans Pro"/>
                <a:cs typeface="Source Sans Pro"/>
                <a:sym typeface="Source Sans Pro"/>
              </a:defRPr>
            </a:lvl7pPr>
            <a:lvl8pPr marL="3657600" lvl="7" indent="-292100" rtl="0">
              <a:spcBef>
                <a:spcPts val="1600"/>
              </a:spcBef>
              <a:spcAft>
                <a:spcPts val="0"/>
              </a:spcAft>
              <a:buSzPts val="1000"/>
              <a:buFont typeface="Source Sans Pro"/>
              <a:buChar char="○"/>
              <a:defRPr sz="1000">
                <a:latin typeface="Source Sans Pro"/>
                <a:ea typeface="Source Sans Pro"/>
                <a:cs typeface="Source Sans Pro"/>
                <a:sym typeface="Source Sans Pro"/>
              </a:defRPr>
            </a:lvl8pPr>
            <a:lvl9pPr marL="4114800" lvl="8" indent="-292100" rtl="0">
              <a:spcBef>
                <a:spcPts val="1600"/>
              </a:spcBef>
              <a:spcAft>
                <a:spcPts val="1600"/>
              </a:spcAft>
              <a:buSzPts val="1000"/>
              <a:buFont typeface="Source Sans Pro"/>
              <a:buChar char="■"/>
              <a:defRPr sz="1000">
                <a:latin typeface="Source Sans Pro"/>
                <a:ea typeface="Source Sans Pro"/>
                <a:cs typeface="Source Sans Pro"/>
                <a:sym typeface="Source Sans Pro"/>
              </a:defRPr>
            </a:lvl9pPr>
          </a:lstStyle>
          <a:p>
            <a:endParaRPr/>
          </a:p>
        </p:txBody>
      </p:sp>
      <p:pic>
        <p:nvPicPr>
          <p:cNvPr id="113" name="Google Shape;113;p16"/>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114" name="Google Shape;114;p16"/>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115"/>
        <p:cNvGrpSpPr/>
        <p:nvPr/>
      </p:nvGrpSpPr>
      <p:grpSpPr>
        <a:xfrm>
          <a:off x="0" y="0"/>
          <a:ext cx="0" cy="0"/>
          <a:chOff x="0" y="0"/>
          <a:chExt cx="0" cy="0"/>
        </a:xfrm>
      </p:grpSpPr>
      <p:sp>
        <p:nvSpPr>
          <p:cNvPr id="116" name="Google Shape;116;p17"/>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 name="Google Shape;117;p17"/>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118" name="Google Shape;118;p17"/>
          <p:cNvSpPr txBox="1"/>
          <p:nvPr/>
        </p:nvSpPr>
        <p:spPr>
          <a:xfrm>
            <a:off x="712850" y="289400"/>
            <a:ext cx="8212200" cy="84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rgbClr val="11385B"/>
                </a:solidFill>
                <a:latin typeface="Source Sans Pro SemiBold"/>
                <a:ea typeface="Source Sans Pro SemiBold"/>
                <a:cs typeface="Source Sans Pro SemiBold"/>
                <a:sym typeface="Source Sans Pro SemiBold"/>
              </a:rPr>
              <a:t>Icons to use in presentations</a:t>
            </a:r>
            <a:endParaRPr sz="2800">
              <a:solidFill>
                <a:srgbClr val="11385B"/>
              </a:solidFill>
              <a:latin typeface="Source Sans Pro SemiBold"/>
              <a:ea typeface="Source Sans Pro SemiBold"/>
              <a:cs typeface="Source Sans Pro SemiBold"/>
              <a:sym typeface="Source Sans Pro SemiBold"/>
            </a:endParaRPr>
          </a:p>
          <a:p>
            <a:pPr marL="0" lvl="0" indent="0" algn="l" rtl="0">
              <a:spcBef>
                <a:spcPts val="0"/>
              </a:spcBef>
              <a:spcAft>
                <a:spcPts val="0"/>
              </a:spcAft>
              <a:buNone/>
            </a:pPr>
            <a:r>
              <a:rPr lang="en" sz="1800">
                <a:solidFill>
                  <a:srgbClr val="11385B"/>
                </a:solidFill>
                <a:latin typeface="Source Sans Pro"/>
                <a:ea typeface="Source Sans Pro"/>
                <a:cs typeface="Source Sans Pro"/>
                <a:sym typeface="Source Sans Pro"/>
              </a:rPr>
              <a:t>Copy icons from master slide for use in your presentation (Slide&gt;Edit master) </a:t>
            </a:r>
            <a:endParaRPr sz="1800">
              <a:solidFill>
                <a:srgbClr val="11385B"/>
              </a:solidFill>
              <a:latin typeface="Source Sans Pro"/>
              <a:ea typeface="Source Sans Pro"/>
              <a:cs typeface="Source Sans Pro"/>
              <a:sym typeface="Source Sans Pro"/>
            </a:endParaRPr>
          </a:p>
        </p:txBody>
      </p:sp>
      <p:pic>
        <p:nvPicPr>
          <p:cNvPr id="119" name="Google Shape;119;p17" descr="thin-0001_compose_write_pencil_new.png"/>
          <p:cNvPicPr preferRelativeResize="0"/>
          <p:nvPr/>
        </p:nvPicPr>
        <p:blipFill>
          <a:blip r:embed="rId3">
            <a:alphaModFix/>
          </a:blip>
          <a:stretch>
            <a:fillRect/>
          </a:stretch>
        </p:blipFill>
        <p:spPr>
          <a:xfrm>
            <a:off x="908685" y="1443808"/>
            <a:ext cx="468822" cy="468821"/>
          </a:xfrm>
          <a:prstGeom prst="rect">
            <a:avLst/>
          </a:prstGeom>
          <a:noFill/>
          <a:ln>
            <a:noFill/>
          </a:ln>
        </p:spPr>
      </p:pic>
      <p:pic>
        <p:nvPicPr>
          <p:cNvPr id="120" name="Google Shape;120;p17" descr="thin-0019_mobile_iphone.png"/>
          <p:cNvPicPr preferRelativeResize="0"/>
          <p:nvPr/>
        </p:nvPicPr>
        <p:blipFill>
          <a:blip r:embed="rId4">
            <a:alphaModFix/>
          </a:blip>
          <a:stretch>
            <a:fillRect/>
          </a:stretch>
        </p:blipFill>
        <p:spPr>
          <a:xfrm>
            <a:off x="1664805" y="1450141"/>
            <a:ext cx="536962" cy="536961"/>
          </a:xfrm>
          <a:prstGeom prst="rect">
            <a:avLst/>
          </a:prstGeom>
          <a:noFill/>
          <a:ln>
            <a:noFill/>
          </a:ln>
        </p:spPr>
      </p:pic>
      <p:pic>
        <p:nvPicPr>
          <p:cNvPr id="121" name="Google Shape;121;p17" descr="thin-0020_ipad_reading_mobile.png"/>
          <p:cNvPicPr preferRelativeResize="0"/>
          <p:nvPr/>
        </p:nvPicPr>
        <p:blipFill>
          <a:blip r:embed="rId5">
            <a:alphaModFix/>
          </a:blip>
          <a:stretch>
            <a:fillRect/>
          </a:stretch>
        </p:blipFill>
        <p:spPr>
          <a:xfrm>
            <a:off x="2396869" y="1450150"/>
            <a:ext cx="559498" cy="559498"/>
          </a:xfrm>
          <a:prstGeom prst="rect">
            <a:avLst/>
          </a:prstGeom>
          <a:noFill/>
          <a:ln>
            <a:noFill/>
          </a:ln>
        </p:spPr>
      </p:pic>
      <p:pic>
        <p:nvPicPr>
          <p:cNvPr id="122" name="Google Shape;122;p17" descr="thin-0021_calendar_month_day_planner.png"/>
          <p:cNvPicPr preferRelativeResize="0"/>
          <p:nvPr/>
        </p:nvPicPr>
        <p:blipFill>
          <a:blip r:embed="rId6">
            <a:alphaModFix/>
          </a:blip>
          <a:stretch>
            <a:fillRect/>
          </a:stretch>
        </p:blipFill>
        <p:spPr>
          <a:xfrm>
            <a:off x="5559837" y="2146012"/>
            <a:ext cx="559498" cy="559498"/>
          </a:xfrm>
          <a:prstGeom prst="rect">
            <a:avLst/>
          </a:prstGeom>
          <a:noFill/>
          <a:ln>
            <a:noFill/>
          </a:ln>
        </p:spPr>
      </p:pic>
      <p:pic>
        <p:nvPicPr>
          <p:cNvPr id="123" name="Google Shape;123;p17" descr="thin-0027_stopwatch_timer_running_time.png"/>
          <p:cNvPicPr preferRelativeResize="0"/>
          <p:nvPr/>
        </p:nvPicPr>
        <p:blipFill>
          <a:blip r:embed="rId7">
            <a:alphaModFix/>
          </a:blip>
          <a:stretch>
            <a:fillRect/>
          </a:stretch>
        </p:blipFill>
        <p:spPr>
          <a:xfrm>
            <a:off x="6251855" y="2146012"/>
            <a:ext cx="559498" cy="559498"/>
          </a:xfrm>
          <a:prstGeom prst="rect">
            <a:avLst/>
          </a:prstGeom>
          <a:noFill/>
          <a:ln>
            <a:noFill/>
          </a:ln>
        </p:spPr>
      </p:pic>
      <p:pic>
        <p:nvPicPr>
          <p:cNvPr id="124" name="Google Shape;124;p17" descr="thin-0032_flag.png"/>
          <p:cNvPicPr preferRelativeResize="0"/>
          <p:nvPr/>
        </p:nvPicPr>
        <p:blipFill>
          <a:blip r:embed="rId8">
            <a:alphaModFix/>
          </a:blip>
          <a:stretch>
            <a:fillRect/>
          </a:stretch>
        </p:blipFill>
        <p:spPr>
          <a:xfrm>
            <a:off x="7240360" y="2124953"/>
            <a:ext cx="559498" cy="559498"/>
          </a:xfrm>
          <a:prstGeom prst="rect">
            <a:avLst/>
          </a:prstGeom>
          <a:noFill/>
          <a:ln>
            <a:noFill/>
          </a:ln>
        </p:spPr>
      </p:pic>
      <p:pic>
        <p:nvPicPr>
          <p:cNvPr id="125" name="Google Shape;125;p17" descr="thin-0033_search_find_zoom.png"/>
          <p:cNvPicPr preferRelativeResize="0"/>
          <p:nvPr/>
        </p:nvPicPr>
        <p:blipFill>
          <a:blip r:embed="rId9">
            <a:alphaModFix/>
          </a:blip>
          <a:stretch>
            <a:fillRect/>
          </a:stretch>
        </p:blipFill>
        <p:spPr>
          <a:xfrm>
            <a:off x="7277677" y="1496399"/>
            <a:ext cx="559498" cy="559498"/>
          </a:xfrm>
          <a:prstGeom prst="rect">
            <a:avLst/>
          </a:prstGeom>
          <a:noFill/>
          <a:ln>
            <a:noFill/>
          </a:ln>
        </p:spPr>
      </p:pic>
      <p:pic>
        <p:nvPicPr>
          <p:cNvPr id="126" name="Google Shape;126;p17" descr="thin-0042_attachment.png"/>
          <p:cNvPicPr preferRelativeResize="0"/>
          <p:nvPr/>
        </p:nvPicPr>
        <p:blipFill>
          <a:blip r:embed="rId10">
            <a:alphaModFix/>
          </a:blip>
          <a:stretch>
            <a:fillRect/>
          </a:stretch>
        </p:blipFill>
        <p:spPr>
          <a:xfrm>
            <a:off x="6413491" y="1438883"/>
            <a:ext cx="559498" cy="559498"/>
          </a:xfrm>
          <a:prstGeom prst="rect">
            <a:avLst/>
          </a:prstGeom>
          <a:noFill/>
          <a:ln>
            <a:noFill/>
          </a:ln>
        </p:spPr>
      </p:pic>
      <p:pic>
        <p:nvPicPr>
          <p:cNvPr id="127" name="Google Shape;127;p17" descr="thin-0052_settings_gears_preferences_gearbox.png"/>
          <p:cNvPicPr preferRelativeResize="0"/>
          <p:nvPr/>
        </p:nvPicPr>
        <p:blipFill>
          <a:blip r:embed="rId11">
            <a:alphaModFix/>
          </a:blip>
          <a:stretch>
            <a:fillRect/>
          </a:stretch>
        </p:blipFill>
        <p:spPr>
          <a:xfrm>
            <a:off x="5741103" y="1484220"/>
            <a:ext cx="559498" cy="559498"/>
          </a:xfrm>
          <a:prstGeom prst="rect">
            <a:avLst/>
          </a:prstGeom>
          <a:noFill/>
          <a:ln>
            <a:noFill/>
          </a:ln>
        </p:spPr>
      </p:pic>
      <p:pic>
        <p:nvPicPr>
          <p:cNvPr id="128" name="Google Shape;128;p17" descr="thin-0055_settings_tools_configuration_preferences.png"/>
          <p:cNvPicPr preferRelativeResize="0"/>
          <p:nvPr/>
        </p:nvPicPr>
        <p:blipFill>
          <a:blip r:embed="rId12">
            <a:alphaModFix/>
          </a:blip>
          <a:stretch>
            <a:fillRect/>
          </a:stretch>
        </p:blipFill>
        <p:spPr>
          <a:xfrm>
            <a:off x="5140550" y="1438883"/>
            <a:ext cx="559498" cy="559498"/>
          </a:xfrm>
          <a:prstGeom prst="rect">
            <a:avLst/>
          </a:prstGeom>
          <a:noFill/>
          <a:ln>
            <a:noFill/>
          </a:ln>
        </p:spPr>
      </p:pic>
      <p:pic>
        <p:nvPicPr>
          <p:cNvPr id="129" name="Google Shape;129;p17" descr="thin-0070_paper_role.png"/>
          <p:cNvPicPr preferRelativeResize="0"/>
          <p:nvPr/>
        </p:nvPicPr>
        <p:blipFill>
          <a:blip r:embed="rId13">
            <a:alphaModFix/>
          </a:blip>
          <a:stretch>
            <a:fillRect/>
          </a:stretch>
        </p:blipFill>
        <p:spPr>
          <a:xfrm>
            <a:off x="4487066" y="1438883"/>
            <a:ext cx="559498" cy="559498"/>
          </a:xfrm>
          <a:prstGeom prst="rect">
            <a:avLst/>
          </a:prstGeom>
          <a:noFill/>
          <a:ln>
            <a:noFill/>
          </a:ln>
        </p:spPr>
      </p:pic>
      <p:pic>
        <p:nvPicPr>
          <p:cNvPr id="130" name="Google Shape;130;p17" descr="thin-0100_to_do_list_reminder_done.png"/>
          <p:cNvPicPr preferRelativeResize="0"/>
          <p:nvPr/>
        </p:nvPicPr>
        <p:blipFill>
          <a:blip r:embed="rId14">
            <a:alphaModFix/>
          </a:blip>
          <a:stretch>
            <a:fillRect/>
          </a:stretch>
        </p:blipFill>
        <p:spPr>
          <a:xfrm>
            <a:off x="3771636" y="1393545"/>
            <a:ext cx="559498" cy="559498"/>
          </a:xfrm>
          <a:prstGeom prst="rect">
            <a:avLst/>
          </a:prstGeom>
          <a:noFill/>
          <a:ln>
            <a:noFill/>
          </a:ln>
        </p:spPr>
      </p:pic>
      <p:pic>
        <p:nvPicPr>
          <p:cNvPr id="131" name="Google Shape;131;p17" descr="thin-0128_upload_load_share.png"/>
          <p:cNvPicPr preferRelativeResize="0"/>
          <p:nvPr/>
        </p:nvPicPr>
        <p:blipFill>
          <a:blip r:embed="rId15">
            <a:alphaModFix/>
          </a:blip>
          <a:stretch>
            <a:fillRect/>
          </a:stretch>
        </p:blipFill>
        <p:spPr>
          <a:xfrm>
            <a:off x="3109351" y="1377900"/>
            <a:ext cx="559498" cy="559498"/>
          </a:xfrm>
          <a:prstGeom prst="rect">
            <a:avLst/>
          </a:prstGeom>
          <a:noFill/>
          <a:ln>
            <a:noFill/>
          </a:ln>
        </p:spPr>
      </p:pic>
      <p:pic>
        <p:nvPicPr>
          <p:cNvPr id="132" name="Google Shape;132;p17" descr="thin-0143_rotate_clockwise.png"/>
          <p:cNvPicPr preferRelativeResize="0"/>
          <p:nvPr/>
        </p:nvPicPr>
        <p:blipFill>
          <a:blip r:embed="rId16">
            <a:alphaModFix/>
          </a:blip>
          <a:stretch>
            <a:fillRect/>
          </a:stretch>
        </p:blipFill>
        <p:spPr>
          <a:xfrm>
            <a:off x="4822171" y="2193253"/>
            <a:ext cx="512248" cy="512247"/>
          </a:xfrm>
          <a:prstGeom prst="rect">
            <a:avLst/>
          </a:prstGeom>
          <a:noFill/>
          <a:ln>
            <a:noFill/>
          </a:ln>
        </p:spPr>
      </p:pic>
      <p:pic>
        <p:nvPicPr>
          <p:cNvPr id="133" name="Google Shape;133;p17" descr="thin-0153_delete_exit_remove_close.png"/>
          <p:cNvPicPr preferRelativeResize="0"/>
          <p:nvPr/>
        </p:nvPicPr>
        <p:blipFill>
          <a:blip r:embed="rId17">
            <a:alphaModFix/>
          </a:blip>
          <a:stretch>
            <a:fillRect/>
          </a:stretch>
        </p:blipFill>
        <p:spPr>
          <a:xfrm>
            <a:off x="4819971" y="2995724"/>
            <a:ext cx="559498" cy="539397"/>
          </a:xfrm>
          <a:prstGeom prst="rect">
            <a:avLst/>
          </a:prstGeom>
          <a:noFill/>
          <a:ln>
            <a:noFill/>
          </a:ln>
        </p:spPr>
      </p:pic>
      <p:pic>
        <p:nvPicPr>
          <p:cNvPr id="134" name="Google Shape;134;p17" descr="thin-0154_ok_successful_check.png"/>
          <p:cNvPicPr preferRelativeResize="0"/>
          <p:nvPr/>
        </p:nvPicPr>
        <p:blipFill>
          <a:blip r:embed="rId18">
            <a:alphaModFix/>
          </a:blip>
          <a:stretch>
            <a:fillRect/>
          </a:stretch>
        </p:blipFill>
        <p:spPr>
          <a:xfrm>
            <a:off x="5584369" y="2971021"/>
            <a:ext cx="559498" cy="539397"/>
          </a:xfrm>
          <a:prstGeom prst="rect">
            <a:avLst/>
          </a:prstGeom>
          <a:noFill/>
          <a:ln>
            <a:noFill/>
          </a:ln>
        </p:spPr>
      </p:pic>
      <p:pic>
        <p:nvPicPr>
          <p:cNvPr id="135" name="Google Shape;135;p17" descr="thin-0207_list_checkbox_todo_done.png"/>
          <p:cNvPicPr preferRelativeResize="0"/>
          <p:nvPr/>
        </p:nvPicPr>
        <p:blipFill>
          <a:blip r:embed="rId19">
            <a:alphaModFix/>
          </a:blip>
          <a:stretch>
            <a:fillRect/>
          </a:stretch>
        </p:blipFill>
        <p:spPr>
          <a:xfrm>
            <a:off x="6413491" y="2983367"/>
            <a:ext cx="559498" cy="539397"/>
          </a:xfrm>
          <a:prstGeom prst="rect">
            <a:avLst/>
          </a:prstGeom>
          <a:noFill/>
          <a:ln>
            <a:noFill/>
          </a:ln>
        </p:spPr>
      </p:pic>
      <p:pic>
        <p:nvPicPr>
          <p:cNvPr id="136" name="Google Shape;136;p17" descr="thin-0281_chat_message_discussion_bubble_reply_conversation.png"/>
          <p:cNvPicPr preferRelativeResize="0"/>
          <p:nvPr/>
        </p:nvPicPr>
        <p:blipFill>
          <a:blip r:embed="rId20">
            <a:alphaModFix/>
          </a:blip>
          <a:stretch>
            <a:fillRect/>
          </a:stretch>
        </p:blipFill>
        <p:spPr>
          <a:xfrm>
            <a:off x="7277677" y="3030790"/>
            <a:ext cx="559498" cy="539397"/>
          </a:xfrm>
          <a:prstGeom prst="rect">
            <a:avLst/>
          </a:prstGeom>
          <a:noFill/>
          <a:ln>
            <a:noFill/>
          </a:ln>
        </p:spPr>
      </p:pic>
      <p:pic>
        <p:nvPicPr>
          <p:cNvPr id="137" name="Google Shape;137;p17" descr="thin-0310_support_help_talk_call.png"/>
          <p:cNvPicPr preferRelativeResize="0"/>
          <p:nvPr/>
        </p:nvPicPr>
        <p:blipFill>
          <a:blip r:embed="rId21">
            <a:alphaModFix/>
          </a:blip>
          <a:stretch>
            <a:fillRect/>
          </a:stretch>
        </p:blipFill>
        <p:spPr>
          <a:xfrm>
            <a:off x="3284615" y="2893557"/>
            <a:ext cx="559498" cy="539397"/>
          </a:xfrm>
          <a:prstGeom prst="rect">
            <a:avLst/>
          </a:prstGeom>
          <a:noFill/>
          <a:ln>
            <a:noFill/>
          </a:ln>
        </p:spPr>
      </p:pic>
      <p:pic>
        <p:nvPicPr>
          <p:cNvPr id="138" name="Google Shape;138;p17" descr="thin-0358_database_raid.png"/>
          <p:cNvPicPr preferRelativeResize="0"/>
          <p:nvPr/>
        </p:nvPicPr>
        <p:blipFill>
          <a:blip r:embed="rId22">
            <a:alphaModFix/>
          </a:blip>
          <a:stretch>
            <a:fillRect/>
          </a:stretch>
        </p:blipFill>
        <p:spPr>
          <a:xfrm>
            <a:off x="4774921" y="3597529"/>
            <a:ext cx="559498" cy="539397"/>
          </a:xfrm>
          <a:prstGeom prst="rect">
            <a:avLst/>
          </a:prstGeom>
          <a:noFill/>
          <a:ln>
            <a:noFill/>
          </a:ln>
        </p:spPr>
      </p:pic>
      <p:pic>
        <p:nvPicPr>
          <p:cNvPr id="139" name="Google Shape;139;p17" descr="thin-0383_graph_columns_growth_statistics.png"/>
          <p:cNvPicPr preferRelativeResize="0"/>
          <p:nvPr/>
        </p:nvPicPr>
        <p:blipFill>
          <a:blip r:embed="rId23">
            <a:alphaModFix/>
          </a:blip>
          <a:stretch>
            <a:fillRect/>
          </a:stretch>
        </p:blipFill>
        <p:spPr>
          <a:xfrm>
            <a:off x="3245984" y="3637174"/>
            <a:ext cx="559498" cy="539397"/>
          </a:xfrm>
          <a:prstGeom prst="rect">
            <a:avLst/>
          </a:prstGeom>
          <a:noFill/>
          <a:ln>
            <a:noFill/>
          </a:ln>
        </p:spPr>
      </p:pic>
      <p:pic>
        <p:nvPicPr>
          <p:cNvPr id="140" name="Google Shape;140;p17" descr="thin-0384_graph_columns_drop_statistics.png"/>
          <p:cNvPicPr preferRelativeResize="0"/>
          <p:nvPr/>
        </p:nvPicPr>
        <p:blipFill>
          <a:blip r:embed="rId24">
            <a:alphaModFix/>
          </a:blip>
          <a:stretch>
            <a:fillRect/>
          </a:stretch>
        </p:blipFill>
        <p:spPr>
          <a:xfrm>
            <a:off x="4019408" y="3612866"/>
            <a:ext cx="559498" cy="539397"/>
          </a:xfrm>
          <a:prstGeom prst="rect">
            <a:avLst/>
          </a:prstGeom>
          <a:noFill/>
          <a:ln>
            <a:noFill/>
          </a:ln>
        </p:spPr>
      </p:pic>
      <p:pic>
        <p:nvPicPr>
          <p:cNvPr id="141" name="Google Shape;141;p17" descr="thin-0550_attention_error_alert_caution.png"/>
          <p:cNvPicPr preferRelativeResize="0"/>
          <p:nvPr/>
        </p:nvPicPr>
        <p:blipFill>
          <a:blip r:embed="rId25">
            <a:alphaModFix/>
          </a:blip>
          <a:stretch>
            <a:fillRect/>
          </a:stretch>
        </p:blipFill>
        <p:spPr>
          <a:xfrm>
            <a:off x="2493013" y="3582833"/>
            <a:ext cx="559498" cy="539397"/>
          </a:xfrm>
          <a:prstGeom prst="rect">
            <a:avLst/>
          </a:prstGeom>
          <a:noFill/>
          <a:ln>
            <a:noFill/>
          </a:ln>
        </p:spPr>
      </p:pic>
      <p:pic>
        <p:nvPicPr>
          <p:cNvPr id="142" name="Google Shape;142;p17" descr="thin-0661_like_thumb_up_vote.png"/>
          <p:cNvPicPr preferRelativeResize="0"/>
          <p:nvPr/>
        </p:nvPicPr>
        <p:blipFill>
          <a:blip r:embed="rId26">
            <a:alphaModFix/>
          </a:blip>
          <a:stretch>
            <a:fillRect/>
          </a:stretch>
        </p:blipFill>
        <p:spPr>
          <a:xfrm>
            <a:off x="828134" y="3530179"/>
            <a:ext cx="559498" cy="539397"/>
          </a:xfrm>
          <a:prstGeom prst="rect">
            <a:avLst/>
          </a:prstGeom>
          <a:noFill/>
          <a:ln>
            <a:noFill/>
          </a:ln>
        </p:spPr>
      </p:pic>
      <p:pic>
        <p:nvPicPr>
          <p:cNvPr id="143" name="Google Shape;143;p17" descr="thin-0662_dislike_thumb_down_vote.png"/>
          <p:cNvPicPr preferRelativeResize="0"/>
          <p:nvPr/>
        </p:nvPicPr>
        <p:blipFill>
          <a:blip r:embed="rId27">
            <a:alphaModFix/>
          </a:blip>
          <a:stretch>
            <a:fillRect/>
          </a:stretch>
        </p:blipFill>
        <p:spPr>
          <a:xfrm>
            <a:off x="1674930" y="3582833"/>
            <a:ext cx="559498" cy="539397"/>
          </a:xfrm>
          <a:prstGeom prst="rect">
            <a:avLst/>
          </a:prstGeom>
          <a:noFill/>
          <a:ln>
            <a:noFill/>
          </a:ln>
        </p:spPr>
      </p:pic>
      <p:pic>
        <p:nvPicPr>
          <p:cNvPr id="144" name="Google Shape;144;p17" descr="thin-0699_user_profile_avatar_man_male.png"/>
          <p:cNvPicPr preferRelativeResize="0"/>
          <p:nvPr/>
        </p:nvPicPr>
        <p:blipFill>
          <a:blip r:embed="rId28">
            <a:alphaModFix/>
          </a:blip>
          <a:stretch>
            <a:fillRect/>
          </a:stretch>
        </p:blipFill>
        <p:spPr>
          <a:xfrm>
            <a:off x="2493013" y="2893546"/>
            <a:ext cx="559498" cy="539397"/>
          </a:xfrm>
          <a:prstGeom prst="rect">
            <a:avLst/>
          </a:prstGeom>
          <a:noFill/>
          <a:ln>
            <a:noFill/>
          </a:ln>
        </p:spPr>
      </p:pic>
      <p:pic>
        <p:nvPicPr>
          <p:cNvPr id="145" name="Google Shape;145;p17" descr="thin-0700_user_profile_avatar_woman_female.png"/>
          <p:cNvPicPr preferRelativeResize="0"/>
          <p:nvPr/>
        </p:nvPicPr>
        <p:blipFill>
          <a:blip r:embed="rId29">
            <a:alphaModFix/>
          </a:blip>
          <a:stretch>
            <a:fillRect/>
          </a:stretch>
        </p:blipFill>
        <p:spPr>
          <a:xfrm>
            <a:off x="1664805" y="2893546"/>
            <a:ext cx="559498" cy="539397"/>
          </a:xfrm>
          <a:prstGeom prst="rect">
            <a:avLst/>
          </a:prstGeom>
          <a:noFill/>
          <a:ln>
            <a:noFill/>
          </a:ln>
        </p:spPr>
      </p:pic>
      <p:pic>
        <p:nvPicPr>
          <p:cNvPr id="146" name="Google Shape;146;p17" descr="thin-0704_users_profile_group_couple_man_woman.png"/>
          <p:cNvPicPr preferRelativeResize="0"/>
          <p:nvPr/>
        </p:nvPicPr>
        <p:blipFill>
          <a:blip r:embed="rId30">
            <a:alphaModFix/>
          </a:blip>
          <a:stretch>
            <a:fillRect/>
          </a:stretch>
        </p:blipFill>
        <p:spPr>
          <a:xfrm>
            <a:off x="788275" y="2893546"/>
            <a:ext cx="559498" cy="539397"/>
          </a:xfrm>
          <a:prstGeom prst="rect">
            <a:avLst/>
          </a:prstGeom>
          <a:noFill/>
          <a:ln>
            <a:noFill/>
          </a:ln>
        </p:spPr>
      </p:pic>
      <p:pic>
        <p:nvPicPr>
          <p:cNvPr id="147" name="Google Shape;147;p17" descr="thin-0709_user_profile_avatar_man_male.png"/>
          <p:cNvPicPr preferRelativeResize="0"/>
          <p:nvPr/>
        </p:nvPicPr>
        <p:blipFill>
          <a:blip r:embed="rId31">
            <a:alphaModFix/>
          </a:blip>
          <a:stretch>
            <a:fillRect/>
          </a:stretch>
        </p:blipFill>
        <p:spPr>
          <a:xfrm>
            <a:off x="3212139" y="2146013"/>
            <a:ext cx="559498" cy="539397"/>
          </a:xfrm>
          <a:prstGeom prst="rect">
            <a:avLst/>
          </a:prstGeom>
          <a:noFill/>
          <a:ln>
            <a:noFill/>
          </a:ln>
        </p:spPr>
      </p:pic>
      <p:pic>
        <p:nvPicPr>
          <p:cNvPr id="148" name="Google Shape;148;p17" descr="thin-0710_business_tie_user_profile_avatar_man_male.png"/>
          <p:cNvPicPr preferRelativeResize="0"/>
          <p:nvPr/>
        </p:nvPicPr>
        <p:blipFill>
          <a:blip r:embed="rId32">
            <a:alphaModFix/>
          </a:blip>
          <a:stretch>
            <a:fillRect/>
          </a:stretch>
        </p:blipFill>
        <p:spPr>
          <a:xfrm>
            <a:off x="2493013" y="2146013"/>
            <a:ext cx="559498" cy="539397"/>
          </a:xfrm>
          <a:prstGeom prst="rect">
            <a:avLst/>
          </a:prstGeom>
          <a:noFill/>
          <a:ln>
            <a:noFill/>
          </a:ln>
        </p:spPr>
      </p:pic>
      <p:pic>
        <p:nvPicPr>
          <p:cNvPr id="149" name="Google Shape;149;p17" descr="thin-0711_young_boy_user_profile_avatar_man_male.png"/>
          <p:cNvPicPr preferRelativeResize="0"/>
          <p:nvPr/>
        </p:nvPicPr>
        <p:blipFill>
          <a:blip r:embed="rId33">
            <a:alphaModFix/>
          </a:blip>
          <a:stretch>
            <a:fillRect/>
          </a:stretch>
        </p:blipFill>
        <p:spPr>
          <a:xfrm>
            <a:off x="1659294" y="2146013"/>
            <a:ext cx="559498" cy="539397"/>
          </a:xfrm>
          <a:prstGeom prst="rect">
            <a:avLst/>
          </a:prstGeom>
          <a:noFill/>
          <a:ln>
            <a:noFill/>
          </a:ln>
        </p:spPr>
      </p:pic>
      <p:pic>
        <p:nvPicPr>
          <p:cNvPr id="150" name="Google Shape;150;p17" descr="thin-0712_user_profile_avatar_girl_woman_female.png"/>
          <p:cNvPicPr preferRelativeResize="0"/>
          <p:nvPr/>
        </p:nvPicPr>
        <p:blipFill>
          <a:blip r:embed="rId34">
            <a:alphaModFix/>
          </a:blip>
          <a:stretch>
            <a:fillRect/>
          </a:stretch>
        </p:blipFill>
        <p:spPr>
          <a:xfrm>
            <a:off x="788275" y="2068282"/>
            <a:ext cx="559498" cy="539397"/>
          </a:xfrm>
          <a:prstGeom prst="rect">
            <a:avLst/>
          </a:prstGeom>
          <a:noFill/>
          <a:ln>
            <a:noFill/>
          </a:ln>
        </p:spPr>
      </p:pic>
      <p:pic>
        <p:nvPicPr>
          <p:cNvPr id="151" name="Google Shape;151;p17"/>
          <p:cNvPicPr preferRelativeResize="0"/>
          <p:nvPr/>
        </p:nvPicPr>
        <p:blipFill>
          <a:blip r:embed="rId35">
            <a:alphaModFix/>
          </a:blip>
          <a:stretch>
            <a:fillRect/>
          </a:stretch>
        </p:blipFill>
        <p:spPr>
          <a:xfrm>
            <a:off x="5545824" y="3638820"/>
            <a:ext cx="650451" cy="650450"/>
          </a:xfrm>
          <a:prstGeom prst="rect">
            <a:avLst/>
          </a:prstGeom>
          <a:noFill/>
          <a:ln>
            <a:noFill/>
          </a:ln>
        </p:spPr>
      </p:pic>
      <p:pic>
        <p:nvPicPr>
          <p:cNvPr id="152" name="Google Shape;152;p17" descr="thin-0766_weather_snow_flake_winter.png"/>
          <p:cNvPicPr preferRelativeResize="0"/>
          <p:nvPr/>
        </p:nvPicPr>
        <p:blipFill>
          <a:blip r:embed="rId36">
            <a:alphaModFix/>
          </a:blip>
          <a:stretch>
            <a:fillRect/>
          </a:stretch>
        </p:blipFill>
        <p:spPr>
          <a:xfrm>
            <a:off x="4053393" y="2952662"/>
            <a:ext cx="559498" cy="559496"/>
          </a:xfrm>
          <a:prstGeom prst="rect">
            <a:avLst/>
          </a:prstGeom>
          <a:noFill/>
          <a:ln>
            <a:noFill/>
          </a:ln>
        </p:spPr>
      </p:pic>
      <p:pic>
        <p:nvPicPr>
          <p:cNvPr id="153" name="Google Shape;153;p17" descr="thin-0719_group_users_circle.png"/>
          <p:cNvPicPr preferRelativeResize="0"/>
          <p:nvPr/>
        </p:nvPicPr>
        <p:blipFill>
          <a:blip r:embed="rId37">
            <a:alphaModFix/>
          </a:blip>
          <a:stretch>
            <a:fillRect/>
          </a:stretch>
        </p:blipFill>
        <p:spPr>
          <a:xfrm>
            <a:off x="4037255" y="2130666"/>
            <a:ext cx="559498" cy="559496"/>
          </a:xfrm>
          <a:prstGeom prst="rect">
            <a:avLst/>
          </a:prstGeom>
          <a:noFill/>
          <a:ln>
            <a:noFill/>
          </a:ln>
        </p:spPr>
      </p:pic>
      <p:pic>
        <p:nvPicPr>
          <p:cNvPr id="154" name="Google Shape;154;p17" descr="thin-0632_security_lock.png"/>
          <p:cNvPicPr preferRelativeResize="0"/>
          <p:nvPr/>
        </p:nvPicPr>
        <p:blipFill>
          <a:blip r:embed="rId38">
            <a:alphaModFix/>
          </a:blip>
          <a:stretch>
            <a:fillRect/>
          </a:stretch>
        </p:blipFill>
        <p:spPr>
          <a:xfrm>
            <a:off x="7277677" y="3658239"/>
            <a:ext cx="559498" cy="559496"/>
          </a:xfrm>
          <a:prstGeom prst="rect">
            <a:avLst/>
          </a:prstGeom>
          <a:noFill/>
          <a:ln>
            <a:noFill/>
          </a:ln>
        </p:spPr>
      </p:pic>
      <p:pic>
        <p:nvPicPr>
          <p:cNvPr id="155" name="Google Shape;155;p17" descr="thin-0540_map_path_navigation_location_treasure_hunt.png"/>
          <p:cNvPicPr preferRelativeResize="0"/>
          <p:nvPr/>
        </p:nvPicPr>
        <p:blipFill>
          <a:blip r:embed="rId39">
            <a:alphaModFix/>
          </a:blip>
          <a:stretch>
            <a:fillRect/>
          </a:stretch>
        </p:blipFill>
        <p:spPr>
          <a:xfrm>
            <a:off x="6378257" y="3638820"/>
            <a:ext cx="559498" cy="559496"/>
          </a:xfrm>
          <a:prstGeom prst="rect">
            <a:avLst/>
          </a:prstGeom>
          <a:noFill/>
          <a:ln>
            <a:noFill/>
          </a:ln>
        </p:spPr>
      </p:pic>
      <p:sp>
        <p:nvSpPr>
          <p:cNvPr id="156" name="Google Shape;156;p17"/>
          <p:cNvSpPr txBox="1"/>
          <p:nvPr/>
        </p:nvSpPr>
        <p:spPr>
          <a:xfrm>
            <a:off x="788275" y="4316075"/>
            <a:ext cx="7098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For a preview of additional icons (including free social icons) available visit </a:t>
            </a:r>
            <a:r>
              <a:rPr lang="en" sz="1000" u="sng">
                <a:solidFill>
                  <a:srgbClr val="046B99"/>
                </a:solidFill>
                <a:latin typeface="Helvetica Neue"/>
                <a:ea typeface="Helvetica Neue"/>
                <a:cs typeface="Helvetica Neue"/>
                <a:sym typeface="Helvetica Neue"/>
                <a:hlinkClick r:id="rId40">
                  <a:extLst>
                    <a:ext uri="{A12FA001-AC4F-418D-AE19-62706E023703}">
                      <ahyp:hlinkClr xmlns:ahyp="http://schemas.microsoft.com/office/drawing/2018/hyperlinkcolor" val="tx"/>
                    </a:ext>
                  </a:extLst>
                </a:hlinkClick>
              </a:rPr>
              <a:t>https://picons.me</a:t>
            </a:r>
            <a:endParaRPr sz="1000">
              <a:solidFill>
                <a:srgbClr val="046B99"/>
              </a:solidFill>
              <a:latin typeface="Helvetica Neue"/>
              <a:ea typeface="Helvetica Neue"/>
              <a:cs typeface="Helvetica Neue"/>
              <a:sym typeface="Helvetica Neue"/>
            </a:endParaRPr>
          </a:p>
        </p:txBody>
      </p:sp>
      <p:sp>
        <p:nvSpPr>
          <p:cNvPr id="157" name="Google Shape;157;p17"/>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1 1">
  <p:cSld name="CUSTOM_1_1">
    <p:spTree>
      <p:nvGrpSpPr>
        <p:cNvPr id="1" name="Shape 158"/>
        <p:cNvGrpSpPr/>
        <p:nvPr/>
      </p:nvGrpSpPr>
      <p:grpSpPr>
        <a:xfrm>
          <a:off x="0" y="0"/>
          <a:ext cx="0" cy="0"/>
          <a:chOff x="0" y="0"/>
          <a:chExt cx="0" cy="0"/>
        </a:xfrm>
      </p:grpSpPr>
      <p:sp>
        <p:nvSpPr>
          <p:cNvPr id="159" name="Google Shape;159;p18"/>
          <p:cNvSpPr txBox="1"/>
          <p:nvPr/>
        </p:nvSpPr>
        <p:spPr>
          <a:xfrm>
            <a:off x="712850" y="289402"/>
            <a:ext cx="7386600" cy="84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rgbClr val="11385B"/>
                </a:solidFill>
                <a:latin typeface="Source Sans Pro SemiBold"/>
                <a:ea typeface="Source Sans Pro SemiBold"/>
                <a:cs typeface="Source Sans Pro SemiBold"/>
                <a:sym typeface="Source Sans Pro SemiBold"/>
              </a:rPr>
              <a:t>USAGov Brand Colors</a:t>
            </a:r>
            <a:endParaRPr sz="2800">
              <a:solidFill>
                <a:srgbClr val="11385B"/>
              </a:solidFill>
              <a:latin typeface="Source Sans Pro SemiBold"/>
              <a:ea typeface="Source Sans Pro SemiBold"/>
              <a:cs typeface="Source Sans Pro SemiBold"/>
              <a:sym typeface="Source Sans Pro SemiBold"/>
            </a:endParaRPr>
          </a:p>
          <a:p>
            <a:pPr marL="0" lvl="0" indent="0" algn="l" rtl="0">
              <a:spcBef>
                <a:spcPts val="0"/>
              </a:spcBef>
              <a:spcAft>
                <a:spcPts val="0"/>
              </a:spcAft>
              <a:buNone/>
            </a:pPr>
            <a:r>
              <a:rPr lang="en" sz="1800">
                <a:solidFill>
                  <a:srgbClr val="11385B"/>
                </a:solidFill>
                <a:latin typeface="Source Sans Pro"/>
                <a:ea typeface="Source Sans Pro"/>
                <a:cs typeface="Source Sans Pro"/>
                <a:sym typeface="Source Sans Pro"/>
              </a:rPr>
              <a:t>Add these colors to your custom color swatches in Google</a:t>
            </a:r>
            <a:endParaRPr sz="1800">
              <a:solidFill>
                <a:srgbClr val="11385B"/>
              </a:solidFill>
              <a:latin typeface="Source Sans Pro"/>
              <a:ea typeface="Source Sans Pro"/>
              <a:cs typeface="Source Sans Pro"/>
              <a:sym typeface="Source Sans Pro"/>
            </a:endParaRPr>
          </a:p>
        </p:txBody>
      </p:sp>
      <p:sp>
        <p:nvSpPr>
          <p:cNvPr id="160" name="Google Shape;160;p18"/>
          <p:cNvSpPr/>
          <p:nvPr/>
        </p:nvSpPr>
        <p:spPr>
          <a:xfrm>
            <a:off x="794975" y="1589940"/>
            <a:ext cx="808500" cy="808500"/>
          </a:xfrm>
          <a:prstGeom prst="rect">
            <a:avLst/>
          </a:prstGeom>
          <a:solidFill>
            <a:srgbClr val="FFFFFF"/>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8"/>
          <p:cNvSpPr/>
          <p:nvPr/>
        </p:nvSpPr>
        <p:spPr>
          <a:xfrm>
            <a:off x="3062475" y="1589940"/>
            <a:ext cx="808500" cy="8085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8"/>
          <p:cNvSpPr txBox="1"/>
          <p:nvPr/>
        </p:nvSpPr>
        <p:spPr>
          <a:xfrm>
            <a:off x="712075"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White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#FFFFF</a:t>
            </a:r>
            <a:endParaRPr sz="1000">
              <a:latin typeface="Helvetica Neue"/>
              <a:ea typeface="Helvetica Neue"/>
              <a:cs typeface="Helvetica Neue"/>
              <a:sym typeface="Helvetica Neue"/>
            </a:endParaRPr>
          </a:p>
        </p:txBody>
      </p:sp>
      <p:sp>
        <p:nvSpPr>
          <p:cNvPr id="163" name="Google Shape;163;p18"/>
          <p:cNvSpPr txBox="1"/>
          <p:nvPr/>
        </p:nvSpPr>
        <p:spPr>
          <a:xfrm>
            <a:off x="297968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000" b="1">
                <a:latin typeface="Helvetica Neue"/>
                <a:ea typeface="Helvetica Neue"/>
                <a:cs typeface="Helvetica Neue"/>
                <a:sym typeface="Helvetica Neue"/>
              </a:rPr>
              <a:t>Aqua Blue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a:t>
            </a:r>
            <a:r>
              <a:rPr lang="en" sz="1000">
                <a:solidFill>
                  <a:schemeClr val="dk1"/>
                </a:solidFill>
                <a:latin typeface="Helvetica Neue"/>
                <a:ea typeface="Helvetica Neue"/>
                <a:cs typeface="Helvetica Neue"/>
                <a:sym typeface="Helvetica Neue"/>
              </a:rPr>
              <a:t>02BfE7</a:t>
            </a:r>
            <a:endParaRPr sz="1000">
              <a:latin typeface="Helvetica Neue"/>
              <a:ea typeface="Helvetica Neue"/>
              <a:cs typeface="Helvetica Neue"/>
              <a:sym typeface="Helvetica Neue"/>
            </a:endParaRPr>
          </a:p>
        </p:txBody>
      </p:sp>
      <p:sp>
        <p:nvSpPr>
          <p:cNvPr id="164" name="Google Shape;164;p18"/>
          <p:cNvSpPr/>
          <p:nvPr/>
        </p:nvSpPr>
        <p:spPr>
          <a:xfrm>
            <a:off x="5235725" y="1589940"/>
            <a:ext cx="808500" cy="808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8"/>
          <p:cNvSpPr txBox="1"/>
          <p:nvPr/>
        </p:nvSpPr>
        <p:spPr>
          <a:xfrm>
            <a:off x="515293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Black</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#000000</a:t>
            </a:r>
            <a:endParaRPr sz="1000">
              <a:latin typeface="Helvetica Neue"/>
              <a:ea typeface="Helvetica Neue"/>
              <a:cs typeface="Helvetica Neue"/>
              <a:sym typeface="Helvetica Neue"/>
            </a:endParaRPr>
          </a:p>
        </p:txBody>
      </p:sp>
      <p:sp>
        <p:nvSpPr>
          <p:cNvPr id="166" name="Google Shape;166;p18"/>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7" name="Google Shape;167;p18"/>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168" name="Google Shape;168;p18"/>
          <p:cNvSpPr/>
          <p:nvPr/>
        </p:nvSpPr>
        <p:spPr>
          <a:xfrm>
            <a:off x="4150875" y="1589940"/>
            <a:ext cx="808500" cy="808500"/>
          </a:xfrm>
          <a:prstGeom prst="rect">
            <a:avLst/>
          </a:prstGeom>
          <a:solidFill>
            <a:srgbClr val="113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8"/>
          <p:cNvSpPr txBox="1"/>
          <p:nvPr/>
        </p:nvSpPr>
        <p:spPr>
          <a:xfrm>
            <a:off x="406808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Dark Blue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a:t>
            </a:r>
            <a:r>
              <a:rPr lang="en" sz="1100">
                <a:solidFill>
                  <a:schemeClr val="dk1"/>
                </a:solidFill>
                <a:latin typeface="Tahoma"/>
                <a:ea typeface="Tahoma"/>
                <a:cs typeface="Tahoma"/>
                <a:sym typeface="Tahoma"/>
              </a:rPr>
              <a:t>11385b</a:t>
            </a:r>
            <a:endParaRPr sz="1000">
              <a:latin typeface="Helvetica Neue"/>
              <a:ea typeface="Helvetica Neue"/>
              <a:cs typeface="Helvetica Neue"/>
              <a:sym typeface="Helvetica Neue"/>
            </a:endParaRPr>
          </a:p>
        </p:txBody>
      </p:sp>
      <p:sp>
        <p:nvSpPr>
          <p:cNvPr id="170" name="Google Shape;170;p18"/>
          <p:cNvSpPr/>
          <p:nvPr/>
        </p:nvSpPr>
        <p:spPr>
          <a:xfrm>
            <a:off x="1916075" y="1589940"/>
            <a:ext cx="808500" cy="808500"/>
          </a:xfrm>
          <a:prstGeom prst="rect">
            <a:avLst/>
          </a:prstGeom>
          <a:solidFill>
            <a:srgbClr val="E8F0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txBox="1"/>
          <p:nvPr/>
        </p:nvSpPr>
        <p:spPr>
          <a:xfrm>
            <a:off x="183328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Light Blue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solidFill>
                  <a:schemeClr val="dk1"/>
                </a:solidFill>
                <a:latin typeface="Helvetica Neue"/>
                <a:ea typeface="Helvetica Neue"/>
                <a:cs typeface="Helvetica Neue"/>
                <a:sym typeface="Helvetica Neue"/>
              </a:rPr>
              <a:t>#E8F0F7</a:t>
            </a:r>
            <a:endParaRPr sz="1000">
              <a:latin typeface="Helvetica Neue"/>
              <a:ea typeface="Helvetica Neue"/>
              <a:cs typeface="Helvetica Neue"/>
              <a:sym typeface="Helvetica Neue"/>
            </a:endParaRPr>
          </a:p>
        </p:txBody>
      </p:sp>
      <p:sp>
        <p:nvSpPr>
          <p:cNvPr id="172" name="Google Shape;172;p18"/>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Dark Blue 1">
  <p:cSld name="TITLE_AND_BODY_2_2">
    <p:bg>
      <p:bgPr>
        <a:solidFill>
          <a:srgbClr val="02BFE7"/>
        </a:solidFill>
        <a:effectLst/>
      </p:bgPr>
    </p:bg>
    <p:spTree>
      <p:nvGrpSpPr>
        <p:cNvPr id="1" name="Shape 173"/>
        <p:cNvGrpSpPr/>
        <p:nvPr/>
      </p:nvGrpSpPr>
      <p:grpSpPr>
        <a:xfrm>
          <a:off x="0" y="0"/>
          <a:ext cx="0" cy="0"/>
          <a:chOff x="0" y="0"/>
          <a:chExt cx="0" cy="0"/>
        </a:xfrm>
      </p:grpSpPr>
      <p:sp>
        <p:nvSpPr>
          <p:cNvPr id="174" name="Google Shape;174;p19"/>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6000"/>
              <a:buFont typeface="Source Sans Pro SemiBold"/>
              <a:buNone/>
              <a:defRPr sz="60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175" name="Google Shape;175;p19"/>
          <p:cNvSpPr/>
          <p:nvPr/>
        </p:nvSpPr>
        <p:spPr>
          <a:xfrm>
            <a:off x="25" y="-3600"/>
            <a:ext cx="9144000" cy="2166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p19"/>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177" name="Google Shape;177;p19"/>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for Presentation" type="title">
  <p:cSld name="TITLE">
    <p:bg>
      <p:bgPr>
        <a:solidFill>
          <a:srgbClr val="02BFE7"/>
        </a:solidFill>
        <a:effectLst/>
      </p:bgPr>
    </p:bg>
    <p:spTree>
      <p:nvGrpSpPr>
        <p:cNvPr id="1" name="Shape 182"/>
        <p:cNvGrpSpPr/>
        <p:nvPr/>
      </p:nvGrpSpPr>
      <p:grpSpPr>
        <a:xfrm>
          <a:off x="0" y="0"/>
          <a:ext cx="0" cy="0"/>
          <a:chOff x="0" y="0"/>
          <a:chExt cx="0" cy="0"/>
        </a:xfrm>
      </p:grpSpPr>
      <p:sp>
        <p:nvSpPr>
          <p:cNvPr id="183" name="Google Shape;183;p21"/>
          <p:cNvSpPr txBox="1">
            <a:spLocks noGrp="1"/>
          </p:cNvSpPr>
          <p:nvPr>
            <p:ph type="subTitle" idx="1"/>
          </p:nvPr>
        </p:nvSpPr>
        <p:spPr>
          <a:xfrm>
            <a:off x="735274" y="4099500"/>
            <a:ext cx="5187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Source Sans Pro"/>
              <a:buNone/>
              <a:defRPr>
                <a:latin typeface="Source Sans Pro"/>
                <a:ea typeface="Source Sans Pro"/>
                <a:cs typeface="Source Sans Pro"/>
                <a:sym typeface="Source Sans Pro"/>
              </a:defRPr>
            </a:lvl1pPr>
            <a:lvl2pPr lvl="1" rtl="0">
              <a:lnSpc>
                <a:spcPct val="100000"/>
              </a:lnSpc>
              <a:spcBef>
                <a:spcPts val="0"/>
              </a:spcBef>
              <a:spcAft>
                <a:spcPts val="0"/>
              </a:spcAft>
              <a:buClr>
                <a:srgbClr val="206E7C"/>
              </a:buClr>
              <a:buSzPts val="1400"/>
              <a:buNone/>
              <a:defRPr>
                <a:solidFill>
                  <a:srgbClr val="206E7C"/>
                </a:solidFill>
              </a:defRPr>
            </a:lvl2pPr>
            <a:lvl3pPr lvl="2" rtl="0">
              <a:lnSpc>
                <a:spcPct val="100000"/>
              </a:lnSpc>
              <a:spcBef>
                <a:spcPts val="0"/>
              </a:spcBef>
              <a:spcAft>
                <a:spcPts val="0"/>
              </a:spcAft>
              <a:buClr>
                <a:srgbClr val="206E7C"/>
              </a:buClr>
              <a:buSzPts val="1400"/>
              <a:buNone/>
              <a:defRPr>
                <a:solidFill>
                  <a:srgbClr val="206E7C"/>
                </a:solidFill>
              </a:defRPr>
            </a:lvl3pPr>
            <a:lvl4pPr lvl="3" rtl="0">
              <a:lnSpc>
                <a:spcPct val="100000"/>
              </a:lnSpc>
              <a:spcBef>
                <a:spcPts val="0"/>
              </a:spcBef>
              <a:spcAft>
                <a:spcPts val="0"/>
              </a:spcAft>
              <a:buClr>
                <a:srgbClr val="206E7C"/>
              </a:buClr>
              <a:buSzPts val="1200"/>
              <a:buNone/>
              <a:defRPr>
                <a:solidFill>
                  <a:srgbClr val="206E7C"/>
                </a:solidFill>
              </a:defRPr>
            </a:lvl4pPr>
            <a:lvl5pPr lvl="4" rtl="0">
              <a:lnSpc>
                <a:spcPct val="100000"/>
              </a:lnSpc>
              <a:spcBef>
                <a:spcPts val="0"/>
              </a:spcBef>
              <a:spcAft>
                <a:spcPts val="0"/>
              </a:spcAft>
              <a:buClr>
                <a:srgbClr val="206E7C"/>
              </a:buClr>
              <a:buSzPts val="1000"/>
              <a:buNone/>
              <a:defRPr>
                <a:solidFill>
                  <a:srgbClr val="206E7C"/>
                </a:solidFill>
              </a:defRPr>
            </a:lvl5pPr>
            <a:lvl6pPr lvl="5" rtl="0">
              <a:lnSpc>
                <a:spcPct val="100000"/>
              </a:lnSpc>
              <a:spcBef>
                <a:spcPts val="0"/>
              </a:spcBef>
              <a:spcAft>
                <a:spcPts val="0"/>
              </a:spcAft>
              <a:buClr>
                <a:srgbClr val="206E7C"/>
              </a:buClr>
              <a:buSzPts val="800"/>
              <a:buNone/>
              <a:defRPr>
                <a:solidFill>
                  <a:srgbClr val="206E7C"/>
                </a:solidFill>
              </a:defRPr>
            </a:lvl6pPr>
            <a:lvl7pPr lvl="6" rtl="0">
              <a:lnSpc>
                <a:spcPct val="100000"/>
              </a:lnSpc>
              <a:spcBef>
                <a:spcPts val="0"/>
              </a:spcBef>
              <a:spcAft>
                <a:spcPts val="0"/>
              </a:spcAft>
              <a:buClr>
                <a:srgbClr val="206E7C"/>
              </a:buClr>
              <a:buSzPts val="800"/>
              <a:buNone/>
              <a:defRPr>
                <a:solidFill>
                  <a:srgbClr val="206E7C"/>
                </a:solidFill>
              </a:defRPr>
            </a:lvl7pPr>
            <a:lvl8pPr lvl="7" rtl="0">
              <a:lnSpc>
                <a:spcPct val="100000"/>
              </a:lnSpc>
              <a:spcBef>
                <a:spcPts val="0"/>
              </a:spcBef>
              <a:spcAft>
                <a:spcPts val="0"/>
              </a:spcAft>
              <a:buClr>
                <a:srgbClr val="206E7C"/>
              </a:buClr>
              <a:buSzPts val="800"/>
              <a:buNone/>
              <a:defRPr>
                <a:solidFill>
                  <a:srgbClr val="206E7C"/>
                </a:solidFill>
              </a:defRPr>
            </a:lvl8pPr>
            <a:lvl9pPr lvl="8" rtl="0">
              <a:lnSpc>
                <a:spcPct val="100000"/>
              </a:lnSpc>
              <a:spcBef>
                <a:spcPts val="0"/>
              </a:spcBef>
              <a:spcAft>
                <a:spcPts val="0"/>
              </a:spcAft>
              <a:buClr>
                <a:srgbClr val="206E7C"/>
              </a:buClr>
              <a:buSzPts val="800"/>
              <a:buNone/>
              <a:defRPr>
                <a:solidFill>
                  <a:srgbClr val="206E7C"/>
                </a:solidFill>
              </a:defRPr>
            </a:lvl9pPr>
          </a:lstStyle>
          <a:p>
            <a:endParaRPr/>
          </a:p>
        </p:txBody>
      </p:sp>
      <p:sp>
        <p:nvSpPr>
          <p:cNvPr id="184" name="Google Shape;184;p21"/>
          <p:cNvSpPr txBox="1">
            <a:spLocks noGrp="1"/>
          </p:cNvSpPr>
          <p:nvPr>
            <p:ph type="ctrTitle"/>
          </p:nvPr>
        </p:nvSpPr>
        <p:spPr>
          <a:xfrm>
            <a:off x="712840" y="536231"/>
            <a:ext cx="7386600" cy="925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5000"/>
              <a:buFont typeface="Source Sans Pro SemiBold"/>
              <a:buNone/>
              <a:defRPr sz="50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5000"/>
              <a:buNone/>
              <a:defRPr sz="5000">
                <a:solidFill>
                  <a:srgbClr val="1C304A"/>
                </a:solidFill>
              </a:defRPr>
            </a:lvl2pPr>
            <a:lvl3pPr lvl="2" algn="ctr" rtl="0">
              <a:spcBef>
                <a:spcPts val="0"/>
              </a:spcBef>
              <a:spcAft>
                <a:spcPts val="0"/>
              </a:spcAft>
              <a:buClr>
                <a:srgbClr val="1C304A"/>
              </a:buClr>
              <a:buSzPts val="5000"/>
              <a:buNone/>
              <a:defRPr sz="5000">
                <a:solidFill>
                  <a:srgbClr val="1C304A"/>
                </a:solidFill>
              </a:defRPr>
            </a:lvl3pPr>
            <a:lvl4pPr lvl="3" algn="ctr" rtl="0">
              <a:spcBef>
                <a:spcPts val="0"/>
              </a:spcBef>
              <a:spcAft>
                <a:spcPts val="0"/>
              </a:spcAft>
              <a:buClr>
                <a:srgbClr val="1C304A"/>
              </a:buClr>
              <a:buSzPts val="5000"/>
              <a:buNone/>
              <a:defRPr sz="5000">
                <a:solidFill>
                  <a:srgbClr val="1C304A"/>
                </a:solidFill>
              </a:defRPr>
            </a:lvl4pPr>
            <a:lvl5pPr lvl="4" algn="ctr" rtl="0">
              <a:spcBef>
                <a:spcPts val="0"/>
              </a:spcBef>
              <a:spcAft>
                <a:spcPts val="0"/>
              </a:spcAft>
              <a:buClr>
                <a:srgbClr val="1C304A"/>
              </a:buClr>
              <a:buSzPts val="5000"/>
              <a:buNone/>
              <a:defRPr sz="5000">
                <a:solidFill>
                  <a:srgbClr val="1C304A"/>
                </a:solidFill>
              </a:defRPr>
            </a:lvl5pPr>
            <a:lvl6pPr lvl="5" algn="ctr" rtl="0">
              <a:spcBef>
                <a:spcPts val="0"/>
              </a:spcBef>
              <a:spcAft>
                <a:spcPts val="0"/>
              </a:spcAft>
              <a:buClr>
                <a:srgbClr val="1C304A"/>
              </a:buClr>
              <a:buSzPts val="5000"/>
              <a:buNone/>
              <a:defRPr sz="5000">
                <a:solidFill>
                  <a:srgbClr val="1C304A"/>
                </a:solidFill>
              </a:defRPr>
            </a:lvl6pPr>
            <a:lvl7pPr lvl="6" algn="ctr" rtl="0">
              <a:spcBef>
                <a:spcPts val="0"/>
              </a:spcBef>
              <a:spcAft>
                <a:spcPts val="0"/>
              </a:spcAft>
              <a:buClr>
                <a:srgbClr val="1C304A"/>
              </a:buClr>
              <a:buSzPts val="5000"/>
              <a:buNone/>
              <a:defRPr sz="5000">
                <a:solidFill>
                  <a:srgbClr val="1C304A"/>
                </a:solidFill>
              </a:defRPr>
            </a:lvl7pPr>
            <a:lvl8pPr lvl="7" algn="ctr" rtl="0">
              <a:spcBef>
                <a:spcPts val="0"/>
              </a:spcBef>
              <a:spcAft>
                <a:spcPts val="0"/>
              </a:spcAft>
              <a:buClr>
                <a:srgbClr val="1C304A"/>
              </a:buClr>
              <a:buSzPts val="5000"/>
              <a:buNone/>
              <a:defRPr sz="5000">
                <a:solidFill>
                  <a:srgbClr val="1C304A"/>
                </a:solidFill>
              </a:defRPr>
            </a:lvl8pPr>
            <a:lvl9pPr lvl="8" algn="ctr" rtl="0">
              <a:spcBef>
                <a:spcPts val="0"/>
              </a:spcBef>
              <a:spcAft>
                <a:spcPts val="0"/>
              </a:spcAft>
              <a:buClr>
                <a:srgbClr val="1C304A"/>
              </a:buClr>
              <a:buSzPts val="5000"/>
              <a:buNone/>
              <a:defRPr sz="5000">
                <a:solidFill>
                  <a:srgbClr val="1C304A"/>
                </a:solidFill>
              </a:defRPr>
            </a:lvl9pPr>
          </a:lstStyle>
          <a:p>
            <a:endParaRPr/>
          </a:p>
        </p:txBody>
      </p:sp>
      <p:pic>
        <p:nvPicPr>
          <p:cNvPr id="185" name="Google Shape;185;p21"/>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186" name="Google Shape;186;p21"/>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3059">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for Print" type="secHead">
  <p:cSld name="SECTION_HEADER">
    <p:bg>
      <p:bgPr>
        <a:solidFill>
          <a:srgbClr val="FFFFFF"/>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712840" y="536231"/>
            <a:ext cx="7386600" cy="925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385B"/>
              </a:buClr>
              <a:buSzPts val="5000"/>
              <a:buFont typeface="Source Sans Pro SemiBold"/>
              <a:buNone/>
              <a:defRPr sz="50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5000"/>
              <a:buNone/>
              <a:defRPr sz="5000">
                <a:solidFill>
                  <a:srgbClr val="1C304A"/>
                </a:solidFill>
              </a:defRPr>
            </a:lvl2pPr>
            <a:lvl3pPr lvl="2" algn="ctr" rtl="0">
              <a:spcBef>
                <a:spcPts val="0"/>
              </a:spcBef>
              <a:spcAft>
                <a:spcPts val="0"/>
              </a:spcAft>
              <a:buClr>
                <a:srgbClr val="1C304A"/>
              </a:buClr>
              <a:buSzPts val="5000"/>
              <a:buNone/>
              <a:defRPr sz="5000">
                <a:solidFill>
                  <a:srgbClr val="1C304A"/>
                </a:solidFill>
              </a:defRPr>
            </a:lvl3pPr>
            <a:lvl4pPr lvl="3" algn="ctr" rtl="0">
              <a:spcBef>
                <a:spcPts val="0"/>
              </a:spcBef>
              <a:spcAft>
                <a:spcPts val="0"/>
              </a:spcAft>
              <a:buClr>
                <a:srgbClr val="1C304A"/>
              </a:buClr>
              <a:buSzPts val="5000"/>
              <a:buNone/>
              <a:defRPr sz="5000">
                <a:solidFill>
                  <a:srgbClr val="1C304A"/>
                </a:solidFill>
              </a:defRPr>
            </a:lvl4pPr>
            <a:lvl5pPr lvl="4" algn="ctr" rtl="0">
              <a:spcBef>
                <a:spcPts val="0"/>
              </a:spcBef>
              <a:spcAft>
                <a:spcPts val="0"/>
              </a:spcAft>
              <a:buClr>
                <a:srgbClr val="1C304A"/>
              </a:buClr>
              <a:buSzPts val="5000"/>
              <a:buNone/>
              <a:defRPr sz="5000">
                <a:solidFill>
                  <a:srgbClr val="1C304A"/>
                </a:solidFill>
              </a:defRPr>
            </a:lvl5pPr>
            <a:lvl6pPr lvl="5" algn="ctr" rtl="0">
              <a:spcBef>
                <a:spcPts val="0"/>
              </a:spcBef>
              <a:spcAft>
                <a:spcPts val="0"/>
              </a:spcAft>
              <a:buClr>
                <a:srgbClr val="1C304A"/>
              </a:buClr>
              <a:buSzPts val="5000"/>
              <a:buNone/>
              <a:defRPr sz="5000">
                <a:solidFill>
                  <a:srgbClr val="1C304A"/>
                </a:solidFill>
              </a:defRPr>
            </a:lvl6pPr>
            <a:lvl7pPr lvl="6" algn="ctr" rtl="0">
              <a:spcBef>
                <a:spcPts val="0"/>
              </a:spcBef>
              <a:spcAft>
                <a:spcPts val="0"/>
              </a:spcAft>
              <a:buClr>
                <a:srgbClr val="1C304A"/>
              </a:buClr>
              <a:buSzPts val="5000"/>
              <a:buNone/>
              <a:defRPr sz="5000">
                <a:solidFill>
                  <a:srgbClr val="1C304A"/>
                </a:solidFill>
              </a:defRPr>
            </a:lvl7pPr>
            <a:lvl8pPr lvl="7" algn="ctr" rtl="0">
              <a:spcBef>
                <a:spcPts val="0"/>
              </a:spcBef>
              <a:spcAft>
                <a:spcPts val="0"/>
              </a:spcAft>
              <a:buClr>
                <a:srgbClr val="1C304A"/>
              </a:buClr>
              <a:buSzPts val="5000"/>
              <a:buNone/>
              <a:defRPr sz="5000">
                <a:solidFill>
                  <a:srgbClr val="1C304A"/>
                </a:solidFill>
              </a:defRPr>
            </a:lvl8pPr>
            <a:lvl9pPr lvl="8" algn="ctr" rtl="0">
              <a:spcBef>
                <a:spcPts val="0"/>
              </a:spcBef>
              <a:spcAft>
                <a:spcPts val="0"/>
              </a:spcAft>
              <a:buClr>
                <a:srgbClr val="1C304A"/>
              </a:buClr>
              <a:buSzPts val="5000"/>
              <a:buNone/>
              <a:defRPr sz="5000">
                <a:solidFill>
                  <a:srgbClr val="1C304A"/>
                </a:solidFill>
              </a:defRPr>
            </a:lvl9pPr>
          </a:lstStyle>
          <a:p>
            <a:endParaRPr/>
          </a:p>
        </p:txBody>
      </p:sp>
      <p:sp>
        <p:nvSpPr>
          <p:cNvPr id="16" name="Google Shape;16;p3"/>
          <p:cNvSpPr txBox="1">
            <a:spLocks noGrp="1"/>
          </p:cNvSpPr>
          <p:nvPr>
            <p:ph type="subTitle" idx="1"/>
          </p:nvPr>
        </p:nvSpPr>
        <p:spPr>
          <a:xfrm>
            <a:off x="735274" y="4099500"/>
            <a:ext cx="54141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Source Sans Pro"/>
              <a:buNone/>
              <a:defRPr>
                <a:latin typeface="Source Sans Pro"/>
                <a:ea typeface="Source Sans Pro"/>
                <a:cs typeface="Source Sans Pro"/>
                <a:sym typeface="Source Sans Pro"/>
              </a:defRPr>
            </a:lvl1pPr>
            <a:lvl2pPr lvl="1" rtl="0">
              <a:lnSpc>
                <a:spcPct val="100000"/>
              </a:lnSpc>
              <a:spcBef>
                <a:spcPts val="0"/>
              </a:spcBef>
              <a:spcAft>
                <a:spcPts val="0"/>
              </a:spcAft>
              <a:buClr>
                <a:srgbClr val="206E7C"/>
              </a:buClr>
              <a:buSzPts val="1400"/>
              <a:buNone/>
              <a:defRPr>
                <a:solidFill>
                  <a:srgbClr val="206E7C"/>
                </a:solidFill>
              </a:defRPr>
            </a:lvl2pPr>
            <a:lvl3pPr lvl="2" rtl="0">
              <a:lnSpc>
                <a:spcPct val="100000"/>
              </a:lnSpc>
              <a:spcBef>
                <a:spcPts val="0"/>
              </a:spcBef>
              <a:spcAft>
                <a:spcPts val="0"/>
              </a:spcAft>
              <a:buClr>
                <a:srgbClr val="206E7C"/>
              </a:buClr>
              <a:buSzPts val="1400"/>
              <a:buNone/>
              <a:defRPr>
                <a:solidFill>
                  <a:srgbClr val="206E7C"/>
                </a:solidFill>
              </a:defRPr>
            </a:lvl3pPr>
            <a:lvl4pPr lvl="3" rtl="0">
              <a:lnSpc>
                <a:spcPct val="100000"/>
              </a:lnSpc>
              <a:spcBef>
                <a:spcPts val="0"/>
              </a:spcBef>
              <a:spcAft>
                <a:spcPts val="0"/>
              </a:spcAft>
              <a:buClr>
                <a:srgbClr val="206E7C"/>
              </a:buClr>
              <a:buSzPts val="1200"/>
              <a:buNone/>
              <a:defRPr>
                <a:solidFill>
                  <a:srgbClr val="206E7C"/>
                </a:solidFill>
              </a:defRPr>
            </a:lvl4pPr>
            <a:lvl5pPr lvl="4" rtl="0">
              <a:lnSpc>
                <a:spcPct val="100000"/>
              </a:lnSpc>
              <a:spcBef>
                <a:spcPts val="0"/>
              </a:spcBef>
              <a:spcAft>
                <a:spcPts val="0"/>
              </a:spcAft>
              <a:buClr>
                <a:srgbClr val="206E7C"/>
              </a:buClr>
              <a:buSzPts val="1000"/>
              <a:buNone/>
              <a:defRPr>
                <a:solidFill>
                  <a:srgbClr val="206E7C"/>
                </a:solidFill>
              </a:defRPr>
            </a:lvl5pPr>
            <a:lvl6pPr lvl="5" rtl="0">
              <a:lnSpc>
                <a:spcPct val="100000"/>
              </a:lnSpc>
              <a:spcBef>
                <a:spcPts val="0"/>
              </a:spcBef>
              <a:spcAft>
                <a:spcPts val="0"/>
              </a:spcAft>
              <a:buClr>
                <a:srgbClr val="206E7C"/>
              </a:buClr>
              <a:buSzPts val="800"/>
              <a:buNone/>
              <a:defRPr>
                <a:solidFill>
                  <a:srgbClr val="206E7C"/>
                </a:solidFill>
              </a:defRPr>
            </a:lvl6pPr>
            <a:lvl7pPr lvl="6" rtl="0">
              <a:lnSpc>
                <a:spcPct val="100000"/>
              </a:lnSpc>
              <a:spcBef>
                <a:spcPts val="0"/>
              </a:spcBef>
              <a:spcAft>
                <a:spcPts val="0"/>
              </a:spcAft>
              <a:buClr>
                <a:srgbClr val="206E7C"/>
              </a:buClr>
              <a:buSzPts val="800"/>
              <a:buNone/>
              <a:defRPr>
                <a:solidFill>
                  <a:srgbClr val="206E7C"/>
                </a:solidFill>
              </a:defRPr>
            </a:lvl7pPr>
            <a:lvl8pPr lvl="7" rtl="0">
              <a:lnSpc>
                <a:spcPct val="100000"/>
              </a:lnSpc>
              <a:spcBef>
                <a:spcPts val="0"/>
              </a:spcBef>
              <a:spcAft>
                <a:spcPts val="0"/>
              </a:spcAft>
              <a:buClr>
                <a:srgbClr val="206E7C"/>
              </a:buClr>
              <a:buSzPts val="800"/>
              <a:buNone/>
              <a:defRPr>
                <a:solidFill>
                  <a:srgbClr val="206E7C"/>
                </a:solidFill>
              </a:defRPr>
            </a:lvl8pPr>
            <a:lvl9pPr lvl="8" rtl="0">
              <a:lnSpc>
                <a:spcPct val="100000"/>
              </a:lnSpc>
              <a:spcBef>
                <a:spcPts val="0"/>
              </a:spcBef>
              <a:spcAft>
                <a:spcPts val="0"/>
              </a:spcAft>
              <a:buClr>
                <a:srgbClr val="206E7C"/>
              </a:buClr>
              <a:buSzPts val="800"/>
              <a:buNone/>
              <a:defRPr>
                <a:solidFill>
                  <a:srgbClr val="206E7C"/>
                </a:solidFill>
              </a:defRPr>
            </a:lvl9pPr>
          </a:lstStyle>
          <a:p>
            <a:endParaRPr/>
          </a:p>
        </p:txBody>
      </p:sp>
      <p:sp>
        <p:nvSpPr>
          <p:cNvPr id="17" name="Google Shape;17;p3"/>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p3"/>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19" name="Google Shape;19;p3"/>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for Print" type="secHead">
  <p:cSld name="SECTION_HEADER">
    <p:bg>
      <p:bgPr>
        <a:solidFill>
          <a:srgbClr val="FFFFFF"/>
        </a:solidFill>
        <a:effectLst/>
      </p:bgPr>
    </p:bg>
    <p:spTree>
      <p:nvGrpSpPr>
        <p:cNvPr id="1" name="Shape 187"/>
        <p:cNvGrpSpPr/>
        <p:nvPr/>
      </p:nvGrpSpPr>
      <p:grpSpPr>
        <a:xfrm>
          <a:off x="0" y="0"/>
          <a:ext cx="0" cy="0"/>
          <a:chOff x="0" y="0"/>
          <a:chExt cx="0" cy="0"/>
        </a:xfrm>
      </p:grpSpPr>
      <p:sp>
        <p:nvSpPr>
          <p:cNvPr id="188" name="Google Shape;188;p22"/>
          <p:cNvSpPr txBox="1">
            <a:spLocks noGrp="1"/>
          </p:cNvSpPr>
          <p:nvPr>
            <p:ph type="ctrTitle"/>
          </p:nvPr>
        </p:nvSpPr>
        <p:spPr>
          <a:xfrm>
            <a:off x="712840" y="536231"/>
            <a:ext cx="7386600" cy="925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385B"/>
              </a:buClr>
              <a:buSzPts val="5000"/>
              <a:buFont typeface="Source Sans Pro SemiBold"/>
              <a:buNone/>
              <a:defRPr sz="50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5000"/>
              <a:buNone/>
              <a:defRPr sz="5000">
                <a:solidFill>
                  <a:srgbClr val="1C304A"/>
                </a:solidFill>
              </a:defRPr>
            </a:lvl2pPr>
            <a:lvl3pPr lvl="2" algn="ctr" rtl="0">
              <a:spcBef>
                <a:spcPts val="0"/>
              </a:spcBef>
              <a:spcAft>
                <a:spcPts val="0"/>
              </a:spcAft>
              <a:buClr>
                <a:srgbClr val="1C304A"/>
              </a:buClr>
              <a:buSzPts val="5000"/>
              <a:buNone/>
              <a:defRPr sz="5000">
                <a:solidFill>
                  <a:srgbClr val="1C304A"/>
                </a:solidFill>
              </a:defRPr>
            </a:lvl3pPr>
            <a:lvl4pPr lvl="3" algn="ctr" rtl="0">
              <a:spcBef>
                <a:spcPts val="0"/>
              </a:spcBef>
              <a:spcAft>
                <a:spcPts val="0"/>
              </a:spcAft>
              <a:buClr>
                <a:srgbClr val="1C304A"/>
              </a:buClr>
              <a:buSzPts val="5000"/>
              <a:buNone/>
              <a:defRPr sz="5000">
                <a:solidFill>
                  <a:srgbClr val="1C304A"/>
                </a:solidFill>
              </a:defRPr>
            </a:lvl4pPr>
            <a:lvl5pPr lvl="4" algn="ctr" rtl="0">
              <a:spcBef>
                <a:spcPts val="0"/>
              </a:spcBef>
              <a:spcAft>
                <a:spcPts val="0"/>
              </a:spcAft>
              <a:buClr>
                <a:srgbClr val="1C304A"/>
              </a:buClr>
              <a:buSzPts val="5000"/>
              <a:buNone/>
              <a:defRPr sz="5000">
                <a:solidFill>
                  <a:srgbClr val="1C304A"/>
                </a:solidFill>
              </a:defRPr>
            </a:lvl5pPr>
            <a:lvl6pPr lvl="5" algn="ctr" rtl="0">
              <a:spcBef>
                <a:spcPts val="0"/>
              </a:spcBef>
              <a:spcAft>
                <a:spcPts val="0"/>
              </a:spcAft>
              <a:buClr>
                <a:srgbClr val="1C304A"/>
              </a:buClr>
              <a:buSzPts val="5000"/>
              <a:buNone/>
              <a:defRPr sz="5000">
                <a:solidFill>
                  <a:srgbClr val="1C304A"/>
                </a:solidFill>
              </a:defRPr>
            </a:lvl6pPr>
            <a:lvl7pPr lvl="6" algn="ctr" rtl="0">
              <a:spcBef>
                <a:spcPts val="0"/>
              </a:spcBef>
              <a:spcAft>
                <a:spcPts val="0"/>
              </a:spcAft>
              <a:buClr>
                <a:srgbClr val="1C304A"/>
              </a:buClr>
              <a:buSzPts val="5000"/>
              <a:buNone/>
              <a:defRPr sz="5000">
                <a:solidFill>
                  <a:srgbClr val="1C304A"/>
                </a:solidFill>
              </a:defRPr>
            </a:lvl7pPr>
            <a:lvl8pPr lvl="7" algn="ctr" rtl="0">
              <a:spcBef>
                <a:spcPts val="0"/>
              </a:spcBef>
              <a:spcAft>
                <a:spcPts val="0"/>
              </a:spcAft>
              <a:buClr>
                <a:srgbClr val="1C304A"/>
              </a:buClr>
              <a:buSzPts val="5000"/>
              <a:buNone/>
              <a:defRPr sz="5000">
                <a:solidFill>
                  <a:srgbClr val="1C304A"/>
                </a:solidFill>
              </a:defRPr>
            </a:lvl8pPr>
            <a:lvl9pPr lvl="8" algn="ctr" rtl="0">
              <a:spcBef>
                <a:spcPts val="0"/>
              </a:spcBef>
              <a:spcAft>
                <a:spcPts val="0"/>
              </a:spcAft>
              <a:buClr>
                <a:srgbClr val="1C304A"/>
              </a:buClr>
              <a:buSzPts val="5000"/>
              <a:buNone/>
              <a:defRPr sz="5000">
                <a:solidFill>
                  <a:srgbClr val="1C304A"/>
                </a:solidFill>
              </a:defRPr>
            </a:lvl9pPr>
          </a:lstStyle>
          <a:p>
            <a:endParaRPr/>
          </a:p>
        </p:txBody>
      </p:sp>
      <p:sp>
        <p:nvSpPr>
          <p:cNvPr id="189" name="Google Shape;189;p22"/>
          <p:cNvSpPr txBox="1">
            <a:spLocks noGrp="1"/>
          </p:cNvSpPr>
          <p:nvPr>
            <p:ph type="subTitle" idx="1"/>
          </p:nvPr>
        </p:nvSpPr>
        <p:spPr>
          <a:xfrm>
            <a:off x="735274" y="4099500"/>
            <a:ext cx="54141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Source Sans Pro"/>
              <a:buNone/>
              <a:defRPr>
                <a:latin typeface="Source Sans Pro"/>
                <a:ea typeface="Source Sans Pro"/>
                <a:cs typeface="Source Sans Pro"/>
                <a:sym typeface="Source Sans Pro"/>
              </a:defRPr>
            </a:lvl1pPr>
            <a:lvl2pPr lvl="1" rtl="0">
              <a:lnSpc>
                <a:spcPct val="100000"/>
              </a:lnSpc>
              <a:spcBef>
                <a:spcPts val="0"/>
              </a:spcBef>
              <a:spcAft>
                <a:spcPts val="0"/>
              </a:spcAft>
              <a:buClr>
                <a:srgbClr val="206E7C"/>
              </a:buClr>
              <a:buSzPts val="1400"/>
              <a:buNone/>
              <a:defRPr>
                <a:solidFill>
                  <a:srgbClr val="206E7C"/>
                </a:solidFill>
              </a:defRPr>
            </a:lvl2pPr>
            <a:lvl3pPr lvl="2" rtl="0">
              <a:lnSpc>
                <a:spcPct val="100000"/>
              </a:lnSpc>
              <a:spcBef>
                <a:spcPts val="0"/>
              </a:spcBef>
              <a:spcAft>
                <a:spcPts val="0"/>
              </a:spcAft>
              <a:buClr>
                <a:srgbClr val="206E7C"/>
              </a:buClr>
              <a:buSzPts val="1400"/>
              <a:buNone/>
              <a:defRPr>
                <a:solidFill>
                  <a:srgbClr val="206E7C"/>
                </a:solidFill>
              </a:defRPr>
            </a:lvl3pPr>
            <a:lvl4pPr lvl="3" rtl="0">
              <a:lnSpc>
                <a:spcPct val="100000"/>
              </a:lnSpc>
              <a:spcBef>
                <a:spcPts val="0"/>
              </a:spcBef>
              <a:spcAft>
                <a:spcPts val="0"/>
              </a:spcAft>
              <a:buClr>
                <a:srgbClr val="206E7C"/>
              </a:buClr>
              <a:buSzPts val="1200"/>
              <a:buNone/>
              <a:defRPr>
                <a:solidFill>
                  <a:srgbClr val="206E7C"/>
                </a:solidFill>
              </a:defRPr>
            </a:lvl4pPr>
            <a:lvl5pPr lvl="4" rtl="0">
              <a:lnSpc>
                <a:spcPct val="100000"/>
              </a:lnSpc>
              <a:spcBef>
                <a:spcPts val="0"/>
              </a:spcBef>
              <a:spcAft>
                <a:spcPts val="0"/>
              </a:spcAft>
              <a:buClr>
                <a:srgbClr val="206E7C"/>
              </a:buClr>
              <a:buSzPts val="1000"/>
              <a:buNone/>
              <a:defRPr>
                <a:solidFill>
                  <a:srgbClr val="206E7C"/>
                </a:solidFill>
              </a:defRPr>
            </a:lvl5pPr>
            <a:lvl6pPr lvl="5" rtl="0">
              <a:lnSpc>
                <a:spcPct val="100000"/>
              </a:lnSpc>
              <a:spcBef>
                <a:spcPts val="0"/>
              </a:spcBef>
              <a:spcAft>
                <a:spcPts val="0"/>
              </a:spcAft>
              <a:buClr>
                <a:srgbClr val="206E7C"/>
              </a:buClr>
              <a:buSzPts val="800"/>
              <a:buNone/>
              <a:defRPr>
                <a:solidFill>
                  <a:srgbClr val="206E7C"/>
                </a:solidFill>
              </a:defRPr>
            </a:lvl6pPr>
            <a:lvl7pPr lvl="6" rtl="0">
              <a:lnSpc>
                <a:spcPct val="100000"/>
              </a:lnSpc>
              <a:spcBef>
                <a:spcPts val="0"/>
              </a:spcBef>
              <a:spcAft>
                <a:spcPts val="0"/>
              </a:spcAft>
              <a:buClr>
                <a:srgbClr val="206E7C"/>
              </a:buClr>
              <a:buSzPts val="800"/>
              <a:buNone/>
              <a:defRPr>
                <a:solidFill>
                  <a:srgbClr val="206E7C"/>
                </a:solidFill>
              </a:defRPr>
            </a:lvl7pPr>
            <a:lvl8pPr lvl="7" rtl="0">
              <a:lnSpc>
                <a:spcPct val="100000"/>
              </a:lnSpc>
              <a:spcBef>
                <a:spcPts val="0"/>
              </a:spcBef>
              <a:spcAft>
                <a:spcPts val="0"/>
              </a:spcAft>
              <a:buClr>
                <a:srgbClr val="206E7C"/>
              </a:buClr>
              <a:buSzPts val="800"/>
              <a:buNone/>
              <a:defRPr>
                <a:solidFill>
                  <a:srgbClr val="206E7C"/>
                </a:solidFill>
              </a:defRPr>
            </a:lvl8pPr>
            <a:lvl9pPr lvl="8" rtl="0">
              <a:lnSpc>
                <a:spcPct val="100000"/>
              </a:lnSpc>
              <a:spcBef>
                <a:spcPts val="0"/>
              </a:spcBef>
              <a:spcAft>
                <a:spcPts val="0"/>
              </a:spcAft>
              <a:buClr>
                <a:srgbClr val="206E7C"/>
              </a:buClr>
              <a:buSzPts val="800"/>
              <a:buNone/>
              <a:defRPr>
                <a:solidFill>
                  <a:srgbClr val="206E7C"/>
                </a:solidFill>
              </a:defRPr>
            </a:lvl9pPr>
          </a:lstStyle>
          <a:p>
            <a:endParaRPr/>
          </a:p>
        </p:txBody>
      </p:sp>
      <p:sp>
        <p:nvSpPr>
          <p:cNvPr id="190" name="Google Shape;190;p22"/>
          <p:cNvSpPr/>
          <p:nvPr/>
        </p:nvSpPr>
        <p:spPr>
          <a:xfrm>
            <a:off x="0" y="4926975"/>
            <a:ext cx="9144000" cy="216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1" name="Google Shape;191;p22"/>
          <p:cNvPicPr preferRelativeResize="0"/>
          <p:nvPr/>
        </p:nvPicPr>
        <p:blipFill>
          <a:blip r:embed="rId2">
            <a:alphaModFix/>
          </a:blip>
          <a:stretch>
            <a:fillRect/>
          </a:stretch>
        </p:blipFill>
        <p:spPr>
          <a:xfrm>
            <a:off x="8433375" y="4325590"/>
            <a:ext cx="536751" cy="536751"/>
          </a:xfrm>
          <a:prstGeom prst="rect">
            <a:avLst/>
          </a:prstGeom>
          <a:noFill/>
          <a:ln>
            <a:noFill/>
          </a:ln>
        </p:spPr>
      </p:pic>
      <p:sp>
        <p:nvSpPr>
          <p:cNvPr id="192" name="Google Shape;192;p22"/>
          <p:cNvSpPr txBox="1">
            <a:spLocks noGrp="1"/>
          </p:cNvSpPr>
          <p:nvPr>
            <p:ph type="sldNum" idx="12"/>
          </p:nvPr>
        </p:nvSpPr>
        <p:spPr>
          <a:xfrm>
            <a:off x="17684" y="489883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vider Dark Blue">
  <p:cSld name="TITLE_AND_BODY_2">
    <p:bg>
      <p:bgPr>
        <a:solidFill>
          <a:srgbClr val="02BFE7"/>
        </a:solidFill>
        <a:effectLst/>
      </p:bgPr>
    </p:bg>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6000"/>
              <a:buFont typeface="Source Sans Pro SemiBold"/>
              <a:buNone/>
              <a:defRPr sz="60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195" name="Google Shape;195;p23"/>
          <p:cNvSpPr/>
          <p:nvPr/>
        </p:nvSpPr>
        <p:spPr>
          <a:xfrm>
            <a:off x="25" y="-3600"/>
            <a:ext cx="9144000" cy="2166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6" name="Google Shape;196;p23"/>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197" name="Google Shape;197;p23"/>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vider White">
  <p:cSld name="TITLE_AND_BODY_2_1">
    <p:bg>
      <p:bgPr>
        <a:solidFill>
          <a:srgbClr val="FFFFFF"/>
        </a:solidFill>
        <a:effectLst/>
      </p:bgPr>
    </p:bg>
    <p:spTree>
      <p:nvGrpSpPr>
        <p:cNvPr id="1" name="Shape 198"/>
        <p:cNvGrpSpPr/>
        <p:nvPr/>
      </p:nvGrpSpPr>
      <p:grpSpPr>
        <a:xfrm>
          <a:off x="0" y="0"/>
          <a:ext cx="0" cy="0"/>
          <a:chOff x="0" y="0"/>
          <a:chExt cx="0" cy="0"/>
        </a:xfrm>
      </p:grpSpPr>
      <p:sp>
        <p:nvSpPr>
          <p:cNvPr id="199" name="Google Shape;199;p24"/>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1385B"/>
              </a:buClr>
              <a:buSzPts val="6000"/>
              <a:buFont typeface="Source Sans Pro SemiBold"/>
              <a:buNone/>
              <a:defRPr sz="60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pic>
        <p:nvPicPr>
          <p:cNvPr id="200" name="Google Shape;200;p24"/>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201" name="Google Shape;201;p24"/>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White - LG quote">
  <p:cSld name="TITLE_AND_BODY_2_1_1_1">
    <p:bg>
      <p:bgPr>
        <a:solidFill>
          <a:srgbClr val="FFFFFF"/>
        </a:solidFill>
        <a:effectLst/>
      </p:bgPr>
    </p:bg>
    <p:spTree>
      <p:nvGrpSpPr>
        <p:cNvPr id="1" name="Shape 202"/>
        <p:cNvGrpSpPr/>
        <p:nvPr/>
      </p:nvGrpSpPr>
      <p:grpSpPr>
        <a:xfrm>
          <a:off x="0" y="0"/>
          <a:ext cx="0" cy="0"/>
          <a:chOff x="0" y="0"/>
          <a:chExt cx="0" cy="0"/>
        </a:xfrm>
      </p:grpSpPr>
      <p:sp>
        <p:nvSpPr>
          <p:cNvPr id="203" name="Google Shape;203;p25"/>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11385B"/>
              </a:buClr>
              <a:buSzPts val="3200"/>
              <a:buFont typeface="Source Sans Pro SemiBold"/>
              <a:buNone/>
              <a:defRPr sz="32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204" name="Google Shape;204;p25"/>
          <p:cNvSpPr/>
          <p:nvPr/>
        </p:nvSpPr>
        <p:spPr>
          <a:xfrm>
            <a:off x="0" y="4926975"/>
            <a:ext cx="9144000" cy="216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25"/>
          <p:cNvPicPr preferRelativeResize="0"/>
          <p:nvPr/>
        </p:nvPicPr>
        <p:blipFill>
          <a:blip r:embed="rId2">
            <a:alphaModFix/>
          </a:blip>
          <a:stretch>
            <a:fillRect/>
          </a:stretch>
        </p:blipFill>
        <p:spPr>
          <a:xfrm>
            <a:off x="8433375" y="4325590"/>
            <a:ext cx="536751" cy="536751"/>
          </a:xfrm>
          <a:prstGeom prst="rect">
            <a:avLst/>
          </a:prstGeom>
          <a:noFill/>
          <a:ln>
            <a:noFill/>
          </a:ln>
        </p:spPr>
      </p:pic>
      <p:sp>
        <p:nvSpPr>
          <p:cNvPr id="206" name="Google Shape;206;p25"/>
          <p:cNvSpPr txBox="1">
            <a:spLocks noGrp="1"/>
          </p:cNvSpPr>
          <p:nvPr>
            <p:ph type="sldNum" idx="12"/>
          </p:nvPr>
        </p:nvSpPr>
        <p:spPr>
          <a:xfrm>
            <a:off x="9" y="4800814"/>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3063">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2">
  <p:cSld name="CUSTOM_2">
    <p:spTree>
      <p:nvGrpSpPr>
        <p:cNvPr id="1" name="Shape 207"/>
        <p:cNvGrpSpPr/>
        <p:nvPr/>
      </p:nvGrpSpPr>
      <p:grpSpPr>
        <a:xfrm>
          <a:off x="0" y="0"/>
          <a:ext cx="0" cy="0"/>
          <a:chOff x="0" y="0"/>
          <a:chExt cx="0" cy="0"/>
        </a:xfrm>
      </p:grpSpPr>
      <p:sp>
        <p:nvSpPr>
          <p:cNvPr id="208" name="Google Shape;208;p26"/>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9" name="Google Shape;209;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White - LG quote 1">
  <p:cSld name="TITLE_AND_BODY_2_1_1_1_1">
    <p:bg>
      <p:bgPr>
        <a:solidFill>
          <a:srgbClr val="FFFFFF"/>
        </a:solidFill>
        <a:effectLst/>
      </p:bgPr>
    </p:bg>
    <p:spTree>
      <p:nvGrpSpPr>
        <p:cNvPr id="1" name="Shape 210"/>
        <p:cNvGrpSpPr/>
        <p:nvPr/>
      </p:nvGrpSpPr>
      <p:grpSpPr>
        <a:xfrm>
          <a:off x="0" y="0"/>
          <a:ext cx="0" cy="0"/>
          <a:chOff x="0" y="0"/>
          <a:chExt cx="0" cy="0"/>
        </a:xfrm>
      </p:grpSpPr>
      <p:sp>
        <p:nvSpPr>
          <p:cNvPr id="211" name="Google Shape;211;p27"/>
          <p:cNvSpPr txBox="1"/>
          <p:nvPr/>
        </p:nvSpPr>
        <p:spPr>
          <a:xfrm>
            <a:off x="718662" y="614727"/>
            <a:ext cx="7386600" cy="84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a:solidFill>
                  <a:srgbClr val="11385B"/>
                </a:solidFill>
              </a:rPr>
              <a:t>Title or statement</a:t>
            </a:r>
            <a:endParaRPr sz="2600">
              <a:solidFill>
                <a:srgbClr val="11385B"/>
              </a:solidFill>
            </a:endParaRPr>
          </a:p>
        </p:txBody>
      </p:sp>
      <p:sp>
        <p:nvSpPr>
          <p:cNvPr id="212" name="Google Shape;212;p27"/>
          <p:cNvSpPr txBox="1"/>
          <p:nvPr/>
        </p:nvSpPr>
        <p:spPr>
          <a:xfrm>
            <a:off x="697434" y="1714063"/>
            <a:ext cx="3617700" cy="263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Swag fixie jean shorts try-hard. Sunt twee odio, before they sold out meditation post-ironic butcher master cleanse proident flexitarian 90's authentic. Plaid officia eu, meggings Blue Bottle do pork belly.</a:t>
            </a:r>
            <a:endParaRPr/>
          </a:p>
          <a:p>
            <a:pPr marL="0" lvl="0" indent="0" algn="l" rtl="0">
              <a:spcBef>
                <a:spcPts val="0"/>
              </a:spcBef>
              <a:spcAft>
                <a:spcPts val="0"/>
              </a:spcAft>
              <a:buNone/>
            </a:pPr>
            <a:r>
              <a:rPr lang="en"/>
              <a:t>Fap culpa street art, polaroid Tumblr migas retro Brooklyn plaid ullamco McSweeney's laborum yr High Life.</a:t>
            </a:r>
            <a:endParaRPr/>
          </a:p>
        </p:txBody>
      </p:sp>
      <p:sp>
        <p:nvSpPr>
          <p:cNvPr id="213" name="Google Shape;213;p27"/>
          <p:cNvSpPr txBox="1"/>
          <p:nvPr/>
        </p:nvSpPr>
        <p:spPr>
          <a:xfrm>
            <a:off x="4675870" y="1737313"/>
            <a:ext cx="3617700" cy="263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Cupidatat salvia trust fund typewriter, est paleo Carles. Proident labore High Life cornhole. Dreamcatcher plaid tousled. Street art, polaroid Tumblr migas retro Brooklyn plaid ullamco McSweeney's laborum yr High Life. </a:t>
            </a:r>
            <a:endParaRPr/>
          </a:p>
          <a:p>
            <a:pPr marL="0" lvl="0" indent="0" algn="l" rtl="0">
              <a:spcBef>
                <a:spcPts val="0"/>
              </a:spcBef>
              <a:spcAft>
                <a:spcPts val="0"/>
              </a:spcAft>
              <a:buNone/>
            </a:pPr>
            <a:r>
              <a:rPr lang="en"/>
              <a:t>Cupidatat salvia trust fund typewriter, est paleo cleanse proident flexitarian 90's authentic.</a:t>
            </a:r>
            <a:endParaRPr/>
          </a:p>
        </p:txBody>
      </p:sp>
      <p:sp>
        <p:nvSpPr>
          <p:cNvPr id="214" name="Google Shape;214;p27"/>
          <p:cNvSpPr txBox="1"/>
          <p:nvPr/>
        </p:nvSpPr>
        <p:spPr>
          <a:xfrm>
            <a:off x="718647" y="292250"/>
            <a:ext cx="5017500" cy="66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Running subhead</a:t>
            </a:r>
            <a:endParaRPr/>
          </a:p>
        </p:txBody>
      </p:sp>
      <p:sp>
        <p:nvSpPr>
          <p:cNvPr id="215" name="Google Shape;215;p27"/>
          <p:cNvSpPr/>
          <p:nvPr/>
        </p:nvSpPr>
        <p:spPr>
          <a:xfrm>
            <a:off x="0" y="4926975"/>
            <a:ext cx="9144000" cy="216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6" name="Google Shape;216;p27"/>
          <p:cNvPicPr preferRelativeResize="0"/>
          <p:nvPr/>
        </p:nvPicPr>
        <p:blipFill>
          <a:blip r:embed="rId2">
            <a:alphaModFix/>
          </a:blip>
          <a:stretch>
            <a:fillRect/>
          </a:stretch>
        </p:blipFill>
        <p:spPr>
          <a:xfrm>
            <a:off x="8433375" y="4325590"/>
            <a:ext cx="536751" cy="536751"/>
          </a:xfrm>
          <a:prstGeom prst="rect">
            <a:avLst/>
          </a:prstGeom>
          <a:noFill/>
          <a:ln>
            <a:noFill/>
          </a:ln>
        </p:spPr>
      </p:pic>
      <p:sp>
        <p:nvSpPr>
          <p:cNvPr id="217" name="Google Shape;217;p27"/>
          <p:cNvSpPr txBox="1">
            <a:spLocks noGrp="1"/>
          </p:cNvSpPr>
          <p:nvPr>
            <p:ph type="sldNum" idx="12"/>
          </p:nvPr>
        </p:nvSpPr>
        <p:spPr>
          <a:xfrm>
            <a:off x="17684" y="489883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White - 1 column">
  <p:cSld name="TITLE_AND_BODY_2_1_1_1_1_2">
    <p:bg>
      <p:bgPr>
        <a:solidFill>
          <a:srgbClr val="FFFFFF"/>
        </a:solidFill>
        <a:effectLst/>
      </p:bgPr>
    </p:bg>
    <p:spTree>
      <p:nvGrpSpPr>
        <p:cNvPr id="1" name="Shape 218"/>
        <p:cNvGrpSpPr/>
        <p:nvPr/>
      </p:nvGrpSpPr>
      <p:grpSpPr>
        <a:xfrm>
          <a:off x="0" y="0"/>
          <a:ext cx="0" cy="0"/>
          <a:chOff x="0" y="0"/>
          <a:chExt cx="0" cy="0"/>
        </a:xfrm>
      </p:grpSpPr>
      <p:sp>
        <p:nvSpPr>
          <p:cNvPr id="219" name="Google Shape;219;p28"/>
          <p:cNvSpPr txBox="1">
            <a:spLocks noGrp="1"/>
          </p:cNvSpPr>
          <p:nvPr>
            <p:ph type="body" idx="1"/>
          </p:nvPr>
        </p:nvSpPr>
        <p:spPr>
          <a:xfrm>
            <a:off x="623400" y="1662376"/>
            <a:ext cx="78915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1C304A"/>
              </a:buClr>
              <a:buSzPts val="1800"/>
              <a:buChar char="●"/>
              <a:defRPr>
                <a:solidFill>
                  <a:srgbClr val="1C304A"/>
                </a:solidFill>
              </a:defRPr>
            </a:lvl1pPr>
            <a:lvl2pPr marL="914400" lvl="1" indent="-317500" rtl="0">
              <a:spcBef>
                <a:spcPts val="1600"/>
              </a:spcBef>
              <a:spcAft>
                <a:spcPts val="0"/>
              </a:spcAft>
              <a:buClr>
                <a:srgbClr val="1C304A"/>
              </a:buClr>
              <a:buSzPts val="1400"/>
              <a:buChar char="○"/>
              <a:defRPr>
                <a:solidFill>
                  <a:srgbClr val="1C304A"/>
                </a:solidFill>
              </a:defRPr>
            </a:lvl2pPr>
            <a:lvl3pPr marL="1371600" lvl="2" indent="-317500" rtl="0">
              <a:spcBef>
                <a:spcPts val="1600"/>
              </a:spcBef>
              <a:spcAft>
                <a:spcPts val="0"/>
              </a:spcAft>
              <a:buClr>
                <a:srgbClr val="1C304A"/>
              </a:buClr>
              <a:buSzPts val="1400"/>
              <a:buChar char="■"/>
              <a:defRPr>
                <a:solidFill>
                  <a:srgbClr val="1C304A"/>
                </a:solidFill>
              </a:defRPr>
            </a:lvl3pPr>
            <a:lvl4pPr marL="1828800" lvl="3" indent="-304800" rtl="0">
              <a:spcBef>
                <a:spcPts val="1600"/>
              </a:spcBef>
              <a:spcAft>
                <a:spcPts val="0"/>
              </a:spcAft>
              <a:buClr>
                <a:srgbClr val="1C304A"/>
              </a:buClr>
              <a:buSzPts val="1200"/>
              <a:buChar char="●"/>
              <a:defRPr>
                <a:solidFill>
                  <a:srgbClr val="1C304A"/>
                </a:solidFill>
              </a:defRPr>
            </a:lvl4pPr>
            <a:lvl5pPr marL="2286000" lvl="4" indent="-292100" rtl="0">
              <a:spcBef>
                <a:spcPts val="1600"/>
              </a:spcBef>
              <a:spcAft>
                <a:spcPts val="0"/>
              </a:spcAft>
              <a:buClr>
                <a:srgbClr val="1C304A"/>
              </a:buClr>
              <a:buSzPts val="1000"/>
              <a:buChar char="○"/>
              <a:defRPr>
                <a:solidFill>
                  <a:srgbClr val="1C304A"/>
                </a:solidFill>
              </a:defRPr>
            </a:lvl5pPr>
            <a:lvl6pPr marL="2743200" lvl="5" indent="-279400" rtl="0">
              <a:spcBef>
                <a:spcPts val="1600"/>
              </a:spcBef>
              <a:spcAft>
                <a:spcPts val="0"/>
              </a:spcAft>
              <a:buClr>
                <a:srgbClr val="1C304A"/>
              </a:buClr>
              <a:buSzPts val="800"/>
              <a:buChar char="■"/>
              <a:defRPr>
                <a:solidFill>
                  <a:srgbClr val="1C304A"/>
                </a:solidFill>
              </a:defRPr>
            </a:lvl6pPr>
            <a:lvl7pPr marL="3200400" lvl="6" indent="-279400" rtl="0">
              <a:spcBef>
                <a:spcPts val="1600"/>
              </a:spcBef>
              <a:spcAft>
                <a:spcPts val="0"/>
              </a:spcAft>
              <a:buClr>
                <a:srgbClr val="1C304A"/>
              </a:buClr>
              <a:buSzPts val="800"/>
              <a:buChar char="●"/>
              <a:defRPr>
                <a:solidFill>
                  <a:srgbClr val="1C304A"/>
                </a:solidFill>
              </a:defRPr>
            </a:lvl7pPr>
            <a:lvl8pPr marL="3657600" lvl="7" indent="-279400" rtl="0">
              <a:spcBef>
                <a:spcPts val="1600"/>
              </a:spcBef>
              <a:spcAft>
                <a:spcPts val="0"/>
              </a:spcAft>
              <a:buClr>
                <a:srgbClr val="1C304A"/>
              </a:buClr>
              <a:buSzPts val="800"/>
              <a:buChar char="○"/>
              <a:defRPr>
                <a:solidFill>
                  <a:srgbClr val="1C304A"/>
                </a:solidFill>
              </a:defRPr>
            </a:lvl8pPr>
            <a:lvl9pPr marL="4114800" lvl="8" indent="-279400" rtl="0">
              <a:spcBef>
                <a:spcPts val="1600"/>
              </a:spcBef>
              <a:spcAft>
                <a:spcPts val="1600"/>
              </a:spcAft>
              <a:buClr>
                <a:srgbClr val="1C304A"/>
              </a:buClr>
              <a:buSzPts val="800"/>
              <a:buChar char="■"/>
              <a:defRPr>
                <a:solidFill>
                  <a:srgbClr val="1C304A"/>
                </a:solidFill>
              </a:defRPr>
            </a:lvl9pPr>
          </a:lstStyle>
          <a:p>
            <a:endParaRPr/>
          </a:p>
        </p:txBody>
      </p:sp>
      <p:sp>
        <p:nvSpPr>
          <p:cNvPr id="220" name="Google Shape;220;p28"/>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1" name="Google Shape;221;p28"/>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222" name="Google Shape;222;p28"/>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223" name="Google Shape;223;p28"/>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White - 2 column">
  <p:cSld name="TITLE_AND_BODY_2_1_1_1_1_1">
    <p:bg>
      <p:bgPr>
        <a:solidFill>
          <a:srgbClr val="FFFFFF"/>
        </a:solidFill>
        <a:effectLst/>
      </p:bgPr>
    </p:bg>
    <p:spTree>
      <p:nvGrpSpPr>
        <p:cNvPr id="1" name="Shape 224"/>
        <p:cNvGrpSpPr/>
        <p:nvPr/>
      </p:nvGrpSpPr>
      <p:grpSpPr>
        <a:xfrm>
          <a:off x="0" y="0"/>
          <a:ext cx="0" cy="0"/>
          <a:chOff x="0" y="0"/>
          <a:chExt cx="0" cy="0"/>
        </a:xfrm>
      </p:grpSpPr>
      <p:sp>
        <p:nvSpPr>
          <p:cNvPr id="225" name="Google Shape;225;p29"/>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6" name="Google Shape;226;p29"/>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227" name="Google Shape;227;p29"/>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228" name="Google Shape;228;p29"/>
          <p:cNvSpPr txBox="1">
            <a:spLocks noGrp="1"/>
          </p:cNvSpPr>
          <p:nvPr>
            <p:ph type="body" idx="1"/>
          </p:nvPr>
        </p:nvSpPr>
        <p:spPr>
          <a:xfrm>
            <a:off x="725280" y="1722020"/>
            <a:ext cx="3617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
        <p:nvSpPr>
          <p:cNvPr id="229" name="Google Shape;229;p29"/>
          <p:cNvSpPr txBox="1">
            <a:spLocks noGrp="1"/>
          </p:cNvSpPr>
          <p:nvPr>
            <p:ph type="body" idx="2"/>
          </p:nvPr>
        </p:nvSpPr>
        <p:spPr>
          <a:xfrm>
            <a:off x="4675870" y="1745270"/>
            <a:ext cx="3617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
        <p:nvSpPr>
          <p:cNvPr id="230" name="Google Shape;230;p29"/>
          <p:cNvSpPr txBox="1">
            <a:spLocks noGrp="1"/>
          </p:cNvSpPr>
          <p:nvPr>
            <p:ph type="subTitle" idx="3"/>
          </p:nvPr>
        </p:nvSpPr>
        <p:spPr>
          <a:xfrm>
            <a:off x="718647"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solidFill>
                  <a:srgbClr val="1C304A"/>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31" name="Google Shape;231;p29"/>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White - 3 column ">
  <p:cSld name="TITLE_AND_TWO_COLUMNS_1">
    <p:spTree>
      <p:nvGrpSpPr>
        <p:cNvPr id="1" name="Shape 232"/>
        <p:cNvGrpSpPr/>
        <p:nvPr/>
      </p:nvGrpSpPr>
      <p:grpSpPr>
        <a:xfrm>
          <a:off x="0" y="0"/>
          <a:ext cx="0" cy="0"/>
          <a:chOff x="0" y="0"/>
          <a:chExt cx="0" cy="0"/>
        </a:xfrm>
      </p:grpSpPr>
      <p:sp>
        <p:nvSpPr>
          <p:cNvPr id="233" name="Google Shape;233;p30"/>
          <p:cNvSpPr txBox="1">
            <a:spLocks noGrp="1"/>
          </p:cNvSpPr>
          <p:nvPr>
            <p:ph type="body" idx="1"/>
          </p:nvPr>
        </p:nvSpPr>
        <p:spPr>
          <a:xfrm>
            <a:off x="5909667" y="2471784"/>
            <a:ext cx="2258100" cy="1332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4" name="Google Shape;234;p30"/>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5" name="Google Shape;235;p30"/>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236" name="Google Shape;236;p30"/>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237" name="Google Shape;237;p30"/>
          <p:cNvSpPr txBox="1">
            <a:spLocks noGrp="1"/>
          </p:cNvSpPr>
          <p:nvPr>
            <p:ph type="subTitle" idx="2"/>
          </p:nvPr>
        </p:nvSpPr>
        <p:spPr>
          <a:xfrm>
            <a:off x="718647"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solidFill>
                  <a:srgbClr val="1C304A"/>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38" name="Google Shape;238;p30"/>
          <p:cNvSpPr txBox="1">
            <a:spLocks noGrp="1"/>
          </p:cNvSpPr>
          <p:nvPr>
            <p:ph type="body" idx="3"/>
          </p:nvPr>
        </p:nvSpPr>
        <p:spPr>
          <a:xfrm>
            <a:off x="737118" y="2471784"/>
            <a:ext cx="2258100" cy="1332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9" name="Google Shape;239;p30"/>
          <p:cNvSpPr txBox="1">
            <a:spLocks noGrp="1"/>
          </p:cNvSpPr>
          <p:nvPr>
            <p:ph type="body" idx="4"/>
          </p:nvPr>
        </p:nvSpPr>
        <p:spPr>
          <a:xfrm>
            <a:off x="3323393" y="2471784"/>
            <a:ext cx="2258100" cy="1332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0" name="Google Shape;240;p30"/>
          <p:cNvSpPr/>
          <p:nvPr/>
        </p:nvSpPr>
        <p:spPr>
          <a:xfrm>
            <a:off x="815525" y="1841949"/>
            <a:ext cx="467100" cy="4671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241" name="Google Shape;241;p30"/>
          <p:cNvSpPr txBox="1"/>
          <p:nvPr/>
        </p:nvSpPr>
        <p:spPr>
          <a:xfrm>
            <a:off x="811575" y="1852625"/>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b="1">
                <a:solidFill>
                  <a:srgbClr val="004F87"/>
                </a:solidFill>
                <a:latin typeface="Helvetica Neue"/>
                <a:ea typeface="Helvetica Neue"/>
                <a:cs typeface="Helvetica Neue"/>
                <a:sym typeface="Helvetica Neue"/>
              </a:rPr>
              <a:t>1</a:t>
            </a:r>
            <a:endParaRPr sz="1800">
              <a:solidFill>
                <a:srgbClr val="004F87"/>
              </a:solidFill>
            </a:endParaRPr>
          </a:p>
        </p:txBody>
      </p:sp>
      <p:sp>
        <p:nvSpPr>
          <p:cNvPr id="242" name="Google Shape;242;p30"/>
          <p:cNvSpPr/>
          <p:nvPr/>
        </p:nvSpPr>
        <p:spPr>
          <a:xfrm>
            <a:off x="3375583" y="1841949"/>
            <a:ext cx="467100" cy="4671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243" name="Google Shape;243;p30"/>
          <p:cNvSpPr txBox="1"/>
          <p:nvPr/>
        </p:nvSpPr>
        <p:spPr>
          <a:xfrm>
            <a:off x="3371633" y="1852625"/>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004F87"/>
                </a:solidFill>
                <a:latin typeface="Helvetica Neue"/>
                <a:ea typeface="Helvetica Neue"/>
                <a:cs typeface="Helvetica Neue"/>
                <a:sym typeface="Helvetica Neue"/>
              </a:rPr>
              <a:t>2</a:t>
            </a:r>
            <a:endParaRPr sz="1800">
              <a:solidFill>
                <a:srgbClr val="004F87"/>
              </a:solidFill>
            </a:endParaRPr>
          </a:p>
        </p:txBody>
      </p:sp>
      <p:sp>
        <p:nvSpPr>
          <p:cNvPr id="244" name="Google Shape;244;p30"/>
          <p:cNvSpPr/>
          <p:nvPr/>
        </p:nvSpPr>
        <p:spPr>
          <a:xfrm>
            <a:off x="5993435" y="1841949"/>
            <a:ext cx="467100" cy="4671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245" name="Google Shape;245;p30"/>
          <p:cNvSpPr txBox="1"/>
          <p:nvPr/>
        </p:nvSpPr>
        <p:spPr>
          <a:xfrm>
            <a:off x="5989485" y="1852625"/>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004F87"/>
                </a:solidFill>
                <a:latin typeface="Helvetica Neue"/>
                <a:ea typeface="Helvetica Neue"/>
                <a:cs typeface="Helvetica Neue"/>
                <a:sym typeface="Helvetica Neue"/>
              </a:rPr>
              <a:t>3</a:t>
            </a:r>
            <a:endParaRPr sz="1800">
              <a:solidFill>
                <a:srgbClr val="004F87"/>
              </a:solidFill>
            </a:endParaRPr>
          </a:p>
        </p:txBody>
      </p:sp>
      <p:sp>
        <p:nvSpPr>
          <p:cNvPr id="246" name="Google Shape;246;p30"/>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White - 2 column icons">
  <p:cSld name="TITLE_AND_TWO_COLUMNS_1_2">
    <p:bg>
      <p:bgPr>
        <a:solidFill>
          <a:srgbClr val="FFFFFF"/>
        </a:solidFill>
        <a:effectLst/>
      </p:bgPr>
    </p:bg>
    <p:spTree>
      <p:nvGrpSpPr>
        <p:cNvPr id="1" name="Shape 247"/>
        <p:cNvGrpSpPr/>
        <p:nvPr/>
      </p:nvGrpSpPr>
      <p:grpSpPr>
        <a:xfrm>
          <a:off x="0" y="0"/>
          <a:ext cx="0" cy="0"/>
          <a:chOff x="0" y="0"/>
          <a:chExt cx="0" cy="0"/>
        </a:xfrm>
      </p:grpSpPr>
      <p:sp>
        <p:nvSpPr>
          <p:cNvPr id="248" name="Google Shape;248;p31"/>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9" name="Google Shape;249;p31"/>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250" name="Google Shape;250;p31"/>
          <p:cNvSpPr txBox="1">
            <a:spLocks noGrp="1"/>
          </p:cNvSpPr>
          <p:nvPr>
            <p:ph type="body" idx="1"/>
          </p:nvPr>
        </p:nvSpPr>
        <p:spPr>
          <a:xfrm>
            <a:off x="1493788" y="3313631"/>
            <a:ext cx="2622900" cy="8904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51" name="Google Shape;251;p31"/>
          <p:cNvSpPr/>
          <p:nvPr/>
        </p:nvSpPr>
        <p:spPr>
          <a:xfrm>
            <a:off x="815525" y="3427125"/>
            <a:ext cx="611400" cy="6114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252" name="Google Shape;252;p31"/>
          <p:cNvSpPr/>
          <p:nvPr/>
        </p:nvSpPr>
        <p:spPr>
          <a:xfrm>
            <a:off x="4349050" y="3427125"/>
            <a:ext cx="611400" cy="6114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253" name="Google Shape;253;p31"/>
          <p:cNvSpPr txBox="1">
            <a:spLocks noGrp="1"/>
          </p:cNvSpPr>
          <p:nvPr>
            <p:ph type="body" idx="2"/>
          </p:nvPr>
        </p:nvSpPr>
        <p:spPr>
          <a:xfrm>
            <a:off x="5027312" y="3313631"/>
            <a:ext cx="2622900" cy="8904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54" name="Google Shape;254;p31"/>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Dark Blue">
  <p:cSld name="TITLE_AND_BODY_2">
    <p:bg>
      <p:bgPr>
        <a:solidFill>
          <a:srgbClr val="02BFE7"/>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6000"/>
              <a:buFont typeface="Source Sans Pro SemiBold"/>
              <a:buNone/>
              <a:defRPr sz="60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22" name="Google Shape;22;p4"/>
          <p:cNvSpPr txBox="1">
            <a:spLocks noGrp="1"/>
          </p:cNvSpPr>
          <p:nvPr>
            <p:ph type="subTitle" idx="1"/>
          </p:nvPr>
        </p:nvSpPr>
        <p:spPr>
          <a:xfrm>
            <a:off x="746072"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atin typeface="Source Sans Pro"/>
                <a:ea typeface="Source Sans Pro"/>
                <a:cs typeface="Source Sans Pro"/>
                <a:sym typeface="Source Sans Pro"/>
              </a:defRPr>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23" name="Google Shape;23;p4"/>
          <p:cNvSpPr/>
          <p:nvPr/>
        </p:nvSpPr>
        <p:spPr>
          <a:xfrm>
            <a:off x="25" y="-3600"/>
            <a:ext cx="9144000" cy="2166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oogle Shape;24;p4"/>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25" name="Google Shape;25;p4"/>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p:cSld name="CUSTOM">
    <p:spTree>
      <p:nvGrpSpPr>
        <p:cNvPr id="1" name="Shape 255"/>
        <p:cNvGrpSpPr/>
        <p:nvPr/>
      </p:nvGrpSpPr>
      <p:grpSpPr>
        <a:xfrm>
          <a:off x="0" y="0"/>
          <a:ext cx="0" cy="0"/>
          <a:chOff x="0" y="0"/>
          <a:chExt cx="0" cy="0"/>
        </a:xfrm>
      </p:grpSpPr>
      <p:sp>
        <p:nvSpPr>
          <p:cNvPr id="256" name="Google Shape;256;p32"/>
          <p:cNvSpPr txBox="1">
            <a:spLocks noGrp="1"/>
          </p:cNvSpPr>
          <p:nvPr>
            <p:ph type="subTitle" idx="1"/>
          </p:nvPr>
        </p:nvSpPr>
        <p:spPr>
          <a:xfrm>
            <a:off x="718647"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solidFill>
                  <a:srgbClr val="1C304A"/>
                </a:solidFill>
                <a:latin typeface="Source Sans Pro"/>
                <a:ea typeface="Source Sans Pro"/>
                <a:cs typeface="Source Sans Pro"/>
                <a:sym typeface="Source Sans Pro"/>
              </a:defRPr>
            </a:lvl1pPr>
            <a:lvl2pPr lvl="1" rtl="0">
              <a:spcBef>
                <a:spcPts val="1600"/>
              </a:spcBef>
              <a:spcAft>
                <a:spcPts val="0"/>
              </a:spcAft>
              <a:buNone/>
              <a:defRPr>
                <a:latin typeface="Source Sans Pro"/>
                <a:ea typeface="Source Sans Pro"/>
                <a:cs typeface="Source Sans Pro"/>
                <a:sym typeface="Source Sans Pro"/>
              </a:defRPr>
            </a:lvl2pPr>
            <a:lvl3pPr lvl="2" rtl="0">
              <a:spcBef>
                <a:spcPts val="1600"/>
              </a:spcBef>
              <a:spcAft>
                <a:spcPts val="0"/>
              </a:spcAft>
              <a:buNone/>
              <a:defRPr>
                <a:latin typeface="Source Sans Pro"/>
                <a:ea typeface="Source Sans Pro"/>
                <a:cs typeface="Source Sans Pro"/>
                <a:sym typeface="Source Sans Pro"/>
              </a:defRPr>
            </a:lvl3pPr>
            <a:lvl4pPr lvl="3" rtl="0">
              <a:spcBef>
                <a:spcPts val="1600"/>
              </a:spcBef>
              <a:spcAft>
                <a:spcPts val="0"/>
              </a:spcAft>
              <a:buNone/>
              <a:defRPr>
                <a:latin typeface="Source Sans Pro"/>
                <a:ea typeface="Source Sans Pro"/>
                <a:cs typeface="Source Sans Pro"/>
                <a:sym typeface="Source Sans Pro"/>
              </a:defRPr>
            </a:lvl4pPr>
            <a:lvl5pPr lvl="4" rtl="0">
              <a:spcBef>
                <a:spcPts val="1600"/>
              </a:spcBef>
              <a:spcAft>
                <a:spcPts val="0"/>
              </a:spcAft>
              <a:buNone/>
              <a:defRPr>
                <a:latin typeface="Source Sans Pro"/>
                <a:ea typeface="Source Sans Pro"/>
                <a:cs typeface="Source Sans Pro"/>
                <a:sym typeface="Source Sans Pro"/>
              </a:defRPr>
            </a:lvl5pPr>
            <a:lvl6pPr lvl="5" rtl="0">
              <a:spcBef>
                <a:spcPts val="1600"/>
              </a:spcBef>
              <a:spcAft>
                <a:spcPts val="0"/>
              </a:spcAft>
              <a:buNone/>
              <a:defRPr>
                <a:latin typeface="Source Sans Pro"/>
                <a:ea typeface="Source Sans Pro"/>
                <a:cs typeface="Source Sans Pro"/>
                <a:sym typeface="Source Sans Pro"/>
              </a:defRPr>
            </a:lvl6pPr>
            <a:lvl7pPr lvl="6" rtl="0">
              <a:spcBef>
                <a:spcPts val="1600"/>
              </a:spcBef>
              <a:spcAft>
                <a:spcPts val="0"/>
              </a:spcAft>
              <a:buNone/>
              <a:defRPr>
                <a:latin typeface="Source Sans Pro"/>
                <a:ea typeface="Source Sans Pro"/>
                <a:cs typeface="Source Sans Pro"/>
                <a:sym typeface="Source Sans Pro"/>
              </a:defRPr>
            </a:lvl7pPr>
            <a:lvl8pPr lvl="7" rtl="0">
              <a:spcBef>
                <a:spcPts val="1600"/>
              </a:spcBef>
              <a:spcAft>
                <a:spcPts val="0"/>
              </a:spcAft>
              <a:buNone/>
              <a:defRPr>
                <a:latin typeface="Source Sans Pro"/>
                <a:ea typeface="Source Sans Pro"/>
                <a:cs typeface="Source Sans Pro"/>
                <a:sym typeface="Source Sans Pro"/>
              </a:defRPr>
            </a:lvl8pPr>
            <a:lvl9pPr lvl="8" rtl="0">
              <a:spcBef>
                <a:spcPts val="1600"/>
              </a:spcBef>
              <a:spcAft>
                <a:spcPts val="1600"/>
              </a:spcAft>
              <a:buNone/>
              <a:defRPr>
                <a:latin typeface="Source Sans Pro"/>
                <a:ea typeface="Source Sans Pro"/>
                <a:cs typeface="Source Sans Pro"/>
                <a:sym typeface="Source Sans Pro"/>
              </a:defRPr>
            </a:lvl9pPr>
          </a:lstStyle>
          <a:p>
            <a:endParaRPr/>
          </a:p>
        </p:txBody>
      </p:sp>
      <p:sp>
        <p:nvSpPr>
          <p:cNvPr id="257" name="Google Shape;257;p32"/>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2pPr>
            <a:lvl3pPr lvl="2"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3pPr>
            <a:lvl4pPr lvl="3"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4pPr>
            <a:lvl5pPr lvl="4"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5pPr>
            <a:lvl6pPr lvl="5"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6pPr>
            <a:lvl7pPr lvl="6"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7pPr>
            <a:lvl8pPr lvl="7"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8pPr>
            <a:lvl9pPr lvl="8"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9pPr>
          </a:lstStyle>
          <a:p>
            <a:endParaRPr/>
          </a:p>
        </p:txBody>
      </p:sp>
      <p:sp>
        <p:nvSpPr>
          <p:cNvPr id="258" name="Google Shape;258;p32"/>
          <p:cNvSpPr/>
          <p:nvPr/>
        </p:nvSpPr>
        <p:spPr>
          <a:xfrm>
            <a:off x="0" y="4926975"/>
            <a:ext cx="9144000" cy="216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9" name="Google Shape;259;p32"/>
          <p:cNvPicPr preferRelativeResize="0"/>
          <p:nvPr/>
        </p:nvPicPr>
        <p:blipFill>
          <a:blip r:embed="rId2">
            <a:alphaModFix/>
          </a:blip>
          <a:stretch>
            <a:fillRect/>
          </a:stretch>
        </p:blipFill>
        <p:spPr>
          <a:xfrm>
            <a:off x="8433375" y="4325590"/>
            <a:ext cx="536751" cy="536751"/>
          </a:xfrm>
          <a:prstGeom prst="rect">
            <a:avLst/>
          </a:prstGeom>
          <a:noFill/>
          <a:ln>
            <a:noFill/>
          </a:ln>
        </p:spPr>
      </p:pic>
      <p:sp>
        <p:nvSpPr>
          <p:cNvPr id="260" name="Google Shape;260;p32"/>
          <p:cNvSpPr txBox="1">
            <a:spLocks noGrp="1"/>
          </p:cNvSpPr>
          <p:nvPr>
            <p:ph type="sldNum" idx="12"/>
          </p:nvPr>
        </p:nvSpPr>
        <p:spPr>
          <a:xfrm>
            <a:off x="17684" y="489883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Large Photo">
  <p:cSld name="MAIN_POINT">
    <p:bg>
      <p:bgPr>
        <a:solidFill>
          <a:srgbClr val="1E242D"/>
        </a:solidFill>
        <a:effectLst/>
      </p:bgPr>
    </p:bg>
    <p:spTree>
      <p:nvGrpSpPr>
        <p:cNvPr id="1" name="Shape 261"/>
        <p:cNvGrpSpPr/>
        <p:nvPr/>
      </p:nvGrpSpPr>
      <p:grpSpPr>
        <a:xfrm>
          <a:off x="0" y="0"/>
          <a:ext cx="0" cy="0"/>
          <a:chOff x="0" y="0"/>
          <a:chExt cx="0" cy="0"/>
        </a:xfrm>
      </p:grpSpPr>
      <p:pic>
        <p:nvPicPr>
          <p:cNvPr id="262" name="Google Shape;262;p33"/>
          <p:cNvPicPr preferRelativeResize="0"/>
          <p:nvPr/>
        </p:nvPicPr>
        <p:blipFill rotWithShape="1">
          <a:blip r:embed="rId2">
            <a:alphaModFix/>
          </a:blip>
          <a:srcRect l="6272" t="6909" r="11416" b="30901"/>
          <a:stretch/>
        </p:blipFill>
        <p:spPr>
          <a:xfrm>
            <a:off x="9375" y="9250"/>
            <a:ext cx="9144000" cy="5143500"/>
          </a:xfrm>
          <a:prstGeom prst="rect">
            <a:avLst/>
          </a:prstGeom>
          <a:noFill/>
          <a:ln>
            <a:noFill/>
          </a:ln>
        </p:spPr>
      </p:pic>
      <p:sp>
        <p:nvSpPr>
          <p:cNvPr id="263" name="Google Shape;263;p33"/>
          <p:cNvSpPr/>
          <p:nvPr/>
        </p:nvSpPr>
        <p:spPr>
          <a:xfrm>
            <a:off x="3792700" y="3578887"/>
            <a:ext cx="4891200" cy="975900"/>
          </a:xfrm>
          <a:prstGeom prst="rect">
            <a:avLst/>
          </a:prstGeom>
          <a:solidFill>
            <a:srgbClr val="02BFE7"/>
          </a:solidFill>
          <a:ln>
            <a:noFill/>
          </a:ln>
        </p:spPr>
        <p:txBody>
          <a:bodyPr spcFirstLastPara="1" wrap="square" lIns="167425" tIns="167425" rIns="167425" bIns="167425" anchor="t" anchorCtr="0">
            <a:noAutofit/>
          </a:bodyPr>
          <a:lstStyle/>
          <a:p>
            <a:pPr marL="0" marR="0" lvl="1" indent="88900" algn="l" rtl="0">
              <a:spcBef>
                <a:spcPts val="700"/>
              </a:spcBef>
              <a:spcAft>
                <a:spcPts val="0"/>
              </a:spcAft>
              <a:buNone/>
            </a:pPr>
            <a:endParaRPr sz="1700" b="0" i="1" u="none" strike="noStrike" cap="none">
              <a:solidFill>
                <a:srgbClr val="26818F"/>
              </a:solidFill>
              <a:latin typeface="Source Sans Pro"/>
              <a:ea typeface="Source Sans Pro"/>
              <a:cs typeface="Source Sans Pro"/>
              <a:sym typeface="Source Sans Pro"/>
            </a:endParaRPr>
          </a:p>
        </p:txBody>
      </p:sp>
      <p:sp>
        <p:nvSpPr>
          <p:cNvPr id="264" name="Google Shape;264;p33"/>
          <p:cNvSpPr txBox="1">
            <a:spLocks noGrp="1"/>
          </p:cNvSpPr>
          <p:nvPr>
            <p:ph type="ctrTitle"/>
          </p:nvPr>
        </p:nvSpPr>
        <p:spPr>
          <a:xfrm>
            <a:off x="3959450" y="3697025"/>
            <a:ext cx="4489800" cy="1048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385B"/>
              </a:buClr>
              <a:buSzPts val="3600"/>
              <a:buFont typeface="Source Sans Pro SemiBold"/>
              <a:buNone/>
              <a:defRPr sz="3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265" name="Google Shape;265;p33"/>
          <p:cNvPicPr preferRelativeResize="0"/>
          <p:nvPr/>
        </p:nvPicPr>
        <p:blipFill rotWithShape="1">
          <a:blip r:embed="rId3">
            <a:alphaModFix/>
          </a:blip>
          <a:srcRect/>
          <a:stretch/>
        </p:blipFill>
        <p:spPr>
          <a:xfrm>
            <a:off x="216750" y="4409125"/>
            <a:ext cx="548699" cy="54869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ark Blue Section Title ">
  <p:cSld name="SECTION_TITLE_AND_DESCRIPTION_1">
    <p:bg>
      <p:bgPr>
        <a:solidFill>
          <a:srgbClr val="02BFE7"/>
        </a:solidFill>
        <a:effectLst/>
      </p:bgPr>
    </p:bg>
    <p:spTree>
      <p:nvGrpSpPr>
        <p:cNvPr id="1" name="Shape 266"/>
        <p:cNvGrpSpPr/>
        <p:nvPr/>
      </p:nvGrpSpPr>
      <p:grpSpPr>
        <a:xfrm>
          <a:off x="0" y="0"/>
          <a:ext cx="0" cy="0"/>
          <a:chOff x="0" y="0"/>
          <a:chExt cx="0" cy="0"/>
        </a:xfrm>
      </p:grpSpPr>
      <p:sp>
        <p:nvSpPr>
          <p:cNvPr id="267" name="Google Shape;267;p34"/>
          <p:cNvSpPr txBox="1">
            <a:spLocks noGrp="1"/>
          </p:cNvSpPr>
          <p:nvPr>
            <p:ph type="sldNum" idx="12"/>
          </p:nvPr>
        </p:nvSpPr>
        <p:spPr>
          <a:xfrm>
            <a:off x="8472450" y="4881626"/>
            <a:ext cx="548700" cy="261900"/>
          </a:xfrm>
          <a:prstGeom prst="rect">
            <a:avLst/>
          </a:prstGeom>
        </p:spPr>
        <p:txBody>
          <a:bodyPr spcFirstLastPara="1" wrap="square" lIns="91425" tIns="91425" rIns="91425" bIns="91425" anchor="ctr" anchorCtr="0">
            <a:noAutofit/>
          </a:bodyPr>
          <a:lstStyle>
            <a:lvl1pPr lvl="0" rtl="0">
              <a:buNone/>
              <a:defRPr sz="600">
                <a:solidFill>
                  <a:srgbClr val="000000"/>
                </a:solidFill>
                <a:latin typeface="Source Sans Pro"/>
                <a:ea typeface="Source Sans Pro"/>
                <a:cs typeface="Source Sans Pro"/>
                <a:sym typeface="Source Sans Pro"/>
              </a:defRPr>
            </a:lvl1pPr>
            <a:lvl2pPr lvl="1" rtl="0">
              <a:buNone/>
              <a:defRPr sz="600">
                <a:solidFill>
                  <a:srgbClr val="000000"/>
                </a:solidFill>
                <a:latin typeface="Source Sans Pro"/>
                <a:ea typeface="Source Sans Pro"/>
                <a:cs typeface="Source Sans Pro"/>
                <a:sym typeface="Source Sans Pro"/>
              </a:defRPr>
            </a:lvl2pPr>
            <a:lvl3pPr lvl="2" rtl="0">
              <a:buNone/>
              <a:defRPr sz="600">
                <a:solidFill>
                  <a:srgbClr val="000000"/>
                </a:solidFill>
                <a:latin typeface="Source Sans Pro"/>
                <a:ea typeface="Source Sans Pro"/>
                <a:cs typeface="Source Sans Pro"/>
                <a:sym typeface="Source Sans Pro"/>
              </a:defRPr>
            </a:lvl3pPr>
            <a:lvl4pPr lvl="3" rtl="0">
              <a:buNone/>
              <a:defRPr sz="600">
                <a:solidFill>
                  <a:srgbClr val="000000"/>
                </a:solidFill>
                <a:latin typeface="Source Sans Pro"/>
                <a:ea typeface="Source Sans Pro"/>
                <a:cs typeface="Source Sans Pro"/>
                <a:sym typeface="Source Sans Pro"/>
              </a:defRPr>
            </a:lvl4pPr>
            <a:lvl5pPr lvl="4" rtl="0">
              <a:buNone/>
              <a:defRPr sz="600">
                <a:solidFill>
                  <a:srgbClr val="000000"/>
                </a:solidFill>
                <a:latin typeface="Source Sans Pro"/>
                <a:ea typeface="Source Sans Pro"/>
                <a:cs typeface="Source Sans Pro"/>
                <a:sym typeface="Source Sans Pro"/>
              </a:defRPr>
            </a:lvl5pPr>
            <a:lvl6pPr lvl="5" rtl="0">
              <a:buNone/>
              <a:defRPr sz="600">
                <a:solidFill>
                  <a:srgbClr val="000000"/>
                </a:solidFill>
                <a:latin typeface="Source Sans Pro"/>
                <a:ea typeface="Source Sans Pro"/>
                <a:cs typeface="Source Sans Pro"/>
                <a:sym typeface="Source Sans Pro"/>
              </a:defRPr>
            </a:lvl6pPr>
            <a:lvl7pPr lvl="6" rtl="0">
              <a:buNone/>
              <a:defRPr sz="600">
                <a:solidFill>
                  <a:srgbClr val="000000"/>
                </a:solidFill>
                <a:latin typeface="Source Sans Pro"/>
                <a:ea typeface="Source Sans Pro"/>
                <a:cs typeface="Source Sans Pro"/>
                <a:sym typeface="Source Sans Pro"/>
              </a:defRPr>
            </a:lvl7pPr>
            <a:lvl8pPr lvl="7" rtl="0">
              <a:buNone/>
              <a:defRPr sz="600">
                <a:solidFill>
                  <a:srgbClr val="000000"/>
                </a:solidFill>
                <a:latin typeface="Source Sans Pro"/>
                <a:ea typeface="Source Sans Pro"/>
                <a:cs typeface="Source Sans Pro"/>
                <a:sym typeface="Source Sans Pro"/>
              </a:defRPr>
            </a:lvl8pPr>
            <a:lvl9pPr lvl="8" rtl="0">
              <a:buNone/>
              <a:defRPr sz="600">
                <a:solidFill>
                  <a:srgbClr val="000000"/>
                </a:solidFill>
                <a:latin typeface="Source Sans Pro"/>
                <a:ea typeface="Source Sans Pro"/>
                <a:cs typeface="Source Sans Pro"/>
                <a:sym typeface="Source Sans Pro"/>
              </a:defRPr>
            </a:lvl9pPr>
          </a:lstStyle>
          <a:p>
            <a:pPr marL="0" lvl="0" indent="0" algn="r" rtl="0">
              <a:spcBef>
                <a:spcPts val="0"/>
              </a:spcBef>
              <a:spcAft>
                <a:spcPts val="0"/>
              </a:spcAft>
              <a:buNone/>
            </a:pPr>
            <a:endParaRPr/>
          </a:p>
        </p:txBody>
      </p:sp>
      <p:sp>
        <p:nvSpPr>
          <p:cNvPr id="268" name="Google Shape;268;p34"/>
          <p:cNvSpPr txBox="1">
            <a:spLocks noGrp="1"/>
          </p:cNvSpPr>
          <p:nvPr>
            <p:ph type="ctrTitle"/>
          </p:nvPr>
        </p:nvSpPr>
        <p:spPr>
          <a:xfrm>
            <a:off x="718656" y="614725"/>
            <a:ext cx="34947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600"/>
              <a:buFont typeface="Source Sans Pro SemiBold"/>
              <a:buNone/>
              <a:defRPr sz="26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2pPr>
            <a:lvl3pPr lvl="2"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3pPr>
            <a:lvl4pPr lvl="3"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4pPr>
            <a:lvl5pPr lvl="4"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5pPr>
            <a:lvl6pPr lvl="5"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6pPr>
            <a:lvl7pPr lvl="6"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7pPr>
            <a:lvl8pPr lvl="7"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8pPr>
            <a:lvl9pPr lvl="8"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9pPr>
          </a:lstStyle>
          <a:p>
            <a:endParaRPr/>
          </a:p>
        </p:txBody>
      </p:sp>
      <p:sp>
        <p:nvSpPr>
          <p:cNvPr id="269" name="Google Shape;269;p34"/>
          <p:cNvSpPr txBox="1">
            <a:spLocks noGrp="1"/>
          </p:cNvSpPr>
          <p:nvPr>
            <p:ph type="body" idx="1"/>
          </p:nvPr>
        </p:nvSpPr>
        <p:spPr>
          <a:xfrm>
            <a:off x="725275" y="1722025"/>
            <a:ext cx="3515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Source Sans Pro"/>
              <a:buChar char="●"/>
              <a:defRPr sz="1200">
                <a:latin typeface="Source Sans Pro"/>
                <a:ea typeface="Source Sans Pro"/>
                <a:cs typeface="Source Sans Pro"/>
                <a:sym typeface="Source Sans Pro"/>
              </a:defRPr>
            </a:lvl1pPr>
            <a:lvl2pPr marL="914400" lvl="1"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2pPr>
            <a:lvl3pPr marL="1371600" lvl="2"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3pPr>
            <a:lvl4pPr marL="1828800" lvl="3"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4pPr>
            <a:lvl5pPr marL="2286000" lvl="4"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5pPr>
            <a:lvl6pPr marL="2743200" lvl="5"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6pPr>
            <a:lvl7pPr marL="3200400" lvl="6"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7pPr>
            <a:lvl8pPr marL="3657600" lvl="7"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8pPr>
            <a:lvl9pPr marL="4114800" lvl="8" indent="-304800" rtl="0">
              <a:spcBef>
                <a:spcPts val="1000"/>
              </a:spcBef>
              <a:spcAft>
                <a:spcPts val="1000"/>
              </a:spcAft>
              <a:buSzPts val="1200"/>
              <a:buFont typeface="Source Sans Pro"/>
              <a:buChar char="■"/>
              <a:defRPr sz="1200">
                <a:latin typeface="Source Sans Pro"/>
                <a:ea typeface="Source Sans Pro"/>
                <a:cs typeface="Source Sans Pro"/>
                <a:sym typeface="Source Sans Pro"/>
              </a:defRPr>
            </a:lvl9pPr>
          </a:lstStyle>
          <a:p>
            <a:endParaRPr/>
          </a:p>
        </p:txBody>
      </p:sp>
      <p:sp>
        <p:nvSpPr>
          <p:cNvPr id="270" name="Google Shape;270;p34"/>
          <p:cNvSpPr txBox="1">
            <a:spLocks noGrp="1"/>
          </p:cNvSpPr>
          <p:nvPr>
            <p:ph type="subTitle" idx="2"/>
          </p:nvPr>
        </p:nvSpPr>
        <p:spPr>
          <a:xfrm>
            <a:off x="718649" y="292250"/>
            <a:ext cx="35463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atin typeface="Source Sans Pro"/>
                <a:ea typeface="Source Sans Pro"/>
                <a:cs typeface="Source Sans Pro"/>
                <a:sym typeface="Source Sans Pro"/>
              </a:defRPr>
            </a:lvl1pPr>
            <a:lvl2pPr lvl="1" rtl="0">
              <a:spcBef>
                <a:spcPts val="1600"/>
              </a:spcBef>
              <a:spcAft>
                <a:spcPts val="0"/>
              </a:spcAft>
              <a:buNone/>
              <a:defRPr>
                <a:latin typeface="Source Sans Pro"/>
                <a:ea typeface="Source Sans Pro"/>
                <a:cs typeface="Source Sans Pro"/>
                <a:sym typeface="Source Sans Pro"/>
              </a:defRPr>
            </a:lvl2pPr>
            <a:lvl3pPr lvl="2" rtl="0">
              <a:spcBef>
                <a:spcPts val="1600"/>
              </a:spcBef>
              <a:spcAft>
                <a:spcPts val="0"/>
              </a:spcAft>
              <a:buNone/>
              <a:defRPr>
                <a:latin typeface="Source Sans Pro"/>
                <a:ea typeface="Source Sans Pro"/>
                <a:cs typeface="Source Sans Pro"/>
                <a:sym typeface="Source Sans Pro"/>
              </a:defRPr>
            </a:lvl3pPr>
            <a:lvl4pPr lvl="3" rtl="0">
              <a:spcBef>
                <a:spcPts val="1600"/>
              </a:spcBef>
              <a:spcAft>
                <a:spcPts val="0"/>
              </a:spcAft>
              <a:buNone/>
              <a:defRPr>
                <a:latin typeface="Source Sans Pro"/>
                <a:ea typeface="Source Sans Pro"/>
                <a:cs typeface="Source Sans Pro"/>
                <a:sym typeface="Source Sans Pro"/>
              </a:defRPr>
            </a:lvl4pPr>
            <a:lvl5pPr lvl="4" rtl="0">
              <a:spcBef>
                <a:spcPts val="1600"/>
              </a:spcBef>
              <a:spcAft>
                <a:spcPts val="0"/>
              </a:spcAft>
              <a:buNone/>
              <a:defRPr>
                <a:latin typeface="Source Sans Pro"/>
                <a:ea typeface="Source Sans Pro"/>
                <a:cs typeface="Source Sans Pro"/>
                <a:sym typeface="Source Sans Pro"/>
              </a:defRPr>
            </a:lvl5pPr>
            <a:lvl6pPr lvl="5" rtl="0">
              <a:spcBef>
                <a:spcPts val="1600"/>
              </a:spcBef>
              <a:spcAft>
                <a:spcPts val="0"/>
              </a:spcAft>
              <a:buNone/>
              <a:defRPr>
                <a:latin typeface="Source Sans Pro"/>
                <a:ea typeface="Source Sans Pro"/>
                <a:cs typeface="Source Sans Pro"/>
                <a:sym typeface="Source Sans Pro"/>
              </a:defRPr>
            </a:lvl6pPr>
            <a:lvl7pPr lvl="6" rtl="0">
              <a:spcBef>
                <a:spcPts val="1600"/>
              </a:spcBef>
              <a:spcAft>
                <a:spcPts val="0"/>
              </a:spcAft>
              <a:buNone/>
              <a:defRPr>
                <a:latin typeface="Source Sans Pro"/>
                <a:ea typeface="Source Sans Pro"/>
                <a:cs typeface="Source Sans Pro"/>
                <a:sym typeface="Source Sans Pro"/>
              </a:defRPr>
            </a:lvl7pPr>
            <a:lvl8pPr lvl="7" rtl="0">
              <a:spcBef>
                <a:spcPts val="1600"/>
              </a:spcBef>
              <a:spcAft>
                <a:spcPts val="0"/>
              </a:spcAft>
              <a:buNone/>
              <a:defRPr>
                <a:latin typeface="Source Sans Pro"/>
                <a:ea typeface="Source Sans Pro"/>
                <a:cs typeface="Source Sans Pro"/>
                <a:sym typeface="Source Sans Pro"/>
              </a:defRPr>
            </a:lvl8pPr>
            <a:lvl9pPr lvl="8" rtl="0">
              <a:spcBef>
                <a:spcPts val="1600"/>
              </a:spcBef>
              <a:spcAft>
                <a:spcPts val="1600"/>
              </a:spcAft>
              <a:buNone/>
              <a:defRPr>
                <a:latin typeface="Source Sans Pro"/>
                <a:ea typeface="Source Sans Pro"/>
                <a:cs typeface="Source Sans Pro"/>
                <a:sym typeface="Source Sans Pro"/>
              </a:defRPr>
            </a:lvl9pPr>
          </a:lstStyle>
          <a:p>
            <a:endParaRPr/>
          </a:p>
        </p:txBody>
      </p:sp>
      <p:sp>
        <p:nvSpPr>
          <p:cNvPr id="271" name="Google Shape;271;p34"/>
          <p:cNvSpPr txBox="1">
            <a:spLocks noGrp="1"/>
          </p:cNvSpPr>
          <p:nvPr>
            <p:ph type="sldNum" idx="3"/>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Dark Blue Section Title  1">
  <p:cSld name="SECTION_TITLE_AND_DESCRIPTION_1_2">
    <p:bg>
      <p:bgPr>
        <a:solidFill>
          <a:srgbClr val="02BFE7"/>
        </a:solidFill>
        <a:effectLst/>
      </p:bgPr>
    </p:bg>
    <p:spTree>
      <p:nvGrpSpPr>
        <p:cNvPr id="1" name="Shape 272"/>
        <p:cNvGrpSpPr/>
        <p:nvPr/>
      </p:nvGrpSpPr>
      <p:grpSpPr>
        <a:xfrm>
          <a:off x="0" y="0"/>
          <a:ext cx="0" cy="0"/>
          <a:chOff x="0" y="0"/>
          <a:chExt cx="0" cy="0"/>
        </a:xfrm>
      </p:grpSpPr>
      <p:sp>
        <p:nvSpPr>
          <p:cNvPr id="273" name="Google Shape;273;p35"/>
          <p:cNvSpPr txBox="1">
            <a:spLocks noGrp="1"/>
          </p:cNvSpPr>
          <p:nvPr>
            <p:ph type="ctrTitle"/>
          </p:nvPr>
        </p:nvSpPr>
        <p:spPr>
          <a:xfrm>
            <a:off x="5072574" y="216827"/>
            <a:ext cx="34947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600"/>
              <a:buFont typeface="Source Sans Pro SemiBold"/>
              <a:buNone/>
              <a:defRPr sz="26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2pPr>
            <a:lvl3pPr lvl="2"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3pPr>
            <a:lvl4pPr lvl="3"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4pPr>
            <a:lvl5pPr lvl="4"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5pPr>
            <a:lvl6pPr lvl="5"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6pPr>
            <a:lvl7pPr lvl="6"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7pPr>
            <a:lvl8pPr lvl="7"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8pPr>
            <a:lvl9pPr lvl="8"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9pPr>
          </a:lstStyle>
          <a:p>
            <a:endParaRPr/>
          </a:p>
        </p:txBody>
      </p:sp>
      <p:pic>
        <p:nvPicPr>
          <p:cNvPr id="274" name="Google Shape;274;p35"/>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275" name="Google Shape;275;p35"/>
          <p:cNvSpPr txBox="1">
            <a:spLocks noGrp="1"/>
          </p:cNvSpPr>
          <p:nvPr>
            <p:ph type="body" idx="1"/>
          </p:nvPr>
        </p:nvSpPr>
        <p:spPr>
          <a:xfrm>
            <a:off x="4965375" y="1252950"/>
            <a:ext cx="3515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Source Sans Pro"/>
              <a:buChar char="●"/>
              <a:defRPr sz="1200">
                <a:latin typeface="Source Sans Pro"/>
                <a:ea typeface="Source Sans Pro"/>
                <a:cs typeface="Source Sans Pro"/>
                <a:sym typeface="Source Sans Pro"/>
              </a:defRPr>
            </a:lvl1pPr>
            <a:lvl2pPr marL="914400" lvl="1"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2pPr>
            <a:lvl3pPr marL="1371600" lvl="2"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3pPr>
            <a:lvl4pPr marL="1828800" lvl="3"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4pPr>
            <a:lvl5pPr marL="2286000" lvl="4"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5pPr>
            <a:lvl6pPr marL="2743200" lvl="5"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6pPr>
            <a:lvl7pPr marL="3200400" lvl="6"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7pPr>
            <a:lvl8pPr marL="3657600" lvl="7"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8pPr>
            <a:lvl9pPr marL="4114800" lvl="8" indent="-304800" rtl="0">
              <a:spcBef>
                <a:spcPts val="1000"/>
              </a:spcBef>
              <a:spcAft>
                <a:spcPts val="1000"/>
              </a:spcAft>
              <a:buSzPts val="1200"/>
              <a:buFont typeface="Source Sans Pro"/>
              <a:buChar char="■"/>
              <a:defRPr sz="1200">
                <a:latin typeface="Source Sans Pro"/>
                <a:ea typeface="Source Sans Pro"/>
                <a:cs typeface="Source Sans Pro"/>
                <a:sym typeface="Source Sans Pro"/>
              </a:defRPr>
            </a:lvl9pPr>
          </a:lstStyle>
          <a:p>
            <a:endParaRPr/>
          </a:p>
        </p:txBody>
      </p:sp>
      <p:sp>
        <p:nvSpPr>
          <p:cNvPr id="276" name="Google Shape;276;p35"/>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1 1">
  <p:cSld name="SECTION_TITLE_AND_DESCRIPTION_1_1">
    <p:bg>
      <p:bgPr>
        <a:solidFill>
          <a:srgbClr val="BCE3F8"/>
        </a:solidFill>
        <a:effectLst/>
      </p:bgPr>
    </p:bg>
    <p:spTree>
      <p:nvGrpSpPr>
        <p:cNvPr id="1" name="Shape 277"/>
        <p:cNvGrpSpPr/>
        <p:nvPr/>
      </p:nvGrpSpPr>
      <p:grpSpPr>
        <a:xfrm>
          <a:off x="0" y="0"/>
          <a:ext cx="0" cy="0"/>
          <a:chOff x="0" y="0"/>
          <a:chExt cx="0" cy="0"/>
        </a:xfrm>
      </p:grpSpPr>
      <p:sp>
        <p:nvSpPr>
          <p:cNvPr id="278" name="Google Shape;278;p36"/>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1385B"/>
              </a:buClr>
              <a:buSzPts val="6000"/>
              <a:buFont typeface="Source Sans Pro SemiBold"/>
              <a:buNone/>
              <a:defRPr sz="60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pic>
        <p:nvPicPr>
          <p:cNvPr id="279" name="Google Shape;279;p36"/>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280" name="Google Shape;280;p36"/>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281"/>
        <p:cNvGrpSpPr/>
        <p:nvPr/>
      </p:nvGrpSpPr>
      <p:grpSpPr>
        <a:xfrm>
          <a:off x="0" y="0"/>
          <a:ext cx="0" cy="0"/>
          <a:chOff x="0" y="0"/>
          <a:chExt cx="0" cy="0"/>
        </a:xfrm>
      </p:grpSpPr>
      <p:sp>
        <p:nvSpPr>
          <p:cNvPr id="282" name="Google Shape;282;p37"/>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3" name="Google Shape;283;p37"/>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284" name="Google Shape;284;p37"/>
          <p:cNvSpPr txBox="1"/>
          <p:nvPr/>
        </p:nvSpPr>
        <p:spPr>
          <a:xfrm>
            <a:off x="712850" y="289400"/>
            <a:ext cx="8212200" cy="84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rgbClr val="11385B"/>
                </a:solidFill>
                <a:latin typeface="Source Sans Pro SemiBold"/>
                <a:ea typeface="Source Sans Pro SemiBold"/>
                <a:cs typeface="Source Sans Pro SemiBold"/>
                <a:sym typeface="Source Sans Pro SemiBold"/>
              </a:rPr>
              <a:t>Icons to use in presentations</a:t>
            </a:r>
            <a:endParaRPr sz="2800">
              <a:solidFill>
                <a:srgbClr val="11385B"/>
              </a:solidFill>
              <a:latin typeface="Source Sans Pro SemiBold"/>
              <a:ea typeface="Source Sans Pro SemiBold"/>
              <a:cs typeface="Source Sans Pro SemiBold"/>
              <a:sym typeface="Source Sans Pro SemiBold"/>
            </a:endParaRPr>
          </a:p>
          <a:p>
            <a:pPr marL="0" lvl="0" indent="0" algn="l" rtl="0">
              <a:spcBef>
                <a:spcPts val="0"/>
              </a:spcBef>
              <a:spcAft>
                <a:spcPts val="0"/>
              </a:spcAft>
              <a:buNone/>
            </a:pPr>
            <a:r>
              <a:rPr lang="en" sz="1800">
                <a:solidFill>
                  <a:srgbClr val="11385B"/>
                </a:solidFill>
                <a:latin typeface="Source Sans Pro"/>
                <a:ea typeface="Source Sans Pro"/>
                <a:cs typeface="Source Sans Pro"/>
                <a:sym typeface="Source Sans Pro"/>
              </a:rPr>
              <a:t>Copy icons from master slide for use in your presentation (Slide&gt;Edit master) </a:t>
            </a:r>
            <a:endParaRPr sz="1800">
              <a:solidFill>
                <a:srgbClr val="11385B"/>
              </a:solidFill>
              <a:latin typeface="Source Sans Pro"/>
              <a:ea typeface="Source Sans Pro"/>
              <a:cs typeface="Source Sans Pro"/>
              <a:sym typeface="Source Sans Pro"/>
            </a:endParaRPr>
          </a:p>
        </p:txBody>
      </p:sp>
      <p:pic>
        <p:nvPicPr>
          <p:cNvPr id="285" name="Google Shape;285;p37" descr="thin-0001_compose_write_pencil_new.png"/>
          <p:cNvPicPr preferRelativeResize="0"/>
          <p:nvPr/>
        </p:nvPicPr>
        <p:blipFill>
          <a:blip r:embed="rId3">
            <a:alphaModFix/>
          </a:blip>
          <a:stretch>
            <a:fillRect/>
          </a:stretch>
        </p:blipFill>
        <p:spPr>
          <a:xfrm>
            <a:off x="908685" y="1443808"/>
            <a:ext cx="468822" cy="468821"/>
          </a:xfrm>
          <a:prstGeom prst="rect">
            <a:avLst/>
          </a:prstGeom>
          <a:noFill/>
          <a:ln>
            <a:noFill/>
          </a:ln>
        </p:spPr>
      </p:pic>
      <p:pic>
        <p:nvPicPr>
          <p:cNvPr id="286" name="Google Shape;286;p37" descr="thin-0019_mobile_iphone.png"/>
          <p:cNvPicPr preferRelativeResize="0"/>
          <p:nvPr/>
        </p:nvPicPr>
        <p:blipFill>
          <a:blip r:embed="rId4">
            <a:alphaModFix/>
          </a:blip>
          <a:stretch>
            <a:fillRect/>
          </a:stretch>
        </p:blipFill>
        <p:spPr>
          <a:xfrm>
            <a:off x="1664805" y="1450141"/>
            <a:ext cx="536962" cy="536961"/>
          </a:xfrm>
          <a:prstGeom prst="rect">
            <a:avLst/>
          </a:prstGeom>
          <a:noFill/>
          <a:ln>
            <a:noFill/>
          </a:ln>
        </p:spPr>
      </p:pic>
      <p:pic>
        <p:nvPicPr>
          <p:cNvPr id="287" name="Google Shape;287;p37" descr="thin-0020_ipad_reading_mobile.png"/>
          <p:cNvPicPr preferRelativeResize="0"/>
          <p:nvPr/>
        </p:nvPicPr>
        <p:blipFill>
          <a:blip r:embed="rId5">
            <a:alphaModFix/>
          </a:blip>
          <a:stretch>
            <a:fillRect/>
          </a:stretch>
        </p:blipFill>
        <p:spPr>
          <a:xfrm>
            <a:off x="2396869" y="1450150"/>
            <a:ext cx="559498" cy="559498"/>
          </a:xfrm>
          <a:prstGeom prst="rect">
            <a:avLst/>
          </a:prstGeom>
          <a:noFill/>
          <a:ln>
            <a:noFill/>
          </a:ln>
        </p:spPr>
      </p:pic>
      <p:pic>
        <p:nvPicPr>
          <p:cNvPr id="288" name="Google Shape;288;p37" descr="thin-0021_calendar_month_day_planner.png"/>
          <p:cNvPicPr preferRelativeResize="0"/>
          <p:nvPr/>
        </p:nvPicPr>
        <p:blipFill>
          <a:blip r:embed="rId6">
            <a:alphaModFix/>
          </a:blip>
          <a:stretch>
            <a:fillRect/>
          </a:stretch>
        </p:blipFill>
        <p:spPr>
          <a:xfrm>
            <a:off x="5559837" y="2146012"/>
            <a:ext cx="559498" cy="559498"/>
          </a:xfrm>
          <a:prstGeom prst="rect">
            <a:avLst/>
          </a:prstGeom>
          <a:noFill/>
          <a:ln>
            <a:noFill/>
          </a:ln>
        </p:spPr>
      </p:pic>
      <p:pic>
        <p:nvPicPr>
          <p:cNvPr id="289" name="Google Shape;289;p37" descr="thin-0027_stopwatch_timer_running_time.png"/>
          <p:cNvPicPr preferRelativeResize="0"/>
          <p:nvPr/>
        </p:nvPicPr>
        <p:blipFill>
          <a:blip r:embed="rId7">
            <a:alphaModFix/>
          </a:blip>
          <a:stretch>
            <a:fillRect/>
          </a:stretch>
        </p:blipFill>
        <p:spPr>
          <a:xfrm>
            <a:off x="6251855" y="2146012"/>
            <a:ext cx="559498" cy="559498"/>
          </a:xfrm>
          <a:prstGeom prst="rect">
            <a:avLst/>
          </a:prstGeom>
          <a:noFill/>
          <a:ln>
            <a:noFill/>
          </a:ln>
        </p:spPr>
      </p:pic>
      <p:pic>
        <p:nvPicPr>
          <p:cNvPr id="290" name="Google Shape;290;p37" descr="thin-0032_flag.png"/>
          <p:cNvPicPr preferRelativeResize="0"/>
          <p:nvPr/>
        </p:nvPicPr>
        <p:blipFill>
          <a:blip r:embed="rId8">
            <a:alphaModFix/>
          </a:blip>
          <a:stretch>
            <a:fillRect/>
          </a:stretch>
        </p:blipFill>
        <p:spPr>
          <a:xfrm>
            <a:off x="7240360" y="2124953"/>
            <a:ext cx="559498" cy="559498"/>
          </a:xfrm>
          <a:prstGeom prst="rect">
            <a:avLst/>
          </a:prstGeom>
          <a:noFill/>
          <a:ln>
            <a:noFill/>
          </a:ln>
        </p:spPr>
      </p:pic>
      <p:pic>
        <p:nvPicPr>
          <p:cNvPr id="291" name="Google Shape;291;p37" descr="thin-0033_search_find_zoom.png"/>
          <p:cNvPicPr preferRelativeResize="0"/>
          <p:nvPr/>
        </p:nvPicPr>
        <p:blipFill>
          <a:blip r:embed="rId9">
            <a:alphaModFix/>
          </a:blip>
          <a:stretch>
            <a:fillRect/>
          </a:stretch>
        </p:blipFill>
        <p:spPr>
          <a:xfrm>
            <a:off x="7277677" y="1496399"/>
            <a:ext cx="559498" cy="559498"/>
          </a:xfrm>
          <a:prstGeom prst="rect">
            <a:avLst/>
          </a:prstGeom>
          <a:noFill/>
          <a:ln>
            <a:noFill/>
          </a:ln>
        </p:spPr>
      </p:pic>
      <p:pic>
        <p:nvPicPr>
          <p:cNvPr id="292" name="Google Shape;292;p37" descr="thin-0042_attachment.png"/>
          <p:cNvPicPr preferRelativeResize="0"/>
          <p:nvPr/>
        </p:nvPicPr>
        <p:blipFill>
          <a:blip r:embed="rId10">
            <a:alphaModFix/>
          </a:blip>
          <a:stretch>
            <a:fillRect/>
          </a:stretch>
        </p:blipFill>
        <p:spPr>
          <a:xfrm>
            <a:off x="6413491" y="1438883"/>
            <a:ext cx="559498" cy="559498"/>
          </a:xfrm>
          <a:prstGeom prst="rect">
            <a:avLst/>
          </a:prstGeom>
          <a:noFill/>
          <a:ln>
            <a:noFill/>
          </a:ln>
        </p:spPr>
      </p:pic>
      <p:pic>
        <p:nvPicPr>
          <p:cNvPr id="293" name="Google Shape;293;p37" descr="thin-0052_settings_gears_preferences_gearbox.png"/>
          <p:cNvPicPr preferRelativeResize="0"/>
          <p:nvPr/>
        </p:nvPicPr>
        <p:blipFill>
          <a:blip r:embed="rId11">
            <a:alphaModFix/>
          </a:blip>
          <a:stretch>
            <a:fillRect/>
          </a:stretch>
        </p:blipFill>
        <p:spPr>
          <a:xfrm>
            <a:off x="5741103" y="1484220"/>
            <a:ext cx="559498" cy="559498"/>
          </a:xfrm>
          <a:prstGeom prst="rect">
            <a:avLst/>
          </a:prstGeom>
          <a:noFill/>
          <a:ln>
            <a:noFill/>
          </a:ln>
        </p:spPr>
      </p:pic>
      <p:pic>
        <p:nvPicPr>
          <p:cNvPr id="294" name="Google Shape;294;p37" descr="thin-0055_settings_tools_configuration_preferences.png"/>
          <p:cNvPicPr preferRelativeResize="0"/>
          <p:nvPr/>
        </p:nvPicPr>
        <p:blipFill>
          <a:blip r:embed="rId12">
            <a:alphaModFix/>
          </a:blip>
          <a:stretch>
            <a:fillRect/>
          </a:stretch>
        </p:blipFill>
        <p:spPr>
          <a:xfrm>
            <a:off x="5140550" y="1438883"/>
            <a:ext cx="559498" cy="559498"/>
          </a:xfrm>
          <a:prstGeom prst="rect">
            <a:avLst/>
          </a:prstGeom>
          <a:noFill/>
          <a:ln>
            <a:noFill/>
          </a:ln>
        </p:spPr>
      </p:pic>
      <p:pic>
        <p:nvPicPr>
          <p:cNvPr id="295" name="Google Shape;295;p37" descr="thin-0070_paper_role.png"/>
          <p:cNvPicPr preferRelativeResize="0"/>
          <p:nvPr/>
        </p:nvPicPr>
        <p:blipFill>
          <a:blip r:embed="rId13">
            <a:alphaModFix/>
          </a:blip>
          <a:stretch>
            <a:fillRect/>
          </a:stretch>
        </p:blipFill>
        <p:spPr>
          <a:xfrm>
            <a:off x="4487066" y="1438883"/>
            <a:ext cx="559498" cy="559498"/>
          </a:xfrm>
          <a:prstGeom prst="rect">
            <a:avLst/>
          </a:prstGeom>
          <a:noFill/>
          <a:ln>
            <a:noFill/>
          </a:ln>
        </p:spPr>
      </p:pic>
      <p:pic>
        <p:nvPicPr>
          <p:cNvPr id="296" name="Google Shape;296;p37" descr="thin-0100_to_do_list_reminder_done.png"/>
          <p:cNvPicPr preferRelativeResize="0"/>
          <p:nvPr/>
        </p:nvPicPr>
        <p:blipFill>
          <a:blip r:embed="rId14">
            <a:alphaModFix/>
          </a:blip>
          <a:stretch>
            <a:fillRect/>
          </a:stretch>
        </p:blipFill>
        <p:spPr>
          <a:xfrm>
            <a:off x="3771636" y="1393545"/>
            <a:ext cx="559498" cy="559498"/>
          </a:xfrm>
          <a:prstGeom prst="rect">
            <a:avLst/>
          </a:prstGeom>
          <a:noFill/>
          <a:ln>
            <a:noFill/>
          </a:ln>
        </p:spPr>
      </p:pic>
      <p:pic>
        <p:nvPicPr>
          <p:cNvPr id="297" name="Google Shape;297;p37" descr="thin-0128_upload_load_share.png"/>
          <p:cNvPicPr preferRelativeResize="0"/>
          <p:nvPr/>
        </p:nvPicPr>
        <p:blipFill>
          <a:blip r:embed="rId15">
            <a:alphaModFix/>
          </a:blip>
          <a:stretch>
            <a:fillRect/>
          </a:stretch>
        </p:blipFill>
        <p:spPr>
          <a:xfrm>
            <a:off x="3109351" y="1377900"/>
            <a:ext cx="559498" cy="559498"/>
          </a:xfrm>
          <a:prstGeom prst="rect">
            <a:avLst/>
          </a:prstGeom>
          <a:noFill/>
          <a:ln>
            <a:noFill/>
          </a:ln>
        </p:spPr>
      </p:pic>
      <p:pic>
        <p:nvPicPr>
          <p:cNvPr id="298" name="Google Shape;298;p37" descr="thin-0143_rotate_clockwise.png"/>
          <p:cNvPicPr preferRelativeResize="0"/>
          <p:nvPr/>
        </p:nvPicPr>
        <p:blipFill>
          <a:blip r:embed="rId16">
            <a:alphaModFix/>
          </a:blip>
          <a:stretch>
            <a:fillRect/>
          </a:stretch>
        </p:blipFill>
        <p:spPr>
          <a:xfrm>
            <a:off x="4822171" y="2193253"/>
            <a:ext cx="512248" cy="512247"/>
          </a:xfrm>
          <a:prstGeom prst="rect">
            <a:avLst/>
          </a:prstGeom>
          <a:noFill/>
          <a:ln>
            <a:noFill/>
          </a:ln>
        </p:spPr>
      </p:pic>
      <p:pic>
        <p:nvPicPr>
          <p:cNvPr id="299" name="Google Shape;299;p37" descr="thin-0153_delete_exit_remove_close.png"/>
          <p:cNvPicPr preferRelativeResize="0"/>
          <p:nvPr/>
        </p:nvPicPr>
        <p:blipFill>
          <a:blip r:embed="rId17">
            <a:alphaModFix/>
          </a:blip>
          <a:stretch>
            <a:fillRect/>
          </a:stretch>
        </p:blipFill>
        <p:spPr>
          <a:xfrm>
            <a:off x="4819971" y="2995724"/>
            <a:ext cx="559498" cy="539397"/>
          </a:xfrm>
          <a:prstGeom prst="rect">
            <a:avLst/>
          </a:prstGeom>
          <a:noFill/>
          <a:ln>
            <a:noFill/>
          </a:ln>
        </p:spPr>
      </p:pic>
      <p:pic>
        <p:nvPicPr>
          <p:cNvPr id="300" name="Google Shape;300;p37" descr="thin-0154_ok_successful_check.png"/>
          <p:cNvPicPr preferRelativeResize="0"/>
          <p:nvPr/>
        </p:nvPicPr>
        <p:blipFill>
          <a:blip r:embed="rId18">
            <a:alphaModFix/>
          </a:blip>
          <a:stretch>
            <a:fillRect/>
          </a:stretch>
        </p:blipFill>
        <p:spPr>
          <a:xfrm>
            <a:off x="5584369" y="2971021"/>
            <a:ext cx="559498" cy="539397"/>
          </a:xfrm>
          <a:prstGeom prst="rect">
            <a:avLst/>
          </a:prstGeom>
          <a:noFill/>
          <a:ln>
            <a:noFill/>
          </a:ln>
        </p:spPr>
      </p:pic>
      <p:pic>
        <p:nvPicPr>
          <p:cNvPr id="301" name="Google Shape;301;p37" descr="thin-0207_list_checkbox_todo_done.png"/>
          <p:cNvPicPr preferRelativeResize="0"/>
          <p:nvPr/>
        </p:nvPicPr>
        <p:blipFill>
          <a:blip r:embed="rId19">
            <a:alphaModFix/>
          </a:blip>
          <a:stretch>
            <a:fillRect/>
          </a:stretch>
        </p:blipFill>
        <p:spPr>
          <a:xfrm>
            <a:off x="6413491" y="2983367"/>
            <a:ext cx="559498" cy="539397"/>
          </a:xfrm>
          <a:prstGeom prst="rect">
            <a:avLst/>
          </a:prstGeom>
          <a:noFill/>
          <a:ln>
            <a:noFill/>
          </a:ln>
        </p:spPr>
      </p:pic>
      <p:pic>
        <p:nvPicPr>
          <p:cNvPr id="302" name="Google Shape;302;p37" descr="thin-0281_chat_message_discussion_bubble_reply_conversation.png"/>
          <p:cNvPicPr preferRelativeResize="0"/>
          <p:nvPr/>
        </p:nvPicPr>
        <p:blipFill>
          <a:blip r:embed="rId20">
            <a:alphaModFix/>
          </a:blip>
          <a:stretch>
            <a:fillRect/>
          </a:stretch>
        </p:blipFill>
        <p:spPr>
          <a:xfrm>
            <a:off x="7277677" y="3030790"/>
            <a:ext cx="559498" cy="539397"/>
          </a:xfrm>
          <a:prstGeom prst="rect">
            <a:avLst/>
          </a:prstGeom>
          <a:noFill/>
          <a:ln>
            <a:noFill/>
          </a:ln>
        </p:spPr>
      </p:pic>
      <p:pic>
        <p:nvPicPr>
          <p:cNvPr id="303" name="Google Shape;303;p37" descr="thin-0310_support_help_talk_call.png"/>
          <p:cNvPicPr preferRelativeResize="0"/>
          <p:nvPr/>
        </p:nvPicPr>
        <p:blipFill>
          <a:blip r:embed="rId21">
            <a:alphaModFix/>
          </a:blip>
          <a:stretch>
            <a:fillRect/>
          </a:stretch>
        </p:blipFill>
        <p:spPr>
          <a:xfrm>
            <a:off x="3284615" y="2893557"/>
            <a:ext cx="559498" cy="539397"/>
          </a:xfrm>
          <a:prstGeom prst="rect">
            <a:avLst/>
          </a:prstGeom>
          <a:noFill/>
          <a:ln>
            <a:noFill/>
          </a:ln>
        </p:spPr>
      </p:pic>
      <p:pic>
        <p:nvPicPr>
          <p:cNvPr id="304" name="Google Shape;304;p37" descr="thin-0358_database_raid.png"/>
          <p:cNvPicPr preferRelativeResize="0"/>
          <p:nvPr/>
        </p:nvPicPr>
        <p:blipFill>
          <a:blip r:embed="rId22">
            <a:alphaModFix/>
          </a:blip>
          <a:stretch>
            <a:fillRect/>
          </a:stretch>
        </p:blipFill>
        <p:spPr>
          <a:xfrm>
            <a:off x="4774921" y="3597529"/>
            <a:ext cx="559498" cy="539397"/>
          </a:xfrm>
          <a:prstGeom prst="rect">
            <a:avLst/>
          </a:prstGeom>
          <a:noFill/>
          <a:ln>
            <a:noFill/>
          </a:ln>
        </p:spPr>
      </p:pic>
      <p:pic>
        <p:nvPicPr>
          <p:cNvPr id="305" name="Google Shape;305;p37" descr="thin-0383_graph_columns_growth_statistics.png"/>
          <p:cNvPicPr preferRelativeResize="0"/>
          <p:nvPr/>
        </p:nvPicPr>
        <p:blipFill>
          <a:blip r:embed="rId23">
            <a:alphaModFix/>
          </a:blip>
          <a:stretch>
            <a:fillRect/>
          </a:stretch>
        </p:blipFill>
        <p:spPr>
          <a:xfrm>
            <a:off x="3245984" y="3637174"/>
            <a:ext cx="559498" cy="539397"/>
          </a:xfrm>
          <a:prstGeom prst="rect">
            <a:avLst/>
          </a:prstGeom>
          <a:noFill/>
          <a:ln>
            <a:noFill/>
          </a:ln>
        </p:spPr>
      </p:pic>
      <p:pic>
        <p:nvPicPr>
          <p:cNvPr id="306" name="Google Shape;306;p37" descr="thin-0384_graph_columns_drop_statistics.png"/>
          <p:cNvPicPr preferRelativeResize="0"/>
          <p:nvPr/>
        </p:nvPicPr>
        <p:blipFill>
          <a:blip r:embed="rId24">
            <a:alphaModFix/>
          </a:blip>
          <a:stretch>
            <a:fillRect/>
          </a:stretch>
        </p:blipFill>
        <p:spPr>
          <a:xfrm>
            <a:off x="4019408" y="3612866"/>
            <a:ext cx="559498" cy="539397"/>
          </a:xfrm>
          <a:prstGeom prst="rect">
            <a:avLst/>
          </a:prstGeom>
          <a:noFill/>
          <a:ln>
            <a:noFill/>
          </a:ln>
        </p:spPr>
      </p:pic>
      <p:pic>
        <p:nvPicPr>
          <p:cNvPr id="307" name="Google Shape;307;p37" descr="thin-0550_attention_error_alert_caution.png"/>
          <p:cNvPicPr preferRelativeResize="0"/>
          <p:nvPr/>
        </p:nvPicPr>
        <p:blipFill>
          <a:blip r:embed="rId25">
            <a:alphaModFix/>
          </a:blip>
          <a:stretch>
            <a:fillRect/>
          </a:stretch>
        </p:blipFill>
        <p:spPr>
          <a:xfrm>
            <a:off x="2493013" y="3582833"/>
            <a:ext cx="559498" cy="539397"/>
          </a:xfrm>
          <a:prstGeom prst="rect">
            <a:avLst/>
          </a:prstGeom>
          <a:noFill/>
          <a:ln>
            <a:noFill/>
          </a:ln>
        </p:spPr>
      </p:pic>
      <p:pic>
        <p:nvPicPr>
          <p:cNvPr id="308" name="Google Shape;308;p37" descr="thin-0661_like_thumb_up_vote.png"/>
          <p:cNvPicPr preferRelativeResize="0"/>
          <p:nvPr/>
        </p:nvPicPr>
        <p:blipFill>
          <a:blip r:embed="rId26">
            <a:alphaModFix/>
          </a:blip>
          <a:stretch>
            <a:fillRect/>
          </a:stretch>
        </p:blipFill>
        <p:spPr>
          <a:xfrm>
            <a:off x="828134" y="3530179"/>
            <a:ext cx="559498" cy="539397"/>
          </a:xfrm>
          <a:prstGeom prst="rect">
            <a:avLst/>
          </a:prstGeom>
          <a:noFill/>
          <a:ln>
            <a:noFill/>
          </a:ln>
        </p:spPr>
      </p:pic>
      <p:pic>
        <p:nvPicPr>
          <p:cNvPr id="309" name="Google Shape;309;p37" descr="thin-0662_dislike_thumb_down_vote.png"/>
          <p:cNvPicPr preferRelativeResize="0"/>
          <p:nvPr/>
        </p:nvPicPr>
        <p:blipFill>
          <a:blip r:embed="rId27">
            <a:alphaModFix/>
          </a:blip>
          <a:stretch>
            <a:fillRect/>
          </a:stretch>
        </p:blipFill>
        <p:spPr>
          <a:xfrm>
            <a:off x="1674930" y="3582833"/>
            <a:ext cx="559498" cy="539397"/>
          </a:xfrm>
          <a:prstGeom prst="rect">
            <a:avLst/>
          </a:prstGeom>
          <a:noFill/>
          <a:ln>
            <a:noFill/>
          </a:ln>
        </p:spPr>
      </p:pic>
      <p:pic>
        <p:nvPicPr>
          <p:cNvPr id="310" name="Google Shape;310;p37" descr="thin-0699_user_profile_avatar_man_male.png"/>
          <p:cNvPicPr preferRelativeResize="0"/>
          <p:nvPr/>
        </p:nvPicPr>
        <p:blipFill>
          <a:blip r:embed="rId28">
            <a:alphaModFix/>
          </a:blip>
          <a:stretch>
            <a:fillRect/>
          </a:stretch>
        </p:blipFill>
        <p:spPr>
          <a:xfrm>
            <a:off x="2493013" y="2893546"/>
            <a:ext cx="559498" cy="539397"/>
          </a:xfrm>
          <a:prstGeom prst="rect">
            <a:avLst/>
          </a:prstGeom>
          <a:noFill/>
          <a:ln>
            <a:noFill/>
          </a:ln>
        </p:spPr>
      </p:pic>
      <p:pic>
        <p:nvPicPr>
          <p:cNvPr id="311" name="Google Shape;311;p37" descr="thin-0700_user_profile_avatar_woman_female.png"/>
          <p:cNvPicPr preferRelativeResize="0"/>
          <p:nvPr/>
        </p:nvPicPr>
        <p:blipFill>
          <a:blip r:embed="rId29">
            <a:alphaModFix/>
          </a:blip>
          <a:stretch>
            <a:fillRect/>
          </a:stretch>
        </p:blipFill>
        <p:spPr>
          <a:xfrm>
            <a:off x="1664805" y="2893546"/>
            <a:ext cx="559498" cy="539397"/>
          </a:xfrm>
          <a:prstGeom prst="rect">
            <a:avLst/>
          </a:prstGeom>
          <a:noFill/>
          <a:ln>
            <a:noFill/>
          </a:ln>
        </p:spPr>
      </p:pic>
      <p:pic>
        <p:nvPicPr>
          <p:cNvPr id="312" name="Google Shape;312;p37" descr="thin-0704_users_profile_group_couple_man_woman.png"/>
          <p:cNvPicPr preferRelativeResize="0"/>
          <p:nvPr/>
        </p:nvPicPr>
        <p:blipFill>
          <a:blip r:embed="rId30">
            <a:alphaModFix/>
          </a:blip>
          <a:stretch>
            <a:fillRect/>
          </a:stretch>
        </p:blipFill>
        <p:spPr>
          <a:xfrm>
            <a:off x="788275" y="2893546"/>
            <a:ext cx="559498" cy="539397"/>
          </a:xfrm>
          <a:prstGeom prst="rect">
            <a:avLst/>
          </a:prstGeom>
          <a:noFill/>
          <a:ln>
            <a:noFill/>
          </a:ln>
        </p:spPr>
      </p:pic>
      <p:pic>
        <p:nvPicPr>
          <p:cNvPr id="313" name="Google Shape;313;p37" descr="thin-0709_user_profile_avatar_man_male.png"/>
          <p:cNvPicPr preferRelativeResize="0"/>
          <p:nvPr/>
        </p:nvPicPr>
        <p:blipFill>
          <a:blip r:embed="rId31">
            <a:alphaModFix/>
          </a:blip>
          <a:stretch>
            <a:fillRect/>
          </a:stretch>
        </p:blipFill>
        <p:spPr>
          <a:xfrm>
            <a:off x="3212139" y="2146013"/>
            <a:ext cx="559498" cy="539397"/>
          </a:xfrm>
          <a:prstGeom prst="rect">
            <a:avLst/>
          </a:prstGeom>
          <a:noFill/>
          <a:ln>
            <a:noFill/>
          </a:ln>
        </p:spPr>
      </p:pic>
      <p:pic>
        <p:nvPicPr>
          <p:cNvPr id="314" name="Google Shape;314;p37" descr="thin-0710_business_tie_user_profile_avatar_man_male.png"/>
          <p:cNvPicPr preferRelativeResize="0"/>
          <p:nvPr/>
        </p:nvPicPr>
        <p:blipFill>
          <a:blip r:embed="rId32">
            <a:alphaModFix/>
          </a:blip>
          <a:stretch>
            <a:fillRect/>
          </a:stretch>
        </p:blipFill>
        <p:spPr>
          <a:xfrm>
            <a:off x="2493013" y="2146013"/>
            <a:ext cx="559498" cy="539397"/>
          </a:xfrm>
          <a:prstGeom prst="rect">
            <a:avLst/>
          </a:prstGeom>
          <a:noFill/>
          <a:ln>
            <a:noFill/>
          </a:ln>
        </p:spPr>
      </p:pic>
      <p:pic>
        <p:nvPicPr>
          <p:cNvPr id="315" name="Google Shape;315;p37" descr="thin-0711_young_boy_user_profile_avatar_man_male.png"/>
          <p:cNvPicPr preferRelativeResize="0"/>
          <p:nvPr/>
        </p:nvPicPr>
        <p:blipFill>
          <a:blip r:embed="rId33">
            <a:alphaModFix/>
          </a:blip>
          <a:stretch>
            <a:fillRect/>
          </a:stretch>
        </p:blipFill>
        <p:spPr>
          <a:xfrm>
            <a:off x="1659294" y="2146013"/>
            <a:ext cx="559498" cy="539397"/>
          </a:xfrm>
          <a:prstGeom prst="rect">
            <a:avLst/>
          </a:prstGeom>
          <a:noFill/>
          <a:ln>
            <a:noFill/>
          </a:ln>
        </p:spPr>
      </p:pic>
      <p:pic>
        <p:nvPicPr>
          <p:cNvPr id="316" name="Google Shape;316;p37" descr="thin-0712_user_profile_avatar_girl_woman_female.png"/>
          <p:cNvPicPr preferRelativeResize="0"/>
          <p:nvPr/>
        </p:nvPicPr>
        <p:blipFill>
          <a:blip r:embed="rId34">
            <a:alphaModFix/>
          </a:blip>
          <a:stretch>
            <a:fillRect/>
          </a:stretch>
        </p:blipFill>
        <p:spPr>
          <a:xfrm>
            <a:off x="788275" y="2068282"/>
            <a:ext cx="559498" cy="539397"/>
          </a:xfrm>
          <a:prstGeom prst="rect">
            <a:avLst/>
          </a:prstGeom>
          <a:noFill/>
          <a:ln>
            <a:noFill/>
          </a:ln>
        </p:spPr>
      </p:pic>
      <p:pic>
        <p:nvPicPr>
          <p:cNvPr id="317" name="Google Shape;317;p37"/>
          <p:cNvPicPr preferRelativeResize="0"/>
          <p:nvPr/>
        </p:nvPicPr>
        <p:blipFill>
          <a:blip r:embed="rId35">
            <a:alphaModFix/>
          </a:blip>
          <a:stretch>
            <a:fillRect/>
          </a:stretch>
        </p:blipFill>
        <p:spPr>
          <a:xfrm>
            <a:off x="5545824" y="3638820"/>
            <a:ext cx="650451" cy="650450"/>
          </a:xfrm>
          <a:prstGeom prst="rect">
            <a:avLst/>
          </a:prstGeom>
          <a:noFill/>
          <a:ln>
            <a:noFill/>
          </a:ln>
        </p:spPr>
      </p:pic>
      <p:pic>
        <p:nvPicPr>
          <p:cNvPr id="318" name="Google Shape;318;p37" descr="thin-0766_weather_snow_flake_winter.png"/>
          <p:cNvPicPr preferRelativeResize="0"/>
          <p:nvPr/>
        </p:nvPicPr>
        <p:blipFill>
          <a:blip r:embed="rId36">
            <a:alphaModFix/>
          </a:blip>
          <a:stretch>
            <a:fillRect/>
          </a:stretch>
        </p:blipFill>
        <p:spPr>
          <a:xfrm>
            <a:off x="4053393" y="2952662"/>
            <a:ext cx="559498" cy="559496"/>
          </a:xfrm>
          <a:prstGeom prst="rect">
            <a:avLst/>
          </a:prstGeom>
          <a:noFill/>
          <a:ln>
            <a:noFill/>
          </a:ln>
        </p:spPr>
      </p:pic>
      <p:pic>
        <p:nvPicPr>
          <p:cNvPr id="319" name="Google Shape;319;p37" descr="thin-0719_group_users_circle.png"/>
          <p:cNvPicPr preferRelativeResize="0"/>
          <p:nvPr/>
        </p:nvPicPr>
        <p:blipFill>
          <a:blip r:embed="rId37">
            <a:alphaModFix/>
          </a:blip>
          <a:stretch>
            <a:fillRect/>
          </a:stretch>
        </p:blipFill>
        <p:spPr>
          <a:xfrm>
            <a:off x="4037255" y="2130666"/>
            <a:ext cx="559498" cy="559496"/>
          </a:xfrm>
          <a:prstGeom prst="rect">
            <a:avLst/>
          </a:prstGeom>
          <a:noFill/>
          <a:ln>
            <a:noFill/>
          </a:ln>
        </p:spPr>
      </p:pic>
      <p:pic>
        <p:nvPicPr>
          <p:cNvPr id="320" name="Google Shape;320;p37" descr="thin-0632_security_lock.png"/>
          <p:cNvPicPr preferRelativeResize="0"/>
          <p:nvPr/>
        </p:nvPicPr>
        <p:blipFill>
          <a:blip r:embed="rId38">
            <a:alphaModFix/>
          </a:blip>
          <a:stretch>
            <a:fillRect/>
          </a:stretch>
        </p:blipFill>
        <p:spPr>
          <a:xfrm>
            <a:off x="7277677" y="3658239"/>
            <a:ext cx="559498" cy="559496"/>
          </a:xfrm>
          <a:prstGeom prst="rect">
            <a:avLst/>
          </a:prstGeom>
          <a:noFill/>
          <a:ln>
            <a:noFill/>
          </a:ln>
        </p:spPr>
      </p:pic>
      <p:pic>
        <p:nvPicPr>
          <p:cNvPr id="321" name="Google Shape;321;p37" descr="thin-0540_map_path_navigation_location_treasure_hunt.png"/>
          <p:cNvPicPr preferRelativeResize="0"/>
          <p:nvPr/>
        </p:nvPicPr>
        <p:blipFill>
          <a:blip r:embed="rId39">
            <a:alphaModFix/>
          </a:blip>
          <a:stretch>
            <a:fillRect/>
          </a:stretch>
        </p:blipFill>
        <p:spPr>
          <a:xfrm>
            <a:off x="6378257" y="3638820"/>
            <a:ext cx="559498" cy="559496"/>
          </a:xfrm>
          <a:prstGeom prst="rect">
            <a:avLst/>
          </a:prstGeom>
          <a:noFill/>
          <a:ln>
            <a:noFill/>
          </a:ln>
        </p:spPr>
      </p:pic>
      <p:sp>
        <p:nvSpPr>
          <p:cNvPr id="322" name="Google Shape;322;p37"/>
          <p:cNvSpPr txBox="1"/>
          <p:nvPr/>
        </p:nvSpPr>
        <p:spPr>
          <a:xfrm>
            <a:off x="788275" y="4316075"/>
            <a:ext cx="7098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For a preview of additional icons (including free social icons) available visit </a:t>
            </a:r>
            <a:r>
              <a:rPr lang="en" sz="1000" u="sng">
                <a:solidFill>
                  <a:srgbClr val="046B99"/>
                </a:solidFill>
                <a:latin typeface="Helvetica Neue"/>
                <a:ea typeface="Helvetica Neue"/>
                <a:cs typeface="Helvetica Neue"/>
                <a:sym typeface="Helvetica Neue"/>
                <a:hlinkClick r:id="rId40">
                  <a:extLst>
                    <a:ext uri="{A12FA001-AC4F-418D-AE19-62706E023703}">
                      <ahyp:hlinkClr xmlns:ahyp="http://schemas.microsoft.com/office/drawing/2018/hyperlinkcolor" val="tx"/>
                    </a:ext>
                  </a:extLst>
                </a:hlinkClick>
              </a:rPr>
              <a:t>https://picons.me</a:t>
            </a:r>
            <a:endParaRPr sz="1000">
              <a:solidFill>
                <a:srgbClr val="046B99"/>
              </a:solidFill>
              <a:latin typeface="Helvetica Neue"/>
              <a:ea typeface="Helvetica Neue"/>
              <a:cs typeface="Helvetica Neue"/>
              <a:sym typeface="Helvetica Neue"/>
            </a:endParaRPr>
          </a:p>
        </p:txBody>
      </p:sp>
      <p:sp>
        <p:nvSpPr>
          <p:cNvPr id="323" name="Google Shape;323;p37"/>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ustom Layout 1 1">
  <p:cSld name="CUSTOM_1_1">
    <p:spTree>
      <p:nvGrpSpPr>
        <p:cNvPr id="1" name="Shape 324"/>
        <p:cNvGrpSpPr/>
        <p:nvPr/>
      </p:nvGrpSpPr>
      <p:grpSpPr>
        <a:xfrm>
          <a:off x="0" y="0"/>
          <a:ext cx="0" cy="0"/>
          <a:chOff x="0" y="0"/>
          <a:chExt cx="0" cy="0"/>
        </a:xfrm>
      </p:grpSpPr>
      <p:sp>
        <p:nvSpPr>
          <p:cNvPr id="325" name="Google Shape;325;p38"/>
          <p:cNvSpPr txBox="1"/>
          <p:nvPr/>
        </p:nvSpPr>
        <p:spPr>
          <a:xfrm>
            <a:off x="712850" y="289402"/>
            <a:ext cx="7386600" cy="84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rgbClr val="11385B"/>
                </a:solidFill>
                <a:latin typeface="Source Sans Pro SemiBold"/>
                <a:ea typeface="Source Sans Pro SemiBold"/>
                <a:cs typeface="Source Sans Pro SemiBold"/>
                <a:sym typeface="Source Sans Pro SemiBold"/>
              </a:rPr>
              <a:t>USAGov Brand Colors</a:t>
            </a:r>
            <a:endParaRPr sz="2800">
              <a:solidFill>
                <a:srgbClr val="11385B"/>
              </a:solidFill>
              <a:latin typeface="Source Sans Pro SemiBold"/>
              <a:ea typeface="Source Sans Pro SemiBold"/>
              <a:cs typeface="Source Sans Pro SemiBold"/>
              <a:sym typeface="Source Sans Pro SemiBold"/>
            </a:endParaRPr>
          </a:p>
          <a:p>
            <a:pPr marL="0" lvl="0" indent="0" algn="l" rtl="0">
              <a:spcBef>
                <a:spcPts val="0"/>
              </a:spcBef>
              <a:spcAft>
                <a:spcPts val="0"/>
              </a:spcAft>
              <a:buNone/>
            </a:pPr>
            <a:r>
              <a:rPr lang="en" sz="1800">
                <a:solidFill>
                  <a:srgbClr val="11385B"/>
                </a:solidFill>
                <a:latin typeface="Source Sans Pro"/>
                <a:ea typeface="Source Sans Pro"/>
                <a:cs typeface="Source Sans Pro"/>
                <a:sym typeface="Source Sans Pro"/>
              </a:rPr>
              <a:t>Add these colors to your custom color swatches in Google</a:t>
            </a:r>
            <a:endParaRPr sz="1800">
              <a:solidFill>
                <a:srgbClr val="11385B"/>
              </a:solidFill>
              <a:latin typeface="Source Sans Pro"/>
              <a:ea typeface="Source Sans Pro"/>
              <a:cs typeface="Source Sans Pro"/>
              <a:sym typeface="Source Sans Pro"/>
            </a:endParaRPr>
          </a:p>
        </p:txBody>
      </p:sp>
      <p:sp>
        <p:nvSpPr>
          <p:cNvPr id="326" name="Google Shape;326;p38"/>
          <p:cNvSpPr/>
          <p:nvPr/>
        </p:nvSpPr>
        <p:spPr>
          <a:xfrm>
            <a:off x="794975" y="1589940"/>
            <a:ext cx="808500" cy="808500"/>
          </a:xfrm>
          <a:prstGeom prst="rect">
            <a:avLst/>
          </a:prstGeom>
          <a:solidFill>
            <a:srgbClr val="FFFFFF"/>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8"/>
          <p:cNvSpPr/>
          <p:nvPr/>
        </p:nvSpPr>
        <p:spPr>
          <a:xfrm>
            <a:off x="3062475" y="1589940"/>
            <a:ext cx="808500" cy="8085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8"/>
          <p:cNvSpPr txBox="1"/>
          <p:nvPr/>
        </p:nvSpPr>
        <p:spPr>
          <a:xfrm>
            <a:off x="712075"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White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#FFFFF</a:t>
            </a:r>
            <a:endParaRPr sz="1000">
              <a:latin typeface="Helvetica Neue"/>
              <a:ea typeface="Helvetica Neue"/>
              <a:cs typeface="Helvetica Neue"/>
              <a:sym typeface="Helvetica Neue"/>
            </a:endParaRPr>
          </a:p>
        </p:txBody>
      </p:sp>
      <p:sp>
        <p:nvSpPr>
          <p:cNvPr id="329" name="Google Shape;329;p38"/>
          <p:cNvSpPr txBox="1"/>
          <p:nvPr/>
        </p:nvSpPr>
        <p:spPr>
          <a:xfrm>
            <a:off x="297968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000" b="1">
                <a:latin typeface="Helvetica Neue"/>
                <a:ea typeface="Helvetica Neue"/>
                <a:cs typeface="Helvetica Neue"/>
                <a:sym typeface="Helvetica Neue"/>
              </a:rPr>
              <a:t>Aqua Blue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a:t>
            </a:r>
            <a:r>
              <a:rPr lang="en" sz="1000">
                <a:solidFill>
                  <a:schemeClr val="dk1"/>
                </a:solidFill>
                <a:latin typeface="Helvetica Neue"/>
                <a:ea typeface="Helvetica Neue"/>
                <a:cs typeface="Helvetica Neue"/>
                <a:sym typeface="Helvetica Neue"/>
              </a:rPr>
              <a:t>02BfE7</a:t>
            </a:r>
            <a:endParaRPr sz="1000">
              <a:latin typeface="Helvetica Neue"/>
              <a:ea typeface="Helvetica Neue"/>
              <a:cs typeface="Helvetica Neue"/>
              <a:sym typeface="Helvetica Neue"/>
            </a:endParaRPr>
          </a:p>
        </p:txBody>
      </p:sp>
      <p:sp>
        <p:nvSpPr>
          <p:cNvPr id="330" name="Google Shape;330;p38"/>
          <p:cNvSpPr/>
          <p:nvPr/>
        </p:nvSpPr>
        <p:spPr>
          <a:xfrm>
            <a:off x="5235725" y="1589940"/>
            <a:ext cx="808500" cy="808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8"/>
          <p:cNvSpPr txBox="1"/>
          <p:nvPr/>
        </p:nvSpPr>
        <p:spPr>
          <a:xfrm>
            <a:off x="515293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Black</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#000000</a:t>
            </a:r>
            <a:endParaRPr sz="1000">
              <a:latin typeface="Helvetica Neue"/>
              <a:ea typeface="Helvetica Neue"/>
              <a:cs typeface="Helvetica Neue"/>
              <a:sym typeface="Helvetica Neue"/>
            </a:endParaRPr>
          </a:p>
        </p:txBody>
      </p:sp>
      <p:sp>
        <p:nvSpPr>
          <p:cNvPr id="332" name="Google Shape;332;p38"/>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3" name="Google Shape;333;p38"/>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334" name="Google Shape;334;p38"/>
          <p:cNvSpPr/>
          <p:nvPr/>
        </p:nvSpPr>
        <p:spPr>
          <a:xfrm>
            <a:off x="4150875" y="1589940"/>
            <a:ext cx="808500" cy="808500"/>
          </a:xfrm>
          <a:prstGeom prst="rect">
            <a:avLst/>
          </a:prstGeom>
          <a:solidFill>
            <a:srgbClr val="113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8"/>
          <p:cNvSpPr txBox="1"/>
          <p:nvPr/>
        </p:nvSpPr>
        <p:spPr>
          <a:xfrm>
            <a:off x="406808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Dark Blue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a:t>
            </a:r>
            <a:r>
              <a:rPr lang="en" sz="1100">
                <a:solidFill>
                  <a:schemeClr val="dk1"/>
                </a:solidFill>
                <a:latin typeface="Tahoma"/>
                <a:ea typeface="Tahoma"/>
                <a:cs typeface="Tahoma"/>
                <a:sym typeface="Tahoma"/>
              </a:rPr>
              <a:t>11385b</a:t>
            </a:r>
            <a:endParaRPr sz="1000">
              <a:latin typeface="Helvetica Neue"/>
              <a:ea typeface="Helvetica Neue"/>
              <a:cs typeface="Helvetica Neue"/>
              <a:sym typeface="Helvetica Neue"/>
            </a:endParaRPr>
          </a:p>
        </p:txBody>
      </p:sp>
      <p:sp>
        <p:nvSpPr>
          <p:cNvPr id="336" name="Google Shape;336;p38"/>
          <p:cNvSpPr/>
          <p:nvPr/>
        </p:nvSpPr>
        <p:spPr>
          <a:xfrm>
            <a:off x="1916075" y="1589940"/>
            <a:ext cx="808500" cy="808500"/>
          </a:xfrm>
          <a:prstGeom prst="rect">
            <a:avLst/>
          </a:prstGeom>
          <a:solidFill>
            <a:srgbClr val="E8F0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8"/>
          <p:cNvSpPr txBox="1"/>
          <p:nvPr/>
        </p:nvSpPr>
        <p:spPr>
          <a:xfrm>
            <a:off x="183328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Light Blue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solidFill>
                  <a:schemeClr val="dk1"/>
                </a:solidFill>
                <a:latin typeface="Helvetica Neue"/>
                <a:ea typeface="Helvetica Neue"/>
                <a:cs typeface="Helvetica Neue"/>
                <a:sym typeface="Helvetica Neue"/>
              </a:rPr>
              <a:t>#E8F0F7</a:t>
            </a:r>
            <a:endParaRPr sz="1000">
              <a:latin typeface="Helvetica Neue"/>
              <a:ea typeface="Helvetica Neue"/>
              <a:cs typeface="Helvetica Neue"/>
              <a:sym typeface="Helvetica Neue"/>
            </a:endParaRPr>
          </a:p>
        </p:txBody>
      </p:sp>
      <p:sp>
        <p:nvSpPr>
          <p:cNvPr id="338" name="Google Shape;338;p38"/>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for Presentation" type="title">
  <p:cSld name="TITLE">
    <p:bg>
      <p:bgPr>
        <a:solidFill>
          <a:srgbClr val="02BFE7"/>
        </a:solidFill>
        <a:effectLst/>
      </p:bgPr>
    </p:bg>
    <p:spTree>
      <p:nvGrpSpPr>
        <p:cNvPr id="1" name="Shape 343"/>
        <p:cNvGrpSpPr/>
        <p:nvPr/>
      </p:nvGrpSpPr>
      <p:grpSpPr>
        <a:xfrm>
          <a:off x="0" y="0"/>
          <a:ext cx="0" cy="0"/>
          <a:chOff x="0" y="0"/>
          <a:chExt cx="0" cy="0"/>
        </a:xfrm>
      </p:grpSpPr>
      <p:sp>
        <p:nvSpPr>
          <p:cNvPr id="344" name="Google Shape;344;p40"/>
          <p:cNvSpPr txBox="1">
            <a:spLocks noGrp="1"/>
          </p:cNvSpPr>
          <p:nvPr>
            <p:ph type="subTitle" idx="1"/>
          </p:nvPr>
        </p:nvSpPr>
        <p:spPr>
          <a:xfrm>
            <a:off x="735274" y="4099500"/>
            <a:ext cx="5187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Source Sans Pro"/>
              <a:buNone/>
              <a:defRPr>
                <a:latin typeface="Source Sans Pro"/>
                <a:ea typeface="Source Sans Pro"/>
                <a:cs typeface="Source Sans Pro"/>
                <a:sym typeface="Source Sans Pro"/>
              </a:defRPr>
            </a:lvl1pPr>
            <a:lvl2pPr lvl="1" rtl="0">
              <a:lnSpc>
                <a:spcPct val="100000"/>
              </a:lnSpc>
              <a:spcBef>
                <a:spcPts val="0"/>
              </a:spcBef>
              <a:spcAft>
                <a:spcPts val="0"/>
              </a:spcAft>
              <a:buClr>
                <a:srgbClr val="206E7C"/>
              </a:buClr>
              <a:buSzPts val="1400"/>
              <a:buNone/>
              <a:defRPr>
                <a:solidFill>
                  <a:srgbClr val="206E7C"/>
                </a:solidFill>
              </a:defRPr>
            </a:lvl2pPr>
            <a:lvl3pPr lvl="2" rtl="0">
              <a:lnSpc>
                <a:spcPct val="100000"/>
              </a:lnSpc>
              <a:spcBef>
                <a:spcPts val="0"/>
              </a:spcBef>
              <a:spcAft>
                <a:spcPts val="0"/>
              </a:spcAft>
              <a:buClr>
                <a:srgbClr val="206E7C"/>
              </a:buClr>
              <a:buSzPts val="1400"/>
              <a:buNone/>
              <a:defRPr>
                <a:solidFill>
                  <a:srgbClr val="206E7C"/>
                </a:solidFill>
              </a:defRPr>
            </a:lvl3pPr>
            <a:lvl4pPr lvl="3" rtl="0">
              <a:lnSpc>
                <a:spcPct val="100000"/>
              </a:lnSpc>
              <a:spcBef>
                <a:spcPts val="0"/>
              </a:spcBef>
              <a:spcAft>
                <a:spcPts val="0"/>
              </a:spcAft>
              <a:buClr>
                <a:srgbClr val="206E7C"/>
              </a:buClr>
              <a:buSzPts val="1200"/>
              <a:buNone/>
              <a:defRPr>
                <a:solidFill>
                  <a:srgbClr val="206E7C"/>
                </a:solidFill>
              </a:defRPr>
            </a:lvl4pPr>
            <a:lvl5pPr lvl="4" rtl="0">
              <a:lnSpc>
                <a:spcPct val="100000"/>
              </a:lnSpc>
              <a:spcBef>
                <a:spcPts val="0"/>
              </a:spcBef>
              <a:spcAft>
                <a:spcPts val="0"/>
              </a:spcAft>
              <a:buClr>
                <a:srgbClr val="206E7C"/>
              </a:buClr>
              <a:buSzPts val="1000"/>
              <a:buNone/>
              <a:defRPr>
                <a:solidFill>
                  <a:srgbClr val="206E7C"/>
                </a:solidFill>
              </a:defRPr>
            </a:lvl5pPr>
            <a:lvl6pPr lvl="5" rtl="0">
              <a:lnSpc>
                <a:spcPct val="100000"/>
              </a:lnSpc>
              <a:spcBef>
                <a:spcPts val="0"/>
              </a:spcBef>
              <a:spcAft>
                <a:spcPts val="0"/>
              </a:spcAft>
              <a:buClr>
                <a:srgbClr val="206E7C"/>
              </a:buClr>
              <a:buSzPts val="800"/>
              <a:buNone/>
              <a:defRPr>
                <a:solidFill>
                  <a:srgbClr val="206E7C"/>
                </a:solidFill>
              </a:defRPr>
            </a:lvl6pPr>
            <a:lvl7pPr lvl="6" rtl="0">
              <a:lnSpc>
                <a:spcPct val="100000"/>
              </a:lnSpc>
              <a:spcBef>
                <a:spcPts val="0"/>
              </a:spcBef>
              <a:spcAft>
                <a:spcPts val="0"/>
              </a:spcAft>
              <a:buClr>
                <a:srgbClr val="206E7C"/>
              </a:buClr>
              <a:buSzPts val="800"/>
              <a:buNone/>
              <a:defRPr>
                <a:solidFill>
                  <a:srgbClr val="206E7C"/>
                </a:solidFill>
              </a:defRPr>
            </a:lvl7pPr>
            <a:lvl8pPr lvl="7" rtl="0">
              <a:lnSpc>
                <a:spcPct val="100000"/>
              </a:lnSpc>
              <a:spcBef>
                <a:spcPts val="0"/>
              </a:spcBef>
              <a:spcAft>
                <a:spcPts val="0"/>
              </a:spcAft>
              <a:buClr>
                <a:srgbClr val="206E7C"/>
              </a:buClr>
              <a:buSzPts val="800"/>
              <a:buNone/>
              <a:defRPr>
                <a:solidFill>
                  <a:srgbClr val="206E7C"/>
                </a:solidFill>
              </a:defRPr>
            </a:lvl8pPr>
            <a:lvl9pPr lvl="8" rtl="0">
              <a:lnSpc>
                <a:spcPct val="100000"/>
              </a:lnSpc>
              <a:spcBef>
                <a:spcPts val="0"/>
              </a:spcBef>
              <a:spcAft>
                <a:spcPts val="0"/>
              </a:spcAft>
              <a:buClr>
                <a:srgbClr val="206E7C"/>
              </a:buClr>
              <a:buSzPts val="800"/>
              <a:buNone/>
              <a:defRPr>
                <a:solidFill>
                  <a:srgbClr val="206E7C"/>
                </a:solidFill>
              </a:defRPr>
            </a:lvl9pPr>
          </a:lstStyle>
          <a:p>
            <a:endParaRPr/>
          </a:p>
        </p:txBody>
      </p:sp>
      <p:sp>
        <p:nvSpPr>
          <p:cNvPr id="345" name="Google Shape;345;p40"/>
          <p:cNvSpPr txBox="1">
            <a:spLocks noGrp="1"/>
          </p:cNvSpPr>
          <p:nvPr>
            <p:ph type="ctrTitle"/>
          </p:nvPr>
        </p:nvSpPr>
        <p:spPr>
          <a:xfrm>
            <a:off x="712840" y="536231"/>
            <a:ext cx="7386600" cy="925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5000"/>
              <a:buFont typeface="Source Sans Pro SemiBold"/>
              <a:buNone/>
              <a:defRPr sz="50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5000"/>
              <a:buNone/>
              <a:defRPr sz="5000">
                <a:solidFill>
                  <a:srgbClr val="1C304A"/>
                </a:solidFill>
              </a:defRPr>
            </a:lvl2pPr>
            <a:lvl3pPr lvl="2" algn="ctr" rtl="0">
              <a:spcBef>
                <a:spcPts val="0"/>
              </a:spcBef>
              <a:spcAft>
                <a:spcPts val="0"/>
              </a:spcAft>
              <a:buClr>
                <a:srgbClr val="1C304A"/>
              </a:buClr>
              <a:buSzPts val="5000"/>
              <a:buNone/>
              <a:defRPr sz="5000">
                <a:solidFill>
                  <a:srgbClr val="1C304A"/>
                </a:solidFill>
              </a:defRPr>
            </a:lvl3pPr>
            <a:lvl4pPr lvl="3" algn="ctr" rtl="0">
              <a:spcBef>
                <a:spcPts val="0"/>
              </a:spcBef>
              <a:spcAft>
                <a:spcPts val="0"/>
              </a:spcAft>
              <a:buClr>
                <a:srgbClr val="1C304A"/>
              </a:buClr>
              <a:buSzPts val="5000"/>
              <a:buNone/>
              <a:defRPr sz="5000">
                <a:solidFill>
                  <a:srgbClr val="1C304A"/>
                </a:solidFill>
              </a:defRPr>
            </a:lvl4pPr>
            <a:lvl5pPr lvl="4" algn="ctr" rtl="0">
              <a:spcBef>
                <a:spcPts val="0"/>
              </a:spcBef>
              <a:spcAft>
                <a:spcPts val="0"/>
              </a:spcAft>
              <a:buClr>
                <a:srgbClr val="1C304A"/>
              </a:buClr>
              <a:buSzPts val="5000"/>
              <a:buNone/>
              <a:defRPr sz="5000">
                <a:solidFill>
                  <a:srgbClr val="1C304A"/>
                </a:solidFill>
              </a:defRPr>
            </a:lvl5pPr>
            <a:lvl6pPr lvl="5" algn="ctr" rtl="0">
              <a:spcBef>
                <a:spcPts val="0"/>
              </a:spcBef>
              <a:spcAft>
                <a:spcPts val="0"/>
              </a:spcAft>
              <a:buClr>
                <a:srgbClr val="1C304A"/>
              </a:buClr>
              <a:buSzPts val="5000"/>
              <a:buNone/>
              <a:defRPr sz="5000">
                <a:solidFill>
                  <a:srgbClr val="1C304A"/>
                </a:solidFill>
              </a:defRPr>
            </a:lvl6pPr>
            <a:lvl7pPr lvl="6" algn="ctr" rtl="0">
              <a:spcBef>
                <a:spcPts val="0"/>
              </a:spcBef>
              <a:spcAft>
                <a:spcPts val="0"/>
              </a:spcAft>
              <a:buClr>
                <a:srgbClr val="1C304A"/>
              </a:buClr>
              <a:buSzPts val="5000"/>
              <a:buNone/>
              <a:defRPr sz="5000">
                <a:solidFill>
                  <a:srgbClr val="1C304A"/>
                </a:solidFill>
              </a:defRPr>
            </a:lvl7pPr>
            <a:lvl8pPr lvl="7" algn="ctr" rtl="0">
              <a:spcBef>
                <a:spcPts val="0"/>
              </a:spcBef>
              <a:spcAft>
                <a:spcPts val="0"/>
              </a:spcAft>
              <a:buClr>
                <a:srgbClr val="1C304A"/>
              </a:buClr>
              <a:buSzPts val="5000"/>
              <a:buNone/>
              <a:defRPr sz="5000">
                <a:solidFill>
                  <a:srgbClr val="1C304A"/>
                </a:solidFill>
              </a:defRPr>
            </a:lvl8pPr>
            <a:lvl9pPr lvl="8" algn="ctr" rtl="0">
              <a:spcBef>
                <a:spcPts val="0"/>
              </a:spcBef>
              <a:spcAft>
                <a:spcPts val="0"/>
              </a:spcAft>
              <a:buClr>
                <a:srgbClr val="1C304A"/>
              </a:buClr>
              <a:buSzPts val="5000"/>
              <a:buNone/>
              <a:defRPr sz="5000">
                <a:solidFill>
                  <a:srgbClr val="1C304A"/>
                </a:solidFill>
              </a:defRPr>
            </a:lvl9pPr>
          </a:lstStyle>
          <a:p>
            <a:endParaRPr/>
          </a:p>
        </p:txBody>
      </p:sp>
      <p:pic>
        <p:nvPicPr>
          <p:cNvPr id="346" name="Google Shape;346;p40"/>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347" name="Google Shape;347;p40"/>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3059">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for Print" type="secHead">
  <p:cSld name="SECTION_HEADER">
    <p:bg>
      <p:bgPr>
        <a:solidFill>
          <a:srgbClr val="FFFFFF"/>
        </a:solidFill>
        <a:effectLst/>
      </p:bgPr>
    </p:bg>
    <p:spTree>
      <p:nvGrpSpPr>
        <p:cNvPr id="1" name="Shape 348"/>
        <p:cNvGrpSpPr/>
        <p:nvPr/>
      </p:nvGrpSpPr>
      <p:grpSpPr>
        <a:xfrm>
          <a:off x="0" y="0"/>
          <a:ext cx="0" cy="0"/>
          <a:chOff x="0" y="0"/>
          <a:chExt cx="0" cy="0"/>
        </a:xfrm>
      </p:grpSpPr>
      <p:sp>
        <p:nvSpPr>
          <p:cNvPr id="349" name="Google Shape;349;p41"/>
          <p:cNvSpPr txBox="1">
            <a:spLocks noGrp="1"/>
          </p:cNvSpPr>
          <p:nvPr>
            <p:ph type="ctrTitle"/>
          </p:nvPr>
        </p:nvSpPr>
        <p:spPr>
          <a:xfrm>
            <a:off x="712840" y="536231"/>
            <a:ext cx="7386600" cy="925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385B"/>
              </a:buClr>
              <a:buSzPts val="5000"/>
              <a:buFont typeface="Source Sans Pro SemiBold"/>
              <a:buNone/>
              <a:defRPr sz="50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5000"/>
              <a:buNone/>
              <a:defRPr sz="5000">
                <a:solidFill>
                  <a:srgbClr val="1C304A"/>
                </a:solidFill>
              </a:defRPr>
            </a:lvl2pPr>
            <a:lvl3pPr lvl="2" algn="ctr" rtl="0">
              <a:spcBef>
                <a:spcPts val="0"/>
              </a:spcBef>
              <a:spcAft>
                <a:spcPts val="0"/>
              </a:spcAft>
              <a:buClr>
                <a:srgbClr val="1C304A"/>
              </a:buClr>
              <a:buSzPts val="5000"/>
              <a:buNone/>
              <a:defRPr sz="5000">
                <a:solidFill>
                  <a:srgbClr val="1C304A"/>
                </a:solidFill>
              </a:defRPr>
            </a:lvl3pPr>
            <a:lvl4pPr lvl="3" algn="ctr" rtl="0">
              <a:spcBef>
                <a:spcPts val="0"/>
              </a:spcBef>
              <a:spcAft>
                <a:spcPts val="0"/>
              </a:spcAft>
              <a:buClr>
                <a:srgbClr val="1C304A"/>
              </a:buClr>
              <a:buSzPts val="5000"/>
              <a:buNone/>
              <a:defRPr sz="5000">
                <a:solidFill>
                  <a:srgbClr val="1C304A"/>
                </a:solidFill>
              </a:defRPr>
            </a:lvl4pPr>
            <a:lvl5pPr lvl="4" algn="ctr" rtl="0">
              <a:spcBef>
                <a:spcPts val="0"/>
              </a:spcBef>
              <a:spcAft>
                <a:spcPts val="0"/>
              </a:spcAft>
              <a:buClr>
                <a:srgbClr val="1C304A"/>
              </a:buClr>
              <a:buSzPts val="5000"/>
              <a:buNone/>
              <a:defRPr sz="5000">
                <a:solidFill>
                  <a:srgbClr val="1C304A"/>
                </a:solidFill>
              </a:defRPr>
            </a:lvl5pPr>
            <a:lvl6pPr lvl="5" algn="ctr" rtl="0">
              <a:spcBef>
                <a:spcPts val="0"/>
              </a:spcBef>
              <a:spcAft>
                <a:spcPts val="0"/>
              </a:spcAft>
              <a:buClr>
                <a:srgbClr val="1C304A"/>
              </a:buClr>
              <a:buSzPts val="5000"/>
              <a:buNone/>
              <a:defRPr sz="5000">
                <a:solidFill>
                  <a:srgbClr val="1C304A"/>
                </a:solidFill>
              </a:defRPr>
            </a:lvl6pPr>
            <a:lvl7pPr lvl="6" algn="ctr" rtl="0">
              <a:spcBef>
                <a:spcPts val="0"/>
              </a:spcBef>
              <a:spcAft>
                <a:spcPts val="0"/>
              </a:spcAft>
              <a:buClr>
                <a:srgbClr val="1C304A"/>
              </a:buClr>
              <a:buSzPts val="5000"/>
              <a:buNone/>
              <a:defRPr sz="5000">
                <a:solidFill>
                  <a:srgbClr val="1C304A"/>
                </a:solidFill>
              </a:defRPr>
            </a:lvl7pPr>
            <a:lvl8pPr lvl="7" algn="ctr" rtl="0">
              <a:spcBef>
                <a:spcPts val="0"/>
              </a:spcBef>
              <a:spcAft>
                <a:spcPts val="0"/>
              </a:spcAft>
              <a:buClr>
                <a:srgbClr val="1C304A"/>
              </a:buClr>
              <a:buSzPts val="5000"/>
              <a:buNone/>
              <a:defRPr sz="5000">
                <a:solidFill>
                  <a:srgbClr val="1C304A"/>
                </a:solidFill>
              </a:defRPr>
            </a:lvl8pPr>
            <a:lvl9pPr lvl="8" algn="ctr" rtl="0">
              <a:spcBef>
                <a:spcPts val="0"/>
              </a:spcBef>
              <a:spcAft>
                <a:spcPts val="0"/>
              </a:spcAft>
              <a:buClr>
                <a:srgbClr val="1C304A"/>
              </a:buClr>
              <a:buSzPts val="5000"/>
              <a:buNone/>
              <a:defRPr sz="5000">
                <a:solidFill>
                  <a:srgbClr val="1C304A"/>
                </a:solidFill>
              </a:defRPr>
            </a:lvl9pPr>
          </a:lstStyle>
          <a:p>
            <a:endParaRPr/>
          </a:p>
        </p:txBody>
      </p:sp>
      <p:sp>
        <p:nvSpPr>
          <p:cNvPr id="350" name="Google Shape;350;p41"/>
          <p:cNvSpPr txBox="1">
            <a:spLocks noGrp="1"/>
          </p:cNvSpPr>
          <p:nvPr>
            <p:ph type="subTitle" idx="1"/>
          </p:nvPr>
        </p:nvSpPr>
        <p:spPr>
          <a:xfrm>
            <a:off x="735274" y="4099500"/>
            <a:ext cx="54141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Source Sans Pro"/>
              <a:buNone/>
              <a:defRPr>
                <a:latin typeface="Source Sans Pro"/>
                <a:ea typeface="Source Sans Pro"/>
                <a:cs typeface="Source Sans Pro"/>
                <a:sym typeface="Source Sans Pro"/>
              </a:defRPr>
            </a:lvl1pPr>
            <a:lvl2pPr lvl="1" rtl="0">
              <a:lnSpc>
                <a:spcPct val="100000"/>
              </a:lnSpc>
              <a:spcBef>
                <a:spcPts val="0"/>
              </a:spcBef>
              <a:spcAft>
                <a:spcPts val="0"/>
              </a:spcAft>
              <a:buClr>
                <a:srgbClr val="206E7C"/>
              </a:buClr>
              <a:buSzPts val="1400"/>
              <a:buNone/>
              <a:defRPr>
                <a:solidFill>
                  <a:srgbClr val="206E7C"/>
                </a:solidFill>
              </a:defRPr>
            </a:lvl2pPr>
            <a:lvl3pPr lvl="2" rtl="0">
              <a:lnSpc>
                <a:spcPct val="100000"/>
              </a:lnSpc>
              <a:spcBef>
                <a:spcPts val="0"/>
              </a:spcBef>
              <a:spcAft>
                <a:spcPts val="0"/>
              </a:spcAft>
              <a:buClr>
                <a:srgbClr val="206E7C"/>
              </a:buClr>
              <a:buSzPts val="1400"/>
              <a:buNone/>
              <a:defRPr>
                <a:solidFill>
                  <a:srgbClr val="206E7C"/>
                </a:solidFill>
              </a:defRPr>
            </a:lvl3pPr>
            <a:lvl4pPr lvl="3" rtl="0">
              <a:lnSpc>
                <a:spcPct val="100000"/>
              </a:lnSpc>
              <a:spcBef>
                <a:spcPts val="0"/>
              </a:spcBef>
              <a:spcAft>
                <a:spcPts val="0"/>
              </a:spcAft>
              <a:buClr>
                <a:srgbClr val="206E7C"/>
              </a:buClr>
              <a:buSzPts val="1200"/>
              <a:buNone/>
              <a:defRPr>
                <a:solidFill>
                  <a:srgbClr val="206E7C"/>
                </a:solidFill>
              </a:defRPr>
            </a:lvl4pPr>
            <a:lvl5pPr lvl="4" rtl="0">
              <a:lnSpc>
                <a:spcPct val="100000"/>
              </a:lnSpc>
              <a:spcBef>
                <a:spcPts val="0"/>
              </a:spcBef>
              <a:spcAft>
                <a:spcPts val="0"/>
              </a:spcAft>
              <a:buClr>
                <a:srgbClr val="206E7C"/>
              </a:buClr>
              <a:buSzPts val="1000"/>
              <a:buNone/>
              <a:defRPr>
                <a:solidFill>
                  <a:srgbClr val="206E7C"/>
                </a:solidFill>
              </a:defRPr>
            </a:lvl5pPr>
            <a:lvl6pPr lvl="5" rtl="0">
              <a:lnSpc>
                <a:spcPct val="100000"/>
              </a:lnSpc>
              <a:spcBef>
                <a:spcPts val="0"/>
              </a:spcBef>
              <a:spcAft>
                <a:spcPts val="0"/>
              </a:spcAft>
              <a:buClr>
                <a:srgbClr val="206E7C"/>
              </a:buClr>
              <a:buSzPts val="800"/>
              <a:buNone/>
              <a:defRPr>
                <a:solidFill>
                  <a:srgbClr val="206E7C"/>
                </a:solidFill>
              </a:defRPr>
            </a:lvl6pPr>
            <a:lvl7pPr lvl="6" rtl="0">
              <a:lnSpc>
                <a:spcPct val="100000"/>
              </a:lnSpc>
              <a:spcBef>
                <a:spcPts val="0"/>
              </a:spcBef>
              <a:spcAft>
                <a:spcPts val="0"/>
              </a:spcAft>
              <a:buClr>
                <a:srgbClr val="206E7C"/>
              </a:buClr>
              <a:buSzPts val="800"/>
              <a:buNone/>
              <a:defRPr>
                <a:solidFill>
                  <a:srgbClr val="206E7C"/>
                </a:solidFill>
              </a:defRPr>
            </a:lvl7pPr>
            <a:lvl8pPr lvl="7" rtl="0">
              <a:lnSpc>
                <a:spcPct val="100000"/>
              </a:lnSpc>
              <a:spcBef>
                <a:spcPts val="0"/>
              </a:spcBef>
              <a:spcAft>
                <a:spcPts val="0"/>
              </a:spcAft>
              <a:buClr>
                <a:srgbClr val="206E7C"/>
              </a:buClr>
              <a:buSzPts val="800"/>
              <a:buNone/>
              <a:defRPr>
                <a:solidFill>
                  <a:srgbClr val="206E7C"/>
                </a:solidFill>
              </a:defRPr>
            </a:lvl8pPr>
            <a:lvl9pPr lvl="8" rtl="0">
              <a:lnSpc>
                <a:spcPct val="100000"/>
              </a:lnSpc>
              <a:spcBef>
                <a:spcPts val="0"/>
              </a:spcBef>
              <a:spcAft>
                <a:spcPts val="0"/>
              </a:spcAft>
              <a:buClr>
                <a:srgbClr val="206E7C"/>
              </a:buClr>
              <a:buSzPts val="800"/>
              <a:buNone/>
              <a:defRPr>
                <a:solidFill>
                  <a:srgbClr val="206E7C"/>
                </a:solidFill>
              </a:defRPr>
            </a:lvl9pPr>
          </a:lstStyle>
          <a:p>
            <a:endParaRPr/>
          </a:p>
        </p:txBody>
      </p:sp>
      <p:sp>
        <p:nvSpPr>
          <p:cNvPr id="351" name="Google Shape;351;p41"/>
          <p:cNvSpPr/>
          <p:nvPr/>
        </p:nvSpPr>
        <p:spPr>
          <a:xfrm>
            <a:off x="0" y="4926975"/>
            <a:ext cx="9144000" cy="216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2" name="Google Shape;352;p41"/>
          <p:cNvPicPr preferRelativeResize="0"/>
          <p:nvPr/>
        </p:nvPicPr>
        <p:blipFill>
          <a:blip r:embed="rId2">
            <a:alphaModFix/>
          </a:blip>
          <a:stretch>
            <a:fillRect/>
          </a:stretch>
        </p:blipFill>
        <p:spPr>
          <a:xfrm>
            <a:off x="8433375" y="4325590"/>
            <a:ext cx="536751" cy="536751"/>
          </a:xfrm>
          <a:prstGeom prst="rect">
            <a:avLst/>
          </a:prstGeom>
          <a:noFill/>
          <a:ln>
            <a:noFill/>
          </a:ln>
        </p:spPr>
      </p:pic>
      <p:sp>
        <p:nvSpPr>
          <p:cNvPr id="353" name="Google Shape;353;p41"/>
          <p:cNvSpPr txBox="1">
            <a:spLocks noGrp="1"/>
          </p:cNvSpPr>
          <p:nvPr>
            <p:ph type="sldNum" idx="12"/>
          </p:nvPr>
        </p:nvSpPr>
        <p:spPr>
          <a:xfrm>
            <a:off x="17684" y="489883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ivider Dark Blue">
  <p:cSld name="TITLE_AND_BODY_2">
    <p:bg>
      <p:bgPr>
        <a:solidFill>
          <a:srgbClr val="02BFE7"/>
        </a:solidFill>
        <a:effectLst/>
      </p:bgPr>
    </p:bg>
    <p:spTree>
      <p:nvGrpSpPr>
        <p:cNvPr id="1" name="Shape 354"/>
        <p:cNvGrpSpPr/>
        <p:nvPr/>
      </p:nvGrpSpPr>
      <p:grpSpPr>
        <a:xfrm>
          <a:off x="0" y="0"/>
          <a:ext cx="0" cy="0"/>
          <a:chOff x="0" y="0"/>
          <a:chExt cx="0" cy="0"/>
        </a:xfrm>
      </p:grpSpPr>
      <p:sp>
        <p:nvSpPr>
          <p:cNvPr id="355" name="Google Shape;355;p42"/>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6000"/>
              <a:buFont typeface="Source Sans Pro SemiBold"/>
              <a:buNone/>
              <a:defRPr sz="60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356" name="Google Shape;356;p42"/>
          <p:cNvSpPr/>
          <p:nvPr/>
        </p:nvSpPr>
        <p:spPr>
          <a:xfrm>
            <a:off x="25" y="-3600"/>
            <a:ext cx="9144000" cy="2166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7" name="Google Shape;357;p42"/>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358" name="Google Shape;358;p42"/>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White">
  <p:cSld name="TITLE_AND_BODY_2_1">
    <p:bg>
      <p:bgPr>
        <a:solidFill>
          <a:srgbClr val="FFFFFF"/>
        </a:solid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1385B"/>
              </a:buClr>
              <a:buSzPts val="6000"/>
              <a:buFont typeface="Source Sans Pro SemiBold"/>
              <a:buNone/>
              <a:defRPr sz="60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28" name="Google Shape;28;p5"/>
          <p:cNvSpPr txBox="1">
            <a:spLocks noGrp="1"/>
          </p:cNvSpPr>
          <p:nvPr>
            <p:ph type="subTitle" idx="1"/>
          </p:nvPr>
        </p:nvSpPr>
        <p:spPr>
          <a:xfrm>
            <a:off x="746072"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atin typeface="Source Sans Pro"/>
                <a:ea typeface="Source Sans Pro"/>
                <a:cs typeface="Source Sans Pro"/>
                <a:sym typeface="Source Sans Pro"/>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pic>
        <p:nvPicPr>
          <p:cNvPr id="29" name="Google Shape;29;p5"/>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30" name="Google Shape;30;p5"/>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Divider White">
  <p:cSld name="TITLE_AND_BODY_2_1">
    <p:bg>
      <p:bgPr>
        <a:solidFill>
          <a:srgbClr val="FFFFFF"/>
        </a:solidFill>
        <a:effectLst/>
      </p:bgPr>
    </p:bg>
    <p:spTree>
      <p:nvGrpSpPr>
        <p:cNvPr id="1" name="Shape 359"/>
        <p:cNvGrpSpPr/>
        <p:nvPr/>
      </p:nvGrpSpPr>
      <p:grpSpPr>
        <a:xfrm>
          <a:off x="0" y="0"/>
          <a:ext cx="0" cy="0"/>
          <a:chOff x="0" y="0"/>
          <a:chExt cx="0" cy="0"/>
        </a:xfrm>
      </p:grpSpPr>
      <p:sp>
        <p:nvSpPr>
          <p:cNvPr id="360" name="Google Shape;360;p43"/>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1385B"/>
              </a:buClr>
              <a:buSzPts val="6000"/>
              <a:buFont typeface="Source Sans Pro SemiBold"/>
              <a:buNone/>
              <a:defRPr sz="60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pic>
        <p:nvPicPr>
          <p:cNvPr id="361" name="Google Shape;361;p43"/>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362" name="Google Shape;362;p43"/>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White - LG quote">
  <p:cSld name="TITLE_AND_BODY_2_1_1_1">
    <p:bg>
      <p:bgPr>
        <a:solidFill>
          <a:srgbClr val="FFFFFF"/>
        </a:solidFill>
        <a:effectLst/>
      </p:bgPr>
    </p:bg>
    <p:spTree>
      <p:nvGrpSpPr>
        <p:cNvPr id="1" name="Shape 363"/>
        <p:cNvGrpSpPr/>
        <p:nvPr/>
      </p:nvGrpSpPr>
      <p:grpSpPr>
        <a:xfrm>
          <a:off x="0" y="0"/>
          <a:ext cx="0" cy="0"/>
          <a:chOff x="0" y="0"/>
          <a:chExt cx="0" cy="0"/>
        </a:xfrm>
      </p:grpSpPr>
      <p:sp>
        <p:nvSpPr>
          <p:cNvPr id="364" name="Google Shape;364;p44"/>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11385B"/>
              </a:buClr>
              <a:buSzPts val="3200"/>
              <a:buFont typeface="Source Sans Pro SemiBold"/>
              <a:buNone/>
              <a:defRPr sz="32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365" name="Google Shape;365;p44"/>
          <p:cNvSpPr/>
          <p:nvPr/>
        </p:nvSpPr>
        <p:spPr>
          <a:xfrm>
            <a:off x="0" y="4926975"/>
            <a:ext cx="9144000" cy="216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6" name="Google Shape;366;p44"/>
          <p:cNvPicPr preferRelativeResize="0"/>
          <p:nvPr/>
        </p:nvPicPr>
        <p:blipFill>
          <a:blip r:embed="rId2">
            <a:alphaModFix/>
          </a:blip>
          <a:stretch>
            <a:fillRect/>
          </a:stretch>
        </p:blipFill>
        <p:spPr>
          <a:xfrm>
            <a:off x="8433375" y="4325590"/>
            <a:ext cx="536751" cy="536751"/>
          </a:xfrm>
          <a:prstGeom prst="rect">
            <a:avLst/>
          </a:prstGeom>
          <a:noFill/>
          <a:ln>
            <a:noFill/>
          </a:ln>
        </p:spPr>
      </p:pic>
      <p:sp>
        <p:nvSpPr>
          <p:cNvPr id="367" name="Google Shape;367;p44"/>
          <p:cNvSpPr txBox="1">
            <a:spLocks noGrp="1"/>
          </p:cNvSpPr>
          <p:nvPr>
            <p:ph type="sldNum" idx="12"/>
          </p:nvPr>
        </p:nvSpPr>
        <p:spPr>
          <a:xfrm>
            <a:off x="9" y="4800814"/>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3063">
          <p15:clr>
            <a:srgbClr val="FA7B17"/>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ustom Layout 2">
  <p:cSld name="CUSTOM_2">
    <p:spTree>
      <p:nvGrpSpPr>
        <p:cNvPr id="1" name="Shape 368"/>
        <p:cNvGrpSpPr/>
        <p:nvPr/>
      </p:nvGrpSpPr>
      <p:grpSpPr>
        <a:xfrm>
          <a:off x="0" y="0"/>
          <a:ext cx="0" cy="0"/>
          <a:chOff x="0" y="0"/>
          <a:chExt cx="0" cy="0"/>
        </a:xfrm>
      </p:grpSpPr>
      <p:sp>
        <p:nvSpPr>
          <p:cNvPr id="369" name="Google Shape;369;p45"/>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0" name="Google Shape;370;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White - LG quote 1">
  <p:cSld name="TITLE_AND_BODY_2_1_1_1_1">
    <p:bg>
      <p:bgPr>
        <a:solidFill>
          <a:srgbClr val="FFFFFF"/>
        </a:solidFill>
        <a:effectLst/>
      </p:bgPr>
    </p:bg>
    <p:spTree>
      <p:nvGrpSpPr>
        <p:cNvPr id="1" name="Shape 371"/>
        <p:cNvGrpSpPr/>
        <p:nvPr/>
      </p:nvGrpSpPr>
      <p:grpSpPr>
        <a:xfrm>
          <a:off x="0" y="0"/>
          <a:ext cx="0" cy="0"/>
          <a:chOff x="0" y="0"/>
          <a:chExt cx="0" cy="0"/>
        </a:xfrm>
      </p:grpSpPr>
      <p:sp>
        <p:nvSpPr>
          <p:cNvPr id="372" name="Google Shape;372;p46"/>
          <p:cNvSpPr txBox="1"/>
          <p:nvPr/>
        </p:nvSpPr>
        <p:spPr>
          <a:xfrm>
            <a:off x="718662" y="614727"/>
            <a:ext cx="7386600" cy="84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a:solidFill>
                  <a:srgbClr val="11385B"/>
                </a:solidFill>
              </a:rPr>
              <a:t>Title or statement</a:t>
            </a:r>
            <a:endParaRPr sz="2600">
              <a:solidFill>
                <a:srgbClr val="11385B"/>
              </a:solidFill>
            </a:endParaRPr>
          </a:p>
        </p:txBody>
      </p:sp>
      <p:sp>
        <p:nvSpPr>
          <p:cNvPr id="373" name="Google Shape;373;p46"/>
          <p:cNvSpPr txBox="1"/>
          <p:nvPr/>
        </p:nvSpPr>
        <p:spPr>
          <a:xfrm>
            <a:off x="697434" y="1714063"/>
            <a:ext cx="3617700" cy="263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Swag fixie jean shorts try-hard. Sunt twee odio, before they sold out meditation post-ironic butcher master cleanse proident flexitarian 90's authentic. Plaid officia eu, meggings Blue Bottle do pork belly.</a:t>
            </a:r>
            <a:endParaRPr/>
          </a:p>
          <a:p>
            <a:pPr marL="0" lvl="0" indent="0" algn="l" rtl="0">
              <a:spcBef>
                <a:spcPts val="0"/>
              </a:spcBef>
              <a:spcAft>
                <a:spcPts val="0"/>
              </a:spcAft>
              <a:buNone/>
            </a:pPr>
            <a:r>
              <a:rPr lang="en"/>
              <a:t>Fap culpa street art, polaroid Tumblr migas retro Brooklyn plaid ullamco McSweeney's laborum yr High Life.</a:t>
            </a:r>
            <a:endParaRPr/>
          </a:p>
        </p:txBody>
      </p:sp>
      <p:sp>
        <p:nvSpPr>
          <p:cNvPr id="374" name="Google Shape;374;p46"/>
          <p:cNvSpPr txBox="1"/>
          <p:nvPr/>
        </p:nvSpPr>
        <p:spPr>
          <a:xfrm>
            <a:off x="4675870" y="1737313"/>
            <a:ext cx="3617700" cy="263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Cupidatat salvia trust fund typewriter, est paleo Carles. Proident labore High Life cornhole. Dreamcatcher plaid tousled. Street art, polaroid Tumblr migas retro Brooklyn plaid ullamco McSweeney's laborum yr High Life. </a:t>
            </a:r>
            <a:endParaRPr/>
          </a:p>
          <a:p>
            <a:pPr marL="0" lvl="0" indent="0" algn="l" rtl="0">
              <a:spcBef>
                <a:spcPts val="0"/>
              </a:spcBef>
              <a:spcAft>
                <a:spcPts val="0"/>
              </a:spcAft>
              <a:buNone/>
            </a:pPr>
            <a:r>
              <a:rPr lang="en"/>
              <a:t>Cupidatat salvia trust fund typewriter, est paleo cleanse proident flexitarian 90's authentic.</a:t>
            </a:r>
            <a:endParaRPr/>
          </a:p>
        </p:txBody>
      </p:sp>
      <p:sp>
        <p:nvSpPr>
          <p:cNvPr id="375" name="Google Shape;375;p46"/>
          <p:cNvSpPr txBox="1"/>
          <p:nvPr/>
        </p:nvSpPr>
        <p:spPr>
          <a:xfrm>
            <a:off x="718647" y="292250"/>
            <a:ext cx="5017500" cy="66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Running subhead</a:t>
            </a:r>
            <a:endParaRPr/>
          </a:p>
        </p:txBody>
      </p:sp>
      <p:sp>
        <p:nvSpPr>
          <p:cNvPr id="376" name="Google Shape;376;p46"/>
          <p:cNvSpPr/>
          <p:nvPr/>
        </p:nvSpPr>
        <p:spPr>
          <a:xfrm>
            <a:off x="0" y="4926975"/>
            <a:ext cx="9144000" cy="216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7" name="Google Shape;377;p46"/>
          <p:cNvPicPr preferRelativeResize="0"/>
          <p:nvPr/>
        </p:nvPicPr>
        <p:blipFill>
          <a:blip r:embed="rId2">
            <a:alphaModFix/>
          </a:blip>
          <a:stretch>
            <a:fillRect/>
          </a:stretch>
        </p:blipFill>
        <p:spPr>
          <a:xfrm>
            <a:off x="8433375" y="4325590"/>
            <a:ext cx="536751" cy="536751"/>
          </a:xfrm>
          <a:prstGeom prst="rect">
            <a:avLst/>
          </a:prstGeom>
          <a:noFill/>
          <a:ln>
            <a:noFill/>
          </a:ln>
        </p:spPr>
      </p:pic>
      <p:sp>
        <p:nvSpPr>
          <p:cNvPr id="378" name="Google Shape;378;p46"/>
          <p:cNvSpPr txBox="1">
            <a:spLocks noGrp="1"/>
          </p:cNvSpPr>
          <p:nvPr>
            <p:ph type="sldNum" idx="12"/>
          </p:nvPr>
        </p:nvSpPr>
        <p:spPr>
          <a:xfrm>
            <a:off x="17684" y="489883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White - 1 column">
  <p:cSld name="TITLE_AND_BODY_2_1_1_1_1_2">
    <p:bg>
      <p:bgPr>
        <a:solidFill>
          <a:srgbClr val="FFFFFF"/>
        </a:solidFill>
        <a:effectLst/>
      </p:bgPr>
    </p:bg>
    <p:spTree>
      <p:nvGrpSpPr>
        <p:cNvPr id="1" name="Shape 379"/>
        <p:cNvGrpSpPr/>
        <p:nvPr/>
      </p:nvGrpSpPr>
      <p:grpSpPr>
        <a:xfrm>
          <a:off x="0" y="0"/>
          <a:ext cx="0" cy="0"/>
          <a:chOff x="0" y="0"/>
          <a:chExt cx="0" cy="0"/>
        </a:xfrm>
      </p:grpSpPr>
      <p:sp>
        <p:nvSpPr>
          <p:cNvPr id="380" name="Google Shape;380;p47"/>
          <p:cNvSpPr txBox="1">
            <a:spLocks noGrp="1"/>
          </p:cNvSpPr>
          <p:nvPr>
            <p:ph type="body" idx="1"/>
          </p:nvPr>
        </p:nvSpPr>
        <p:spPr>
          <a:xfrm>
            <a:off x="623400" y="1662376"/>
            <a:ext cx="78915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1C304A"/>
              </a:buClr>
              <a:buSzPts val="1800"/>
              <a:buChar char="●"/>
              <a:defRPr>
                <a:solidFill>
                  <a:srgbClr val="1C304A"/>
                </a:solidFill>
              </a:defRPr>
            </a:lvl1pPr>
            <a:lvl2pPr marL="914400" lvl="1" indent="-317500" rtl="0">
              <a:spcBef>
                <a:spcPts val="1600"/>
              </a:spcBef>
              <a:spcAft>
                <a:spcPts val="0"/>
              </a:spcAft>
              <a:buClr>
                <a:srgbClr val="1C304A"/>
              </a:buClr>
              <a:buSzPts val="1400"/>
              <a:buChar char="○"/>
              <a:defRPr>
                <a:solidFill>
                  <a:srgbClr val="1C304A"/>
                </a:solidFill>
              </a:defRPr>
            </a:lvl2pPr>
            <a:lvl3pPr marL="1371600" lvl="2" indent="-317500" rtl="0">
              <a:spcBef>
                <a:spcPts val="1600"/>
              </a:spcBef>
              <a:spcAft>
                <a:spcPts val="0"/>
              </a:spcAft>
              <a:buClr>
                <a:srgbClr val="1C304A"/>
              </a:buClr>
              <a:buSzPts val="1400"/>
              <a:buChar char="■"/>
              <a:defRPr>
                <a:solidFill>
                  <a:srgbClr val="1C304A"/>
                </a:solidFill>
              </a:defRPr>
            </a:lvl3pPr>
            <a:lvl4pPr marL="1828800" lvl="3" indent="-304800" rtl="0">
              <a:spcBef>
                <a:spcPts val="1600"/>
              </a:spcBef>
              <a:spcAft>
                <a:spcPts val="0"/>
              </a:spcAft>
              <a:buClr>
                <a:srgbClr val="1C304A"/>
              </a:buClr>
              <a:buSzPts val="1200"/>
              <a:buChar char="●"/>
              <a:defRPr>
                <a:solidFill>
                  <a:srgbClr val="1C304A"/>
                </a:solidFill>
              </a:defRPr>
            </a:lvl4pPr>
            <a:lvl5pPr marL="2286000" lvl="4" indent="-292100" rtl="0">
              <a:spcBef>
                <a:spcPts val="1600"/>
              </a:spcBef>
              <a:spcAft>
                <a:spcPts val="0"/>
              </a:spcAft>
              <a:buClr>
                <a:srgbClr val="1C304A"/>
              </a:buClr>
              <a:buSzPts val="1000"/>
              <a:buChar char="○"/>
              <a:defRPr>
                <a:solidFill>
                  <a:srgbClr val="1C304A"/>
                </a:solidFill>
              </a:defRPr>
            </a:lvl5pPr>
            <a:lvl6pPr marL="2743200" lvl="5" indent="-279400" rtl="0">
              <a:spcBef>
                <a:spcPts val="1600"/>
              </a:spcBef>
              <a:spcAft>
                <a:spcPts val="0"/>
              </a:spcAft>
              <a:buClr>
                <a:srgbClr val="1C304A"/>
              </a:buClr>
              <a:buSzPts val="800"/>
              <a:buChar char="■"/>
              <a:defRPr>
                <a:solidFill>
                  <a:srgbClr val="1C304A"/>
                </a:solidFill>
              </a:defRPr>
            </a:lvl6pPr>
            <a:lvl7pPr marL="3200400" lvl="6" indent="-279400" rtl="0">
              <a:spcBef>
                <a:spcPts val="1600"/>
              </a:spcBef>
              <a:spcAft>
                <a:spcPts val="0"/>
              </a:spcAft>
              <a:buClr>
                <a:srgbClr val="1C304A"/>
              </a:buClr>
              <a:buSzPts val="800"/>
              <a:buChar char="●"/>
              <a:defRPr>
                <a:solidFill>
                  <a:srgbClr val="1C304A"/>
                </a:solidFill>
              </a:defRPr>
            </a:lvl7pPr>
            <a:lvl8pPr marL="3657600" lvl="7" indent="-279400" rtl="0">
              <a:spcBef>
                <a:spcPts val="1600"/>
              </a:spcBef>
              <a:spcAft>
                <a:spcPts val="0"/>
              </a:spcAft>
              <a:buClr>
                <a:srgbClr val="1C304A"/>
              </a:buClr>
              <a:buSzPts val="800"/>
              <a:buChar char="○"/>
              <a:defRPr>
                <a:solidFill>
                  <a:srgbClr val="1C304A"/>
                </a:solidFill>
              </a:defRPr>
            </a:lvl8pPr>
            <a:lvl9pPr marL="4114800" lvl="8" indent="-279400" rtl="0">
              <a:spcBef>
                <a:spcPts val="1600"/>
              </a:spcBef>
              <a:spcAft>
                <a:spcPts val="1600"/>
              </a:spcAft>
              <a:buClr>
                <a:srgbClr val="1C304A"/>
              </a:buClr>
              <a:buSzPts val="800"/>
              <a:buChar char="■"/>
              <a:defRPr>
                <a:solidFill>
                  <a:srgbClr val="1C304A"/>
                </a:solidFill>
              </a:defRPr>
            </a:lvl9pPr>
          </a:lstStyle>
          <a:p>
            <a:endParaRPr/>
          </a:p>
        </p:txBody>
      </p:sp>
      <p:sp>
        <p:nvSpPr>
          <p:cNvPr id="381" name="Google Shape;381;p47"/>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2" name="Google Shape;382;p47"/>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383" name="Google Shape;383;p47"/>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384" name="Google Shape;384;p47"/>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White - 2 column">
  <p:cSld name="TITLE_AND_BODY_2_1_1_1_1_1">
    <p:bg>
      <p:bgPr>
        <a:solidFill>
          <a:srgbClr val="FFFFFF"/>
        </a:solidFill>
        <a:effectLst/>
      </p:bgPr>
    </p:bg>
    <p:spTree>
      <p:nvGrpSpPr>
        <p:cNvPr id="1" name="Shape 385"/>
        <p:cNvGrpSpPr/>
        <p:nvPr/>
      </p:nvGrpSpPr>
      <p:grpSpPr>
        <a:xfrm>
          <a:off x="0" y="0"/>
          <a:ext cx="0" cy="0"/>
          <a:chOff x="0" y="0"/>
          <a:chExt cx="0" cy="0"/>
        </a:xfrm>
      </p:grpSpPr>
      <p:sp>
        <p:nvSpPr>
          <p:cNvPr id="386" name="Google Shape;386;p48"/>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7" name="Google Shape;387;p48"/>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388" name="Google Shape;388;p48"/>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389" name="Google Shape;389;p48"/>
          <p:cNvSpPr txBox="1">
            <a:spLocks noGrp="1"/>
          </p:cNvSpPr>
          <p:nvPr>
            <p:ph type="body" idx="1"/>
          </p:nvPr>
        </p:nvSpPr>
        <p:spPr>
          <a:xfrm>
            <a:off x="725280" y="1722020"/>
            <a:ext cx="3617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
        <p:nvSpPr>
          <p:cNvPr id="390" name="Google Shape;390;p48"/>
          <p:cNvSpPr txBox="1">
            <a:spLocks noGrp="1"/>
          </p:cNvSpPr>
          <p:nvPr>
            <p:ph type="body" idx="2"/>
          </p:nvPr>
        </p:nvSpPr>
        <p:spPr>
          <a:xfrm>
            <a:off x="4675870" y="1745270"/>
            <a:ext cx="3617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
        <p:nvSpPr>
          <p:cNvPr id="391" name="Google Shape;391;p48"/>
          <p:cNvSpPr txBox="1">
            <a:spLocks noGrp="1"/>
          </p:cNvSpPr>
          <p:nvPr>
            <p:ph type="subTitle" idx="3"/>
          </p:nvPr>
        </p:nvSpPr>
        <p:spPr>
          <a:xfrm>
            <a:off x="718647"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solidFill>
                  <a:srgbClr val="1C304A"/>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392" name="Google Shape;392;p48"/>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White - 3 column ">
  <p:cSld name="TITLE_AND_TWO_COLUMNS_1">
    <p:spTree>
      <p:nvGrpSpPr>
        <p:cNvPr id="1" name="Shape 393"/>
        <p:cNvGrpSpPr/>
        <p:nvPr/>
      </p:nvGrpSpPr>
      <p:grpSpPr>
        <a:xfrm>
          <a:off x="0" y="0"/>
          <a:ext cx="0" cy="0"/>
          <a:chOff x="0" y="0"/>
          <a:chExt cx="0" cy="0"/>
        </a:xfrm>
      </p:grpSpPr>
      <p:sp>
        <p:nvSpPr>
          <p:cNvPr id="394" name="Google Shape;394;p49"/>
          <p:cNvSpPr txBox="1">
            <a:spLocks noGrp="1"/>
          </p:cNvSpPr>
          <p:nvPr>
            <p:ph type="body" idx="1"/>
          </p:nvPr>
        </p:nvSpPr>
        <p:spPr>
          <a:xfrm>
            <a:off x="5909667" y="2471784"/>
            <a:ext cx="2258100" cy="1332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95" name="Google Shape;395;p49"/>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6" name="Google Shape;396;p49"/>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397" name="Google Shape;397;p49"/>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398" name="Google Shape;398;p49"/>
          <p:cNvSpPr txBox="1">
            <a:spLocks noGrp="1"/>
          </p:cNvSpPr>
          <p:nvPr>
            <p:ph type="subTitle" idx="2"/>
          </p:nvPr>
        </p:nvSpPr>
        <p:spPr>
          <a:xfrm>
            <a:off x="718647"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solidFill>
                  <a:srgbClr val="1C304A"/>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399" name="Google Shape;399;p49"/>
          <p:cNvSpPr txBox="1">
            <a:spLocks noGrp="1"/>
          </p:cNvSpPr>
          <p:nvPr>
            <p:ph type="body" idx="3"/>
          </p:nvPr>
        </p:nvSpPr>
        <p:spPr>
          <a:xfrm>
            <a:off x="737118" y="2471784"/>
            <a:ext cx="2258100" cy="1332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00" name="Google Shape;400;p49"/>
          <p:cNvSpPr txBox="1">
            <a:spLocks noGrp="1"/>
          </p:cNvSpPr>
          <p:nvPr>
            <p:ph type="body" idx="4"/>
          </p:nvPr>
        </p:nvSpPr>
        <p:spPr>
          <a:xfrm>
            <a:off x="3323393" y="2471784"/>
            <a:ext cx="2258100" cy="1332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01" name="Google Shape;401;p49"/>
          <p:cNvSpPr/>
          <p:nvPr/>
        </p:nvSpPr>
        <p:spPr>
          <a:xfrm>
            <a:off x="815525" y="1841949"/>
            <a:ext cx="467100" cy="4671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402" name="Google Shape;402;p49"/>
          <p:cNvSpPr txBox="1"/>
          <p:nvPr/>
        </p:nvSpPr>
        <p:spPr>
          <a:xfrm>
            <a:off x="811575" y="1852625"/>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b="1">
                <a:solidFill>
                  <a:srgbClr val="004F87"/>
                </a:solidFill>
                <a:latin typeface="Helvetica Neue"/>
                <a:ea typeface="Helvetica Neue"/>
                <a:cs typeface="Helvetica Neue"/>
                <a:sym typeface="Helvetica Neue"/>
              </a:rPr>
              <a:t>1</a:t>
            </a:r>
            <a:endParaRPr sz="1800">
              <a:solidFill>
                <a:srgbClr val="004F87"/>
              </a:solidFill>
            </a:endParaRPr>
          </a:p>
        </p:txBody>
      </p:sp>
      <p:sp>
        <p:nvSpPr>
          <p:cNvPr id="403" name="Google Shape;403;p49"/>
          <p:cNvSpPr/>
          <p:nvPr/>
        </p:nvSpPr>
        <p:spPr>
          <a:xfrm>
            <a:off x="3375583" y="1841949"/>
            <a:ext cx="467100" cy="4671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404" name="Google Shape;404;p49"/>
          <p:cNvSpPr txBox="1"/>
          <p:nvPr/>
        </p:nvSpPr>
        <p:spPr>
          <a:xfrm>
            <a:off x="3371633" y="1852625"/>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004F87"/>
                </a:solidFill>
                <a:latin typeface="Helvetica Neue"/>
                <a:ea typeface="Helvetica Neue"/>
                <a:cs typeface="Helvetica Neue"/>
                <a:sym typeface="Helvetica Neue"/>
              </a:rPr>
              <a:t>2</a:t>
            </a:r>
            <a:endParaRPr sz="1800">
              <a:solidFill>
                <a:srgbClr val="004F87"/>
              </a:solidFill>
            </a:endParaRPr>
          </a:p>
        </p:txBody>
      </p:sp>
      <p:sp>
        <p:nvSpPr>
          <p:cNvPr id="405" name="Google Shape;405;p49"/>
          <p:cNvSpPr/>
          <p:nvPr/>
        </p:nvSpPr>
        <p:spPr>
          <a:xfrm>
            <a:off x="5993435" y="1841949"/>
            <a:ext cx="467100" cy="4671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406" name="Google Shape;406;p49"/>
          <p:cNvSpPr txBox="1"/>
          <p:nvPr/>
        </p:nvSpPr>
        <p:spPr>
          <a:xfrm>
            <a:off x="5989485" y="1852625"/>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004F87"/>
                </a:solidFill>
                <a:latin typeface="Helvetica Neue"/>
                <a:ea typeface="Helvetica Neue"/>
                <a:cs typeface="Helvetica Neue"/>
                <a:sym typeface="Helvetica Neue"/>
              </a:rPr>
              <a:t>3</a:t>
            </a:r>
            <a:endParaRPr sz="1800">
              <a:solidFill>
                <a:srgbClr val="004F87"/>
              </a:solidFill>
            </a:endParaRPr>
          </a:p>
        </p:txBody>
      </p:sp>
      <p:sp>
        <p:nvSpPr>
          <p:cNvPr id="407" name="Google Shape;407;p49"/>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White - 2 column icons">
  <p:cSld name="TITLE_AND_TWO_COLUMNS_1_2">
    <p:bg>
      <p:bgPr>
        <a:solidFill>
          <a:srgbClr val="FFFFFF"/>
        </a:solidFill>
        <a:effectLst/>
      </p:bgPr>
    </p:bg>
    <p:spTree>
      <p:nvGrpSpPr>
        <p:cNvPr id="1" name="Shape 408"/>
        <p:cNvGrpSpPr/>
        <p:nvPr/>
      </p:nvGrpSpPr>
      <p:grpSpPr>
        <a:xfrm>
          <a:off x="0" y="0"/>
          <a:ext cx="0" cy="0"/>
          <a:chOff x="0" y="0"/>
          <a:chExt cx="0" cy="0"/>
        </a:xfrm>
      </p:grpSpPr>
      <p:sp>
        <p:nvSpPr>
          <p:cNvPr id="409" name="Google Shape;409;p50"/>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0" name="Google Shape;410;p50"/>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411" name="Google Shape;411;p50"/>
          <p:cNvSpPr txBox="1">
            <a:spLocks noGrp="1"/>
          </p:cNvSpPr>
          <p:nvPr>
            <p:ph type="body" idx="1"/>
          </p:nvPr>
        </p:nvSpPr>
        <p:spPr>
          <a:xfrm>
            <a:off x="1493788" y="3313631"/>
            <a:ext cx="2622900" cy="8904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12" name="Google Shape;412;p50"/>
          <p:cNvSpPr/>
          <p:nvPr/>
        </p:nvSpPr>
        <p:spPr>
          <a:xfrm>
            <a:off x="815525" y="3427125"/>
            <a:ext cx="611400" cy="6114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413" name="Google Shape;413;p50"/>
          <p:cNvSpPr/>
          <p:nvPr/>
        </p:nvSpPr>
        <p:spPr>
          <a:xfrm>
            <a:off x="4349050" y="3427125"/>
            <a:ext cx="611400" cy="6114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414" name="Google Shape;414;p50"/>
          <p:cNvSpPr txBox="1">
            <a:spLocks noGrp="1"/>
          </p:cNvSpPr>
          <p:nvPr>
            <p:ph type="body" idx="2"/>
          </p:nvPr>
        </p:nvSpPr>
        <p:spPr>
          <a:xfrm>
            <a:off x="5027312" y="3313631"/>
            <a:ext cx="2622900" cy="8904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15" name="Google Shape;415;p50"/>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able">
  <p:cSld name="CUSTOM">
    <p:spTree>
      <p:nvGrpSpPr>
        <p:cNvPr id="1" name="Shape 416"/>
        <p:cNvGrpSpPr/>
        <p:nvPr/>
      </p:nvGrpSpPr>
      <p:grpSpPr>
        <a:xfrm>
          <a:off x="0" y="0"/>
          <a:ext cx="0" cy="0"/>
          <a:chOff x="0" y="0"/>
          <a:chExt cx="0" cy="0"/>
        </a:xfrm>
      </p:grpSpPr>
      <p:sp>
        <p:nvSpPr>
          <p:cNvPr id="417" name="Google Shape;417;p51"/>
          <p:cNvSpPr txBox="1">
            <a:spLocks noGrp="1"/>
          </p:cNvSpPr>
          <p:nvPr>
            <p:ph type="subTitle" idx="1"/>
          </p:nvPr>
        </p:nvSpPr>
        <p:spPr>
          <a:xfrm>
            <a:off x="718647"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solidFill>
                  <a:srgbClr val="1C304A"/>
                </a:solidFill>
                <a:latin typeface="Source Sans Pro"/>
                <a:ea typeface="Source Sans Pro"/>
                <a:cs typeface="Source Sans Pro"/>
                <a:sym typeface="Source Sans Pro"/>
              </a:defRPr>
            </a:lvl1pPr>
            <a:lvl2pPr lvl="1" rtl="0">
              <a:spcBef>
                <a:spcPts val="1600"/>
              </a:spcBef>
              <a:spcAft>
                <a:spcPts val="0"/>
              </a:spcAft>
              <a:buNone/>
              <a:defRPr>
                <a:latin typeface="Source Sans Pro"/>
                <a:ea typeface="Source Sans Pro"/>
                <a:cs typeface="Source Sans Pro"/>
                <a:sym typeface="Source Sans Pro"/>
              </a:defRPr>
            </a:lvl2pPr>
            <a:lvl3pPr lvl="2" rtl="0">
              <a:spcBef>
                <a:spcPts val="1600"/>
              </a:spcBef>
              <a:spcAft>
                <a:spcPts val="0"/>
              </a:spcAft>
              <a:buNone/>
              <a:defRPr>
                <a:latin typeface="Source Sans Pro"/>
                <a:ea typeface="Source Sans Pro"/>
                <a:cs typeface="Source Sans Pro"/>
                <a:sym typeface="Source Sans Pro"/>
              </a:defRPr>
            </a:lvl3pPr>
            <a:lvl4pPr lvl="3" rtl="0">
              <a:spcBef>
                <a:spcPts val="1600"/>
              </a:spcBef>
              <a:spcAft>
                <a:spcPts val="0"/>
              </a:spcAft>
              <a:buNone/>
              <a:defRPr>
                <a:latin typeface="Source Sans Pro"/>
                <a:ea typeface="Source Sans Pro"/>
                <a:cs typeface="Source Sans Pro"/>
                <a:sym typeface="Source Sans Pro"/>
              </a:defRPr>
            </a:lvl4pPr>
            <a:lvl5pPr lvl="4" rtl="0">
              <a:spcBef>
                <a:spcPts val="1600"/>
              </a:spcBef>
              <a:spcAft>
                <a:spcPts val="0"/>
              </a:spcAft>
              <a:buNone/>
              <a:defRPr>
                <a:latin typeface="Source Sans Pro"/>
                <a:ea typeface="Source Sans Pro"/>
                <a:cs typeface="Source Sans Pro"/>
                <a:sym typeface="Source Sans Pro"/>
              </a:defRPr>
            </a:lvl5pPr>
            <a:lvl6pPr lvl="5" rtl="0">
              <a:spcBef>
                <a:spcPts val="1600"/>
              </a:spcBef>
              <a:spcAft>
                <a:spcPts val="0"/>
              </a:spcAft>
              <a:buNone/>
              <a:defRPr>
                <a:latin typeface="Source Sans Pro"/>
                <a:ea typeface="Source Sans Pro"/>
                <a:cs typeface="Source Sans Pro"/>
                <a:sym typeface="Source Sans Pro"/>
              </a:defRPr>
            </a:lvl6pPr>
            <a:lvl7pPr lvl="6" rtl="0">
              <a:spcBef>
                <a:spcPts val="1600"/>
              </a:spcBef>
              <a:spcAft>
                <a:spcPts val="0"/>
              </a:spcAft>
              <a:buNone/>
              <a:defRPr>
                <a:latin typeface="Source Sans Pro"/>
                <a:ea typeface="Source Sans Pro"/>
                <a:cs typeface="Source Sans Pro"/>
                <a:sym typeface="Source Sans Pro"/>
              </a:defRPr>
            </a:lvl7pPr>
            <a:lvl8pPr lvl="7" rtl="0">
              <a:spcBef>
                <a:spcPts val="1600"/>
              </a:spcBef>
              <a:spcAft>
                <a:spcPts val="0"/>
              </a:spcAft>
              <a:buNone/>
              <a:defRPr>
                <a:latin typeface="Source Sans Pro"/>
                <a:ea typeface="Source Sans Pro"/>
                <a:cs typeface="Source Sans Pro"/>
                <a:sym typeface="Source Sans Pro"/>
              </a:defRPr>
            </a:lvl8pPr>
            <a:lvl9pPr lvl="8" rtl="0">
              <a:spcBef>
                <a:spcPts val="1600"/>
              </a:spcBef>
              <a:spcAft>
                <a:spcPts val="1600"/>
              </a:spcAft>
              <a:buNone/>
              <a:defRPr>
                <a:latin typeface="Source Sans Pro"/>
                <a:ea typeface="Source Sans Pro"/>
                <a:cs typeface="Source Sans Pro"/>
                <a:sym typeface="Source Sans Pro"/>
              </a:defRPr>
            </a:lvl9pPr>
          </a:lstStyle>
          <a:p>
            <a:endParaRPr/>
          </a:p>
        </p:txBody>
      </p:sp>
      <p:sp>
        <p:nvSpPr>
          <p:cNvPr id="418" name="Google Shape;418;p51"/>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2pPr>
            <a:lvl3pPr lvl="2"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3pPr>
            <a:lvl4pPr lvl="3"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4pPr>
            <a:lvl5pPr lvl="4"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5pPr>
            <a:lvl6pPr lvl="5"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6pPr>
            <a:lvl7pPr lvl="6"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7pPr>
            <a:lvl8pPr lvl="7"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8pPr>
            <a:lvl9pPr lvl="8"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9pPr>
          </a:lstStyle>
          <a:p>
            <a:endParaRPr/>
          </a:p>
        </p:txBody>
      </p:sp>
      <p:sp>
        <p:nvSpPr>
          <p:cNvPr id="419" name="Google Shape;419;p51"/>
          <p:cNvSpPr/>
          <p:nvPr/>
        </p:nvSpPr>
        <p:spPr>
          <a:xfrm>
            <a:off x="0" y="4926975"/>
            <a:ext cx="9144000" cy="216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0" name="Google Shape;420;p51"/>
          <p:cNvPicPr preferRelativeResize="0"/>
          <p:nvPr/>
        </p:nvPicPr>
        <p:blipFill>
          <a:blip r:embed="rId2">
            <a:alphaModFix/>
          </a:blip>
          <a:stretch>
            <a:fillRect/>
          </a:stretch>
        </p:blipFill>
        <p:spPr>
          <a:xfrm>
            <a:off x="8433375" y="4325590"/>
            <a:ext cx="536751" cy="536751"/>
          </a:xfrm>
          <a:prstGeom prst="rect">
            <a:avLst/>
          </a:prstGeom>
          <a:noFill/>
          <a:ln>
            <a:noFill/>
          </a:ln>
        </p:spPr>
      </p:pic>
      <p:sp>
        <p:nvSpPr>
          <p:cNvPr id="421" name="Google Shape;421;p51"/>
          <p:cNvSpPr txBox="1">
            <a:spLocks noGrp="1"/>
          </p:cNvSpPr>
          <p:nvPr>
            <p:ph type="sldNum" idx="12"/>
          </p:nvPr>
        </p:nvSpPr>
        <p:spPr>
          <a:xfrm>
            <a:off x="17684" y="489883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Large Photo">
  <p:cSld name="MAIN_POINT">
    <p:bg>
      <p:bgPr>
        <a:solidFill>
          <a:srgbClr val="1E242D"/>
        </a:solidFill>
        <a:effectLst/>
      </p:bgPr>
    </p:bg>
    <p:spTree>
      <p:nvGrpSpPr>
        <p:cNvPr id="1" name="Shape 422"/>
        <p:cNvGrpSpPr/>
        <p:nvPr/>
      </p:nvGrpSpPr>
      <p:grpSpPr>
        <a:xfrm>
          <a:off x="0" y="0"/>
          <a:ext cx="0" cy="0"/>
          <a:chOff x="0" y="0"/>
          <a:chExt cx="0" cy="0"/>
        </a:xfrm>
      </p:grpSpPr>
      <p:pic>
        <p:nvPicPr>
          <p:cNvPr id="423" name="Google Shape;423;p52"/>
          <p:cNvPicPr preferRelativeResize="0"/>
          <p:nvPr/>
        </p:nvPicPr>
        <p:blipFill rotWithShape="1">
          <a:blip r:embed="rId2">
            <a:alphaModFix/>
          </a:blip>
          <a:srcRect l="6272" t="6909" r="11416" b="30901"/>
          <a:stretch/>
        </p:blipFill>
        <p:spPr>
          <a:xfrm>
            <a:off x="9375" y="9250"/>
            <a:ext cx="9144000" cy="5143500"/>
          </a:xfrm>
          <a:prstGeom prst="rect">
            <a:avLst/>
          </a:prstGeom>
          <a:noFill/>
          <a:ln>
            <a:noFill/>
          </a:ln>
        </p:spPr>
      </p:pic>
      <p:sp>
        <p:nvSpPr>
          <p:cNvPr id="424" name="Google Shape;424;p52"/>
          <p:cNvSpPr/>
          <p:nvPr/>
        </p:nvSpPr>
        <p:spPr>
          <a:xfrm>
            <a:off x="3792700" y="3578887"/>
            <a:ext cx="4891200" cy="975900"/>
          </a:xfrm>
          <a:prstGeom prst="rect">
            <a:avLst/>
          </a:prstGeom>
          <a:solidFill>
            <a:srgbClr val="02BFE7"/>
          </a:solidFill>
          <a:ln>
            <a:noFill/>
          </a:ln>
        </p:spPr>
        <p:txBody>
          <a:bodyPr spcFirstLastPara="1" wrap="square" lIns="167425" tIns="167425" rIns="167425" bIns="167425" anchor="t" anchorCtr="0">
            <a:noAutofit/>
          </a:bodyPr>
          <a:lstStyle/>
          <a:p>
            <a:pPr marL="0" marR="0" lvl="1" indent="88900" algn="l" rtl="0">
              <a:spcBef>
                <a:spcPts val="700"/>
              </a:spcBef>
              <a:spcAft>
                <a:spcPts val="0"/>
              </a:spcAft>
              <a:buNone/>
            </a:pPr>
            <a:endParaRPr sz="1700" b="0" i="1" u="none" strike="noStrike" cap="none">
              <a:solidFill>
                <a:srgbClr val="26818F"/>
              </a:solidFill>
              <a:latin typeface="Source Sans Pro"/>
              <a:ea typeface="Source Sans Pro"/>
              <a:cs typeface="Source Sans Pro"/>
              <a:sym typeface="Source Sans Pro"/>
            </a:endParaRPr>
          </a:p>
        </p:txBody>
      </p:sp>
      <p:sp>
        <p:nvSpPr>
          <p:cNvPr id="425" name="Google Shape;425;p52"/>
          <p:cNvSpPr txBox="1">
            <a:spLocks noGrp="1"/>
          </p:cNvSpPr>
          <p:nvPr>
            <p:ph type="ctrTitle"/>
          </p:nvPr>
        </p:nvSpPr>
        <p:spPr>
          <a:xfrm>
            <a:off x="3959450" y="3697025"/>
            <a:ext cx="4489800" cy="1048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385B"/>
              </a:buClr>
              <a:buSzPts val="3600"/>
              <a:buFont typeface="Source Sans Pro SemiBold"/>
              <a:buNone/>
              <a:defRPr sz="3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426" name="Google Shape;426;p52"/>
          <p:cNvPicPr preferRelativeResize="0"/>
          <p:nvPr/>
        </p:nvPicPr>
        <p:blipFill rotWithShape="1">
          <a:blip r:embed="rId3">
            <a:alphaModFix/>
          </a:blip>
          <a:srcRect/>
          <a:stretch/>
        </p:blipFill>
        <p:spPr>
          <a:xfrm>
            <a:off x="216750" y="4409125"/>
            <a:ext cx="548699" cy="5486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hite - LG quote">
  <p:cSld name="TITLE_AND_BODY_2_1_1_1">
    <p:bg>
      <p:bgPr>
        <a:solidFill>
          <a:srgbClr val="FFFFFF"/>
        </a:solidFill>
        <a:effectLst/>
      </p:bgPr>
    </p:bg>
    <p:spTree>
      <p:nvGrpSpPr>
        <p:cNvPr id="1" name="Shape 31"/>
        <p:cNvGrpSpPr/>
        <p:nvPr/>
      </p:nvGrpSpPr>
      <p:grpSpPr>
        <a:xfrm>
          <a:off x="0" y="0"/>
          <a:ext cx="0" cy="0"/>
          <a:chOff x="0" y="0"/>
          <a:chExt cx="0" cy="0"/>
        </a:xfrm>
      </p:grpSpPr>
      <p:sp>
        <p:nvSpPr>
          <p:cNvPr id="32" name="Google Shape;32;p6"/>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11385B"/>
              </a:buClr>
              <a:buSzPts val="3200"/>
              <a:buFont typeface="Source Sans Pro SemiBold"/>
              <a:buNone/>
              <a:defRPr sz="32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33" name="Google Shape;33;p6"/>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4;p6"/>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35" name="Google Shape;35;p6"/>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Dark Blue Section Title ">
  <p:cSld name="SECTION_TITLE_AND_DESCRIPTION_1">
    <p:bg>
      <p:bgPr>
        <a:solidFill>
          <a:srgbClr val="02BFE7"/>
        </a:solidFill>
        <a:effectLst/>
      </p:bgPr>
    </p:bg>
    <p:spTree>
      <p:nvGrpSpPr>
        <p:cNvPr id="1" name="Shape 427"/>
        <p:cNvGrpSpPr/>
        <p:nvPr/>
      </p:nvGrpSpPr>
      <p:grpSpPr>
        <a:xfrm>
          <a:off x="0" y="0"/>
          <a:ext cx="0" cy="0"/>
          <a:chOff x="0" y="0"/>
          <a:chExt cx="0" cy="0"/>
        </a:xfrm>
      </p:grpSpPr>
      <p:sp>
        <p:nvSpPr>
          <p:cNvPr id="428" name="Google Shape;428;p53"/>
          <p:cNvSpPr txBox="1">
            <a:spLocks noGrp="1"/>
          </p:cNvSpPr>
          <p:nvPr>
            <p:ph type="sldNum" idx="12"/>
          </p:nvPr>
        </p:nvSpPr>
        <p:spPr>
          <a:xfrm>
            <a:off x="8472450" y="4881626"/>
            <a:ext cx="548700" cy="261900"/>
          </a:xfrm>
          <a:prstGeom prst="rect">
            <a:avLst/>
          </a:prstGeom>
        </p:spPr>
        <p:txBody>
          <a:bodyPr spcFirstLastPara="1" wrap="square" lIns="91425" tIns="91425" rIns="91425" bIns="91425" anchor="ctr" anchorCtr="0">
            <a:noAutofit/>
          </a:bodyPr>
          <a:lstStyle>
            <a:lvl1pPr lvl="0" rtl="0">
              <a:buNone/>
              <a:defRPr sz="600">
                <a:solidFill>
                  <a:srgbClr val="000000"/>
                </a:solidFill>
                <a:latin typeface="Source Sans Pro"/>
                <a:ea typeface="Source Sans Pro"/>
                <a:cs typeface="Source Sans Pro"/>
                <a:sym typeface="Source Sans Pro"/>
              </a:defRPr>
            </a:lvl1pPr>
            <a:lvl2pPr lvl="1" rtl="0">
              <a:buNone/>
              <a:defRPr sz="600">
                <a:solidFill>
                  <a:srgbClr val="000000"/>
                </a:solidFill>
                <a:latin typeface="Source Sans Pro"/>
                <a:ea typeface="Source Sans Pro"/>
                <a:cs typeface="Source Sans Pro"/>
                <a:sym typeface="Source Sans Pro"/>
              </a:defRPr>
            </a:lvl2pPr>
            <a:lvl3pPr lvl="2" rtl="0">
              <a:buNone/>
              <a:defRPr sz="600">
                <a:solidFill>
                  <a:srgbClr val="000000"/>
                </a:solidFill>
                <a:latin typeface="Source Sans Pro"/>
                <a:ea typeface="Source Sans Pro"/>
                <a:cs typeface="Source Sans Pro"/>
                <a:sym typeface="Source Sans Pro"/>
              </a:defRPr>
            </a:lvl3pPr>
            <a:lvl4pPr lvl="3" rtl="0">
              <a:buNone/>
              <a:defRPr sz="600">
                <a:solidFill>
                  <a:srgbClr val="000000"/>
                </a:solidFill>
                <a:latin typeface="Source Sans Pro"/>
                <a:ea typeface="Source Sans Pro"/>
                <a:cs typeface="Source Sans Pro"/>
                <a:sym typeface="Source Sans Pro"/>
              </a:defRPr>
            </a:lvl4pPr>
            <a:lvl5pPr lvl="4" rtl="0">
              <a:buNone/>
              <a:defRPr sz="600">
                <a:solidFill>
                  <a:srgbClr val="000000"/>
                </a:solidFill>
                <a:latin typeface="Source Sans Pro"/>
                <a:ea typeface="Source Sans Pro"/>
                <a:cs typeface="Source Sans Pro"/>
                <a:sym typeface="Source Sans Pro"/>
              </a:defRPr>
            </a:lvl5pPr>
            <a:lvl6pPr lvl="5" rtl="0">
              <a:buNone/>
              <a:defRPr sz="600">
                <a:solidFill>
                  <a:srgbClr val="000000"/>
                </a:solidFill>
                <a:latin typeface="Source Sans Pro"/>
                <a:ea typeface="Source Sans Pro"/>
                <a:cs typeface="Source Sans Pro"/>
                <a:sym typeface="Source Sans Pro"/>
              </a:defRPr>
            </a:lvl6pPr>
            <a:lvl7pPr lvl="6" rtl="0">
              <a:buNone/>
              <a:defRPr sz="600">
                <a:solidFill>
                  <a:srgbClr val="000000"/>
                </a:solidFill>
                <a:latin typeface="Source Sans Pro"/>
                <a:ea typeface="Source Sans Pro"/>
                <a:cs typeface="Source Sans Pro"/>
                <a:sym typeface="Source Sans Pro"/>
              </a:defRPr>
            </a:lvl7pPr>
            <a:lvl8pPr lvl="7" rtl="0">
              <a:buNone/>
              <a:defRPr sz="600">
                <a:solidFill>
                  <a:srgbClr val="000000"/>
                </a:solidFill>
                <a:latin typeface="Source Sans Pro"/>
                <a:ea typeface="Source Sans Pro"/>
                <a:cs typeface="Source Sans Pro"/>
                <a:sym typeface="Source Sans Pro"/>
              </a:defRPr>
            </a:lvl8pPr>
            <a:lvl9pPr lvl="8" rtl="0">
              <a:buNone/>
              <a:defRPr sz="600">
                <a:solidFill>
                  <a:srgbClr val="000000"/>
                </a:solidFill>
                <a:latin typeface="Source Sans Pro"/>
                <a:ea typeface="Source Sans Pro"/>
                <a:cs typeface="Source Sans Pro"/>
                <a:sym typeface="Source Sans Pro"/>
              </a:defRPr>
            </a:lvl9pPr>
          </a:lstStyle>
          <a:p>
            <a:pPr marL="0" lvl="0" indent="0" algn="r" rtl="0">
              <a:spcBef>
                <a:spcPts val="0"/>
              </a:spcBef>
              <a:spcAft>
                <a:spcPts val="0"/>
              </a:spcAft>
              <a:buNone/>
            </a:pPr>
            <a:endParaRPr/>
          </a:p>
        </p:txBody>
      </p:sp>
      <p:sp>
        <p:nvSpPr>
          <p:cNvPr id="429" name="Google Shape;429;p53"/>
          <p:cNvSpPr txBox="1">
            <a:spLocks noGrp="1"/>
          </p:cNvSpPr>
          <p:nvPr>
            <p:ph type="ctrTitle"/>
          </p:nvPr>
        </p:nvSpPr>
        <p:spPr>
          <a:xfrm>
            <a:off x="718656" y="614725"/>
            <a:ext cx="34947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600"/>
              <a:buFont typeface="Source Sans Pro SemiBold"/>
              <a:buNone/>
              <a:defRPr sz="26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2pPr>
            <a:lvl3pPr lvl="2"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3pPr>
            <a:lvl4pPr lvl="3"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4pPr>
            <a:lvl5pPr lvl="4"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5pPr>
            <a:lvl6pPr lvl="5"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6pPr>
            <a:lvl7pPr lvl="6"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7pPr>
            <a:lvl8pPr lvl="7"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8pPr>
            <a:lvl9pPr lvl="8"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9pPr>
          </a:lstStyle>
          <a:p>
            <a:endParaRPr/>
          </a:p>
        </p:txBody>
      </p:sp>
      <p:sp>
        <p:nvSpPr>
          <p:cNvPr id="430" name="Google Shape;430;p53"/>
          <p:cNvSpPr txBox="1">
            <a:spLocks noGrp="1"/>
          </p:cNvSpPr>
          <p:nvPr>
            <p:ph type="body" idx="1"/>
          </p:nvPr>
        </p:nvSpPr>
        <p:spPr>
          <a:xfrm>
            <a:off x="725275" y="1722025"/>
            <a:ext cx="3515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Source Sans Pro"/>
              <a:buChar char="●"/>
              <a:defRPr sz="1200">
                <a:latin typeface="Source Sans Pro"/>
                <a:ea typeface="Source Sans Pro"/>
                <a:cs typeface="Source Sans Pro"/>
                <a:sym typeface="Source Sans Pro"/>
              </a:defRPr>
            </a:lvl1pPr>
            <a:lvl2pPr marL="914400" lvl="1"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2pPr>
            <a:lvl3pPr marL="1371600" lvl="2"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3pPr>
            <a:lvl4pPr marL="1828800" lvl="3"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4pPr>
            <a:lvl5pPr marL="2286000" lvl="4"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5pPr>
            <a:lvl6pPr marL="2743200" lvl="5"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6pPr>
            <a:lvl7pPr marL="3200400" lvl="6"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7pPr>
            <a:lvl8pPr marL="3657600" lvl="7"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8pPr>
            <a:lvl9pPr marL="4114800" lvl="8" indent="-304800" rtl="0">
              <a:spcBef>
                <a:spcPts val="1000"/>
              </a:spcBef>
              <a:spcAft>
                <a:spcPts val="1000"/>
              </a:spcAft>
              <a:buSzPts val="1200"/>
              <a:buFont typeface="Source Sans Pro"/>
              <a:buChar char="■"/>
              <a:defRPr sz="1200">
                <a:latin typeface="Source Sans Pro"/>
                <a:ea typeface="Source Sans Pro"/>
                <a:cs typeface="Source Sans Pro"/>
                <a:sym typeface="Source Sans Pro"/>
              </a:defRPr>
            </a:lvl9pPr>
          </a:lstStyle>
          <a:p>
            <a:endParaRPr/>
          </a:p>
        </p:txBody>
      </p:sp>
      <p:sp>
        <p:nvSpPr>
          <p:cNvPr id="431" name="Google Shape;431;p53"/>
          <p:cNvSpPr txBox="1">
            <a:spLocks noGrp="1"/>
          </p:cNvSpPr>
          <p:nvPr>
            <p:ph type="subTitle" idx="2"/>
          </p:nvPr>
        </p:nvSpPr>
        <p:spPr>
          <a:xfrm>
            <a:off x="718649" y="292250"/>
            <a:ext cx="35463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atin typeface="Source Sans Pro"/>
                <a:ea typeface="Source Sans Pro"/>
                <a:cs typeface="Source Sans Pro"/>
                <a:sym typeface="Source Sans Pro"/>
              </a:defRPr>
            </a:lvl1pPr>
            <a:lvl2pPr lvl="1" rtl="0">
              <a:spcBef>
                <a:spcPts val="1600"/>
              </a:spcBef>
              <a:spcAft>
                <a:spcPts val="0"/>
              </a:spcAft>
              <a:buNone/>
              <a:defRPr>
                <a:latin typeface="Source Sans Pro"/>
                <a:ea typeface="Source Sans Pro"/>
                <a:cs typeface="Source Sans Pro"/>
                <a:sym typeface="Source Sans Pro"/>
              </a:defRPr>
            </a:lvl2pPr>
            <a:lvl3pPr lvl="2" rtl="0">
              <a:spcBef>
                <a:spcPts val="1600"/>
              </a:spcBef>
              <a:spcAft>
                <a:spcPts val="0"/>
              </a:spcAft>
              <a:buNone/>
              <a:defRPr>
                <a:latin typeface="Source Sans Pro"/>
                <a:ea typeface="Source Sans Pro"/>
                <a:cs typeface="Source Sans Pro"/>
                <a:sym typeface="Source Sans Pro"/>
              </a:defRPr>
            </a:lvl3pPr>
            <a:lvl4pPr lvl="3" rtl="0">
              <a:spcBef>
                <a:spcPts val="1600"/>
              </a:spcBef>
              <a:spcAft>
                <a:spcPts val="0"/>
              </a:spcAft>
              <a:buNone/>
              <a:defRPr>
                <a:latin typeface="Source Sans Pro"/>
                <a:ea typeface="Source Sans Pro"/>
                <a:cs typeface="Source Sans Pro"/>
                <a:sym typeface="Source Sans Pro"/>
              </a:defRPr>
            </a:lvl4pPr>
            <a:lvl5pPr lvl="4" rtl="0">
              <a:spcBef>
                <a:spcPts val="1600"/>
              </a:spcBef>
              <a:spcAft>
                <a:spcPts val="0"/>
              </a:spcAft>
              <a:buNone/>
              <a:defRPr>
                <a:latin typeface="Source Sans Pro"/>
                <a:ea typeface="Source Sans Pro"/>
                <a:cs typeface="Source Sans Pro"/>
                <a:sym typeface="Source Sans Pro"/>
              </a:defRPr>
            </a:lvl5pPr>
            <a:lvl6pPr lvl="5" rtl="0">
              <a:spcBef>
                <a:spcPts val="1600"/>
              </a:spcBef>
              <a:spcAft>
                <a:spcPts val="0"/>
              </a:spcAft>
              <a:buNone/>
              <a:defRPr>
                <a:latin typeface="Source Sans Pro"/>
                <a:ea typeface="Source Sans Pro"/>
                <a:cs typeface="Source Sans Pro"/>
                <a:sym typeface="Source Sans Pro"/>
              </a:defRPr>
            </a:lvl6pPr>
            <a:lvl7pPr lvl="6" rtl="0">
              <a:spcBef>
                <a:spcPts val="1600"/>
              </a:spcBef>
              <a:spcAft>
                <a:spcPts val="0"/>
              </a:spcAft>
              <a:buNone/>
              <a:defRPr>
                <a:latin typeface="Source Sans Pro"/>
                <a:ea typeface="Source Sans Pro"/>
                <a:cs typeface="Source Sans Pro"/>
                <a:sym typeface="Source Sans Pro"/>
              </a:defRPr>
            </a:lvl7pPr>
            <a:lvl8pPr lvl="7" rtl="0">
              <a:spcBef>
                <a:spcPts val="1600"/>
              </a:spcBef>
              <a:spcAft>
                <a:spcPts val="0"/>
              </a:spcAft>
              <a:buNone/>
              <a:defRPr>
                <a:latin typeface="Source Sans Pro"/>
                <a:ea typeface="Source Sans Pro"/>
                <a:cs typeface="Source Sans Pro"/>
                <a:sym typeface="Source Sans Pro"/>
              </a:defRPr>
            </a:lvl8pPr>
            <a:lvl9pPr lvl="8" rtl="0">
              <a:spcBef>
                <a:spcPts val="1600"/>
              </a:spcBef>
              <a:spcAft>
                <a:spcPts val="1600"/>
              </a:spcAft>
              <a:buNone/>
              <a:defRPr>
                <a:latin typeface="Source Sans Pro"/>
                <a:ea typeface="Source Sans Pro"/>
                <a:cs typeface="Source Sans Pro"/>
                <a:sym typeface="Source Sans Pro"/>
              </a:defRPr>
            </a:lvl9pPr>
          </a:lstStyle>
          <a:p>
            <a:endParaRPr/>
          </a:p>
        </p:txBody>
      </p:sp>
      <p:sp>
        <p:nvSpPr>
          <p:cNvPr id="432" name="Google Shape;432;p53"/>
          <p:cNvSpPr txBox="1">
            <a:spLocks noGrp="1"/>
          </p:cNvSpPr>
          <p:nvPr>
            <p:ph type="sldNum" idx="3"/>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Dark Blue Section Title  1">
  <p:cSld name="SECTION_TITLE_AND_DESCRIPTION_1_2">
    <p:bg>
      <p:bgPr>
        <a:solidFill>
          <a:srgbClr val="02BFE7"/>
        </a:solidFill>
        <a:effectLst/>
      </p:bgPr>
    </p:bg>
    <p:spTree>
      <p:nvGrpSpPr>
        <p:cNvPr id="1" name="Shape 433"/>
        <p:cNvGrpSpPr/>
        <p:nvPr/>
      </p:nvGrpSpPr>
      <p:grpSpPr>
        <a:xfrm>
          <a:off x="0" y="0"/>
          <a:ext cx="0" cy="0"/>
          <a:chOff x="0" y="0"/>
          <a:chExt cx="0" cy="0"/>
        </a:xfrm>
      </p:grpSpPr>
      <p:sp>
        <p:nvSpPr>
          <p:cNvPr id="434" name="Google Shape;434;p54"/>
          <p:cNvSpPr txBox="1">
            <a:spLocks noGrp="1"/>
          </p:cNvSpPr>
          <p:nvPr>
            <p:ph type="ctrTitle"/>
          </p:nvPr>
        </p:nvSpPr>
        <p:spPr>
          <a:xfrm>
            <a:off x="5072574" y="216827"/>
            <a:ext cx="34947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600"/>
              <a:buFont typeface="Source Sans Pro SemiBold"/>
              <a:buNone/>
              <a:defRPr sz="26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2pPr>
            <a:lvl3pPr lvl="2"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3pPr>
            <a:lvl4pPr lvl="3"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4pPr>
            <a:lvl5pPr lvl="4"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5pPr>
            <a:lvl6pPr lvl="5"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6pPr>
            <a:lvl7pPr lvl="6"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7pPr>
            <a:lvl8pPr lvl="7"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8pPr>
            <a:lvl9pPr lvl="8"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9pPr>
          </a:lstStyle>
          <a:p>
            <a:endParaRPr/>
          </a:p>
        </p:txBody>
      </p:sp>
      <p:pic>
        <p:nvPicPr>
          <p:cNvPr id="435" name="Google Shape;435;p54"/>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436" name="Google Shape;436;p54"/>
          <p:cNvSpPr txBox="1">
            <a:spLocks noGrp="1"/>
          </p:cNvSpPr>
          <p:nvPr>
            <p:ph type="body" idx="1"/>
          </p:nvPr>
        </p:nvSpPr>
        <p:spPr>
          <a:xfrm>
            <a:off x="4965375" y="1252950"/>
            <a:ext cx="3515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Source Sans Pro"/>
              <a:buChar char="●"/>
              <a:defRPr sz="1200">
                <a:latin typeface="Source Sans Pro"/>
                <a:ea typeface="Source Sans Pro"/>
                <a:cs typeface="Source Sans Pro"/>
                <a:sym typeface="Source Sans Pro"/>
              </a:defRPr>
            </a:lvl1pPr>
            <a:lvl2pPr marL="914400" lvl="1"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2pPr>
            <a:lvl3pPr marL="1371600" lvl="2"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3pPr>
            <a:lvl4pPr marL="1828800" lvl="3"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4pPr>
            <a:lvl5pPr marL="2286000" lvl="4"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5pPr>
            <a:lvl6pPr marL="2743200" lvl="5"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6pPr>
            <a:lvl7pPr marL="3200400" lvl="6"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7pPr>
            <a:lvl8pPr marL="3657600" lvl="7"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8pPr>
            <a:lvl9pPr marL="4114800" lvl="8" indent="-304800" rtl="0">
              <a:spcBef>
                <a:spcPts val="1000"/>
              </a:spcBef>
              <a:spcAft>
                <a:spcPts val="1000"/>
              </a:spcAft>
              <a:buSzPts val="1200"/>
              <a:buFont typeface="Source Sans Pro"/>
              <a:buChar char="■"/>
              <a:defRPr sz="1200">
                <a:latin typeface="Source Sans Pro"/>
                <a:ea typeface="Source Sans Pro"/>
                <a:cs typeface="Source Sans Pro"/>
                <a:sym typeface="Source Sans Pro"/>
              </a:defRPr>
            </a:lvl9pPr>
          </a:lstStyle>
          <a:p>
            <a:endParaRPr/>
          </a:p>
        </p:txBody>
      </p:sp>
      <p:sp>
        <p:nvSpPr>
          <p:cNvPr id="437" name="Google Shape;437;p54"/>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Title and Description 1 1">
  <p:cSld name="SECTION_TITLE_AND_DESCRIPTION_1_1">
    <p:bg>
      <p:bgPr>
        <a:solidFill>
          <a:srgbClr val="BCE3F8"/>
        </a:solidFill>
        <a:effectLst/>
      </p:bgPr>
    </p:bg>
    <p:spTree>
      <p:nvGrpSpPr>
        <p:cNvPr id="1" name="Shape 438"/>
        <p:cNvGrpSpPr/>
        <p:nvPr/>
      </p:nvGrpSpPr>
      <p:grpSpPr>
        <a:xfrm>
          <a:off x="0" y="0"/>
          <a:ext cx="0" cy="0"/>
          <a:chOff x="0" y="0"/>
          <a:chExt cx="0" cy="0"/>
        </a:xfrm>
      </p:grpSpPr>
      <p:sp>
        <p:nvSpPr>
          <p:cNvPr id="439" name="Google Shape;439;p55"/>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1385B"/>
              </a:buClr>
              <a:buSzPts val="6000"/>
              <a:buFont typeface="Source Sans Pro SemiBold"/>
              <a:buNone/>
              <a:defRPr sz="60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pic>
        <p:nvPicPr>
          <p:cNvPr id="440" name="Google Shape;440;p55"/>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441" name="Google Shape;441;p55"/>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442"/>
        <p:cNvGrpSpPr/>
        <p:nvPr/>
      </p:nvGrpSpPr>
      <p:grpSpPr>
        <a:xfrm>
          <a:off x="0" y="0"/>
          <a:ext cx="0" cy="0"/>
          <a:chOff x="0" y="0"/>
          <a:chExt cx="0" cy="0"/>
        </a:xfrm>
      </p:grpSpPr>
      <p:sp>
        <p:nvSpPr>
          <p:cNvPr id="443" name="Google Shape;443;p56"/>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4" name="Google Shape;444;p56"/>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445" name="Google Shape;445;p56"/>
          <p:cNvSpPr txBox="1"/>
          <p:nvPr/>
        </p:nvSpPr>
        <p:spPr>
          <a:xfrm>
            <a:off x="712850" y="289400"/>
            <a:ext cx="8212200" cy="84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rgbClr val="11385B"/>
                </a:solidFill>
                <a:latin typeface="Source Sans Pro SemiBold"/>
                <a:ea typeface="Source Sans Pro SemiBold"/>
                <a:cs typeface="Source Sans Pro SemiBold"/>
                <a:sym typeface="Source Sans Pro SemiBold"/>
              </a:rPr>
              <a:t>Icons to use in presentations</a:t>
            </a:r>
            <a:endParaRPr sz="2800">
              <a:solidFill>
                <a:srgbClr val="11385B"/>
              </a:solidFill>
              <a:latin typeface="Source Sans Pro SemiBold"/>
              <a:ea typeface="Source Sans Pro SemiBold"/>
              <a:cs typeface="Source Sans Pro SemiBold"/>
              <a:sym typeface="Source Sans Pro SemiBold"/>
            </a:endParaRPr>
          </a:p>
          <a:p>
            <a:pPr marL="0" lvl="0" indent="0" algn="l" rtl="0">
              <a:spcBef>
                <a:spcPts val="0"/>
              </a:spcBef>
              <a:spcAft>
                <a:spcPts val="0"/>
              </a:spcAft>
              <a:buNone/>
            </a:pPr>
            <a:r>
              <a:rPr lang="en" sz="1800">
                <a:solidFill>
                  <a:srgbClr val="11385B"/>
                </a:solidFill>
                <a:latin typeface="Source Sans Pro"/>
                <a:ea typeface="Source Sans Pro"/>
                <a:cs typeface="Source Sans Pro"/>
                <a:sym typeface="Source Sans Pro"/>
              </a:rPr>
              <a:t>Copy icons from master slide for use in your presentation (Slide&gt;Edit master) </a:t>
            </a:r>
            <a:endParaRPr sz="1800">
              <a:solidFill>
                <a:srgbClr val="11385B"/>
              </a:solidFill>
              <a:latin typeface="Source Sans Pro"/>
              <a:ea typeface="Source Sans Pro"/>
              <a:cs typeface="Source Sans Pro"/>
              <a:sym typeface="Source Sans Pro"/>
            </a:endParaRPr>
          </a:p>
        </p:txBody>
      </p:sp>
      <p:pic>
        <p:nvPicPr>
          <p:cNvPr id="446" name="Google Shape;446;p56" descr="thin-0001_compose_write_pencil_new.png"/>
          <p:cNvPicPr preferRelativeResize="0"/>
          <p:nvPr/>
        </p:nvPicPr>
        <p:blipFill>
          <a:blip r:embed="rId3">
            <a:alphaModFix/>
          </a:blip>
          <a:stretch>
            <a:fillRect/>
          </a:stretch>
        </p:blipFill>
        <p:spPr>
          <a:xfrm>
            <a:off x="908685" y="1443808"/>
            <a:ext cx="468822" cy="468821"/>
          </a:xfrm>
          <a:prstGeom prst="rect">
            <a:avLst/>
          </a:prstGeom>
          <a:noFill/>
          <a:ln>
            <a:noFill/>
          </a:ln>
        </p:spPr>
      </p:pic>
      <p:pic>
        <p:nvPicPr>
          <p:cNvPr id="447" name="Google Shape;447;p56" descr="thin-0019_mobile_iphone.png"/>
          <p:cNvPicPr preferRelativeResize="0"/>
          <p:nvPr/>
        </p:nvPicPr>
        <p:blipFill>
          <a:blip r:embed="rId4">
            <a:alphaModFix/>
          </a:blip>
          <a:stretch>
            <a:fillRect/>
          </a:stretch>
        </p:blipFill>
        <p:spPr>
          <a:xfrm>
            <a:off x="1664805" y="1450141"/>
            <a:ext cx="536962" cy="536961"/>
          </a:xfrm>
          <a:prstGeom prst="rect">
            <a:avLst/>
          </a:prstGeom>
          <a:noFill/>
          <a:ln>
            <a:noFill/>
          </a:ln>
        </p:spPr>
      </p:pic>
      <p:pic>
        <p:nvPicPr>
          <p:cNvPr id="448" name="Google Shape;448;p56" descr="thin-0020_ipad_reading_mobile.png"/>
          <p:cNvPicPr preferRelativeResize="0"/>
          <p:nvPr/>
        </p:nvPicPr>
        <p:blipFill>
          <a:blip r:embed="rId5">
            <a:alphaModFix/>
          </a:blip>
          <a:stretch>
            <a:fillRect/>
          </a:stretch>
        </p:blipFill>
        <p:spPr>
          <a:xfrm>
            <a:off x="2396869" y="1450150"/>
            <a:ext cx="559498" cy="559498"/>
          </a:xfrm>
          <a:prstGeom prst="rect">
            <a:avLst/>
          </a:prstGeom>
          <a:noFill/>
          <a:ln>
            <a:noFill/>
          </a:ln>
        </p:spPr>
      </p:pic>
      <p:pic>
        <p:nvPicPr>
          <p:cNvPr id="449" name="Google Shape;449;p56" descr="thin-0021_calendar_month_day_planner.png"/>
          <p:cNvPicPr preferRelativeResize="0"/>
          <p:nvPr/>
        </p:nvPicPr>
        <p:blipFill>
          <a:blip r:embed="rId6">
            <a:alphaModFix/>
          </a:blip>
          <a:stretch>
            <a:fillRect/>
          </a:stretch>
        </p:blipFill>
        <p:spPr>
          <a:xfrm>
            <a:off x="5559837" y="2146012"/>
            <a:ext cx="559498" cy="559498"/>
          </a:xfrm>
          <a:prstGeom prst="rect">
            <a:avLst/>
          </a:prstGeom>
          <a:noFill/>
          <a:ln>
            <a:noFill/>
          </a:ln>
        </p:spPr>
      </p:pic>
      <p:pic>
        <p:nvPicPr>
          <p:cNvPr id="450" name="Google Shape;450;p56" descr="thin-0027_stopwatch_timer_running_time.png"/>
          <p:cNvPicPr preferRelativeResize="0"/>
          <p:nvPr/>
        </p:nvPicPr>
        <p:blipFill>
          <a:blip r:embed="rId7">
            <a:alphaModFix/>
          </a:blip>
          <a:stretch>
            <a:fillRect/>
          </a:stretch>
        </p:blipFill>
        <p:spPr>
          <a:xfrm>
            <a:off x="6251855" y="2146012"/>
            <a:ext cx="559498" cy="559498"/>
          </a:xfrm>
          <a:prstGeom prst="rect">
            <a:avLst/>
          </a:prstGeom>
          <a:noFill/>
          <a:ln>
            <a:noFill/>
          </a:ln>
        </p:spPr>
      </p:pic>
      <p:pic>
        <p:nvPicPr>
          <p:cNvPr id="451" name="Google Shape;451;p56" descr="thin-0032_flag.png"/>
          <p:cNvPicPr preferRelativeResize="0"/>
          <p:nvPr/>
        </p:nvPicPr>
        <p:blipFill>
          <a:blip r:embed="rId8">
            <a:alphaModFix/>
          </a:blip>
          <a:stretch>
            <a:fillRect/>
          </a:stretch>
        </p:blipFill>
        <p:spPr>
          <a:xfrm>
            <a:off x="7240360" y="2124953"/>
            <a:ext cx="559498" cy="559498"/>
          </a:xfrm>
          <a:prstGeom prst="rect">
            <a:avLst/>
          </a:prstGeom>
          <a:noFill/>
          <a:ln>
            <a:noFill/>
          </a:ln>
        </p:spPr>
      </p:pic>
      <p:pic>
        <p:nvPicPr>
          <p:cNvPr id="452" name="Google Shape;452;p56" descr="thin-0033_search_find_zoom.png"/>
          <p:cNvPicPr preferRelativeResize="0"/>
          <p:nvPr/>
        </p:nvPicPr>
        <p:blipFill>
          <a:blip r:embed="rId9">
            <a:alphaModFix/>
          </a:blip>
          <a:stretch>
            <a:fillRect/>
          </a:stretch>
        </p:blipFill>
        <p:spPr>
          <a:xfrm>
            <a:off x="7277677" y="1496399"/>
            <a:ext cx="559498" cy="559498"/>
          </a:xfrm>
          <a:prstGeom prst="rect">
            <a:avLst/>
          </a:prstGeom>
          <a:noFill/>
          <a:ln>
            <a:noFill/>
          </a:ln>
        </p:spPr>
      </p:pic>
      <p:pic>
        <p:nvPicPr>
          <p:cNvPr id="453" name="Google Shape;453;p56" descr="thin-0042_attachment.png"/>
          <p:cNvPicPr preferRelativeResize="0"/>
          <p:nvPr/>
        </p:nvPicPr>
        <p:blipFill>
          <a:blip r:embed="rId10">
            <a:alphaModFix/>
          </a:blip>
          <a:stretch>
            <a:fillRect/>
          </a:stretch>
        </p:blipFill>
        <p:spPr>
          <a:xfrm>
            <a:off x="6413491" y="1438883"/>
            <a:ext cx="559498" cy="559498"/>
          </a:xfrm>
          <a:prstGeom prst="rect">
            <a:avLst/>
          </a:prstGeom>
          <a:noFill/>
          <a:ln>
            <a:noFill/>
          </a:ln>
        </p:spPr>
      </p:pic>
      <p:pic>
        <p:nvPicPr>
          <p:cNvPr id="454" name="Google Shape;454;p56" descr="thin-0052_settings_gears_preferences_gearbox.png"/>
          <p:cNvPicPr preferRelativeResize="0"/>
          <p:nvPr/>
        </p:nvPicPr>
        <p:blipFill>
          <a:blip r:embed="rId11">
            <a:alphaModFix/>
          </a:blip>
          <a:stretch>
            <a:fillRect/>
          </a:stretch>
        </p:blipFill>
        <p:spPr>
          <a:xfrm>
            <a:off x="5741103" y="1484220"/>
            <a:ext cx="559498" cy="559498"/>
          </a:xfrm>
          <a:prstGeom prst="rect">
            <a:avLst/>
          </a:prstGeom>
          <a:noFill/>
          <a:ln>
            <a:noFill/>
          </a:ln>
        </p:spPr>
      </p:pic>
      <p:pic>
        <p:nvPicPr>
          <p:cNvPr id="455" name="Google Shape;455;p56" descr="thin-0055_settings_tools_configuration_preferences.png"/>
          <p:cNvPicPr preferRelativeResize="0"/>
          <p:nvPr/>
        </p:nvPicPr>
        <p:blipFill>
          <a:blip r:embed="rId12">
            <a:alphaModFix/>
          </a:blip>
          <a:stretch>
            <a:fillRect/>
          </a:stretch>
        </p:blipFill>
        <p:spPr>
          <a:xfrm>
            <a:off x="5140550" y="1438883"/>
            <a:ext cx="559498" cy="559498"/>
          </a:xfrm>
          <a:prstGeom prst="rect">
            <a:avLst/>
          </a:prstGeom>
          <a:noFill/>
          <a:ln>
            <a:noFill/>
          </a:ln>
        </p:spPr>
      </p:pic>
      <p:pic>
        <p:nvPicPr>
          <p:cNvPr id="456" name="Google Shape;456;p56" descr="thin-0070_paper_role.png"/>
          <p:cNvPicPr preferRelativeResize="0"/>
          <p:nvPr/>
        </p:nvPicPr>
        <p:blipFill>
          <a:blip r:embed="rId13">
            <a:alphaModFix/>
          </a:blip>
          <a:stretch>
            <a:fillRect/>
          </a:stretch>
        </p:blipFill>
        <p:spPr>
          <a:xfrm>
            <a:off x="4487066" y="1438883"/>
            <a:ext cx="559498" cy="559498"/>
          </a:xfrm>
          <a:prstGeom prst="rect">
            <a:avLst/>
          </a:prstGeom>
          <a:noFill/>
          <a:ln>
            <a:noFill/>
          </a:ln>
        </p:spPr>
      </p:pic>
      <p:pic>
        <p:nvPicPr>
          <p:cNvPr id="457" name="Google Shape;457;p56" descr="thin-0100_to_do_list_reminder_done.png"/>
          <p:cNvPicPr preferRelativeResize="0"/>
          <p:nvPr/>
        </p:nvPicPr>
        <p:blipFill>
          <a:blip r:embed="rId14">
            <a:alphaModFix/>
          </a:blip>
          <a:stretch>
            <a:fillRect/>
          </a:stretch>
        </p:blipFill>
        <p:spPr>
          <a:xfrm>
            <a:off x="3771636" y="1393545"/>
            <a:ext cx="559498" cy="559498"/>
          </a:xfrm>
          <a:prstGeom prst="rect">
            <a:avLst/>
          </a:prstGeom>
          <a:noFill/>
          <a:ln>
            <a:noFill/>
          </a:ln>
        </p:spPr>
      </p:pic>
      <p:pic>
        <p:nvPicPr>
          <p:cNvPr id="458" name="Google Shape;458;p56" descr="thin-0128_upload_load_share.png"/>
          <p:cNvPicPr preferRelativeResize="0"/>
          <p:nvPr/>
        </p:nvPicPr>
        <p:blipFill>
          <a:blip r:embed="rId15">
            <a:alphaModFix/>
          </a:blip>
          <a:stretch>
            <a:fillRect/>
          </a:stretch>
        </p:blipFill>
        <p:spPr>
          <a:xfrm>
            <a:off x="3109351" y="1377900"/>
            <a:ext cx="559498" cy="559498"/>
          </a:xfrm>
          <a:prstGeom prst="rect">
            <a:avLst/>
          </a:prstGeom>
          <a:noFill/>
          <a:ln>
            <a:noFill/>
          </a:ln>
        </p:spPr>
      </p:pic>
      <p:pic>
        <p:nvPicPr>
          <p:cNvPr id="459" name="Google Shape;459;p56" descr="thin-0143_rotate_clockwise.png"/>
          <p:cNvPicPr preferRelativeResize="0"/>
          <p:nvPr/>
        </p:nvPicPr>
        <p:blipFill>
          <a:blip r:embed="rId16">
            <a:alphaModFix/>
          </a:blip>
          <a:stretch>
            <a:fillRect/>
          </a:stretch>
        </p:blipFill>
        <p:spPr>
          <a:xfrm>
            <a:off x="4822171" y="2193253"/>
            <a:ext cx="512248" cy="512247"/>
          </a:xfrm>
          <a:prstGeom prst="rect">
            <a:avLst/>
          </a:prstGeom>
          <a:noFill/>
          <a:ln>
            <a:noFill/>
          </a:ln>
        </p:spPr>
      </p:pic>
      <p:pic>
        <p:nvPicPr>
          <p:cNvPr id="460" name="Google Shape;460;p56" descr="thin-0153_delete_exit_remove_close.png"/>
          <p:cNvPicPr preferRelativeResize="0"/>
          <p:nvPr/>
        </p:nvPicPr>
        <p:blipFill>
          <a:blip r:embed="rId17">
            <a:alphaModFix/>
          </a:blip>
          <a:stretch>
            <a:fillRect/>
          </a:stretch>
        </p:blipFill>
        <p:spPr>
          <a:xfrm>
            <a:off x="4819971" y="2995724"/>
            <a:ext cx="559498" cy="539397"/>
          </a:xfrm>
          <a:prstGeom prst="rect">
            <a:avLst/>
          </a:prstGeom>
          <a:noFill/>
          <a:ln>
            <a:noFill/>
          </a:ln>
        </p:spPr>
      </p:pic>
      <p:pic>
        <p:nvPicPr>
          <p:cNvPr id="461" name="Google Shape;461;p56" descr="thin-0154_ok_successful_check.png"/>
          <p:cNvPicPr preferRelativeResize="0"/>
          <p:nvPr/>
        </p:nvPicPr>
        <p:blipFill>
          <a:blip r:embed="rId18">
            <a:alphaModFix/>
          </a:blip>
          <a:stretch>
            <a:fillRect/>
          </a:stretch>
        </p:blipFill>
        <p:spPr>
          <a:xfrm>
            <a:off x="5584369" y="2971021"/>
            <a:ext cx="559498" cy="539397"/>
          </a:xfrm>
          <a:prstGeom prst="rect">
            <a:avLst/>
          </a:prstGeom>
          <a:noFill/>
          <a:ln>
            <a:noFill/>
          </a:ln>
        </p:spPr>
      </p:pic>
      <p:pic>
        <p:nvPicPr>
          <p:cNvPr id="462" name="Google Shape;462;p56" descr="thin-0207_list_checkbox_todo_done.png"/>
          <p:cNvPicPr preferRelativeResize="0"/>
          <p:nvPr/>
        </p:nvPicPr>
        <p:blipFill>
          <a:blip r:embed="rId19">
            <a:alphaModFix/>
          </a:blip>
          <a:stretch>
            <a:fillRect/>
          </a:stretch>
        </p:blipFill>
        <p:spPr>
          <a:xfrm>
            <a:off x="6413491" y="2983367"/>
            <a:ext cx="559498" cy="539397"/>
          </a:xfrm>
          <a:prstGeom prst="rect">
            <a:avLst/>
          </a:prstGeom>
          <a:noFill/>
          <a:ln>
            <a:noFill/>
          </a:ln>
        </p:spPr>
      </p:pic>
      <p:pic>
        <p:nvPicPr>
          <p:cNvPr id="463" name="Google Shape;463;p56" descr="thin-0281_chat_message_discussion_bubble_reply_conversation.png"/>
          <p:cNvPicPr preferRelativeResize="0"/>
          <p:nvPr/>
        </p:nvPicPr>
        <p:blipFill>
          <a:blip r:embed="rId20">
            <a:alphaModFix/>
          </a:blip>
          <a:stretch>
            <a:fillRect/>
          </a:stretch>
        </p:blipFill>
        <p:spPr>
          <a:xfrm>
            <a:off x="7277677" y="3030790"/>
            <a:ext cx="559498" cy="539397"/>
          </a:xfrm>
          <a:prstGeom prst="rect">
            <a:avLst/>
          </a:prstGeom>
          <a:noFill/>
          <a:ln>
            <a:noFill/>
          </a:ln>
        </p:spPr>
      </p:pic>
      <p:pic>
        <p:nvPicPr>
          <p:cNvPr id="464" name="Google Shape;464;p56" descr="thin-0310_support_help_talk_call.png"/>
          <p:cNvPicPr preferRelativeResize="0"/>
          <p:nvPr/>
        </p:nvPicPr>
        <p:blipFill>
          <a:blip r:embed="rId21">
            <a:alphaModFix/>
          </a:blip>
          <a:stretch>
            <a:fillRect/>
          </a:stretch>
        </p:blipFill>
        <p:spPr>
          <a:xfrm>
            <a:off x="3284615" y="2893557"/>
            <a:ext cx="559498" cy="539397"/>
          </a:xfrm>
          <a:prstGeom prst="rect">
            <a:avLst/>
          </a:prstGeom>
          <a:noFill/>
          <a:ln>
            <a:noFill/>
          </a:ln>
        </p:spPr>
      </p:pic>
      <p:pic>
        <p:nvPicPr>
          <p:cNvPr id="465" name="Google Shape;465;p56" descr="thin-0358_database_raid.png"/>
          <p:cNvPicPr preferRelativeResize="0"/>
          <p:nvPr/>
        </p:nvPicPr>
        <p:blipFill>
          <a:blip r:embed="rId22">
            <a:alphaModFix/>
          </a:blip>
          <a:stretch>
            <a:fillRect/>
          </a:stretch>
        </p:blipFill>
        <p:spPr>
          <a:xfrm>
            <a:off x="4774921" y="3597529"/>
            <a:ext cx="559498" cy="539397"/>
          </a:xfrm>
          <a:prstGeom prst="rect">
            <a:avLst/>
          </a:prstGeom>
          <a:noFill/>
          <a:ln>
            <a:noFill/>
          </a:ln>
        </p:spPr>
      </p:pic>
      <p:pic>
        <p:nvPicPr>
          <p:cNvPr id="466" name="Google Shape;466;p56" descr="thin-0383_graph_columns_growth_statistics.png"/>
          <p:cNvPicPr preferRelativeResize="0"/>
          <p:nvPr/>
        </p:nvPicPr>
        <p:blipFill>
          <a:blip r:embed="rId23">
            <a:alphaModFix/>
          </a:blip>
          <a:stretch>
            <a:fillRect/>
          </a:stretch>
        </p:blipFill>
        <p:spPr>
          <a:xfrm>
            <a:off x="3245984" y="3637174"/>
            <a:ext cx="559498" cy="539397"/>
          </a:xfrm>
          <a:prstGeom prst="rect">
            <a:avLst/>
          </a:prstGeom>
          <a:noFill/>
          <a:ln>
            <a:noFill/>
          </a:ln>
        </p:spPr>
      </p:pic>
      <p:pic>
        <p:nvPicPr>
          <p:cNvPr id="467" name="Google Shape;467;p56" descr="thin-0384_graph_columns_drop_statistics.png"/>
          <p:cNvPicPr preferRelativeResize="0"/>
          <p:nvPr/>
        </p:nvPicPr>
        <p:blipFill>
          <a:blip r:embed="rId24">
            <a:alphaModFix/>
          </a:blip>
          <a:stretch>
            <a:fillRect/>
          </a:stretch>
        </p:blipFill>
        <p:spPr>
          <a:xfrm>
            <a:off x="4019408" y="3612866"/>
            <a:ext cx="559498" cy="539397"/>
          </a:xfrm>
          <a:prstGeom prst="rect">
            <a:avLst/>
          </a:prstGeom>
          <a:noFill/>
          <a:ln>
            <a:noFill/>
          </a:ln>
        </p:spPr>
      </p:pic>
      <p:pic>
        <p:nvPicPr>
          <p:cNvPr id="468" name="Google Shape;468;p56" descr="thin-0550_attention_error_alert_caution.png"/>
          <p:cNvPicPr preferRelativeResize="0"/>
          <p:nvPr/>
        </p:nvPicPr>
        <p:blipFill>
          <a:blip r:embed="rId25">
            <a:alphaModFix/>
          </a:blip>
          <a:stretch>
            <a:fillRect/>
          </a:stretch>
        </p:blipFill>
        <p:spPr>
          <a:xfrm>
            <a:off x="2493013" y="3582833"/>
            <a:ext cx="559498" cy="539397"/>
          </a:xfrm>
          <a:prstGeom prst="rect">
            <a:avLst/>
          </a:prstGeom>
          <a:noFill/>
          <a:ln>
            <a:noFill/>
          </a:ln>
        </p:spPr>
      </p:pic>
      <p:pic>
        <p:nvPicPr>
          <p:cNvPr id="469" name="Google Shape;469;p56" descr="thin-0661_like_thumb_up_vote.png"/>
          <p:cNvPicPr preferRelativeResize="0"/>
          <p:nvPr/>
        </p:nvPicPr>
        <p:blipFill>
          <a:blip r:embed="rId26">
            <a:alphaModFix/>
          </a:blip>
          <a:stretch>
            <a:fillRect/>
          </a:stretch>
        </p:blipFill>
        <p:spPr>
          <a:xfrm>
            <a:off x="828134" y="3530179"/>
            <a:ext cx="559498" cy="539397"/>
          </a:xfrm>
          <a:prstGeom prst="rect">
            <a:avLst/>
          </a:prstGeom>
          <a:noFill/>
          <a:ln>
            <a:noFill/>
          </a:ln>
        </p:spPr>
      </p:pic>
      <p:pic>
        <p:nvPicPr>
          <p:cNvPr id="470" name="Google Shape;470;p56" descr="thin-0662_dislike_thumb_down_vote.png"/>
          <p:cNvPicPr preferRelativeResize="0"/>
          <p:nvPr/>
        </p:nvPicPr>
        <p:blipFill>
          <a:blip r:embed="rId27">
            <a:alphaModFix/>
          </a:blip>
          <a:stretch>
            <a:fillRect/>
          </a:stretch>
        </p:blipFill>
        <p:spPr>
          <a:xfrm>
            <a:off x="1674930" y="3582833"/>
            <a:ext cx="559498" cy="539397"/>
          </a:xfrm>
          <a:prstGeom prst="rect">
            <a:avLst/>
          </a:prstGeom>
          <a:noFill/>
          <a:ln>
            <a:noFill/>
          </a:ln>
        </p:spPr>
      </p:pic>
      <p:pic>
        <p:nvPicPr>
          <p:cNvPr id="471" name="Google Shape;471;p56" descr="thin-0699_user_profile_avatar_man_male.png"/>
          <p:cNvPicPr preferRelativeResize="0"/>
          <p:nvPr/>
        </p:nvPicPr>
        <p:blipFill>
          <a:blip r:embed="rId28">
            <a:alphaModFix/>
          </a:blip>
          <a:stretch>
            <a:fillRect/>
          </a:stretch>
        </p:blipFill>
        <p:spPr>
          <a:xfrm>
            <a:off x="2493013" y="2893546"/>
            <a:ext cx="559498" cy="539397"/>
          </a:xfrm>
          <a:prstGeom prst="rect">
            <a:avLst/>
          </a:prstGeom>
          <a:noFill/>
          <a:ln>
            <a:noFill/>
          </a:ln>
        </p:spPr>
      </p:pic>
      <p:pic>
        <p:nvPicPr>
          <p:cNvPr id="472" name="Google Shape;472;p56" descr="thin-0700_user_profile_avatar_woman_female.png"/>
          <p:cNvPicPr preferRelativeResize="0"/>
          <p:nvPr/>
        </p:nvPicPr>
        <p:blipFill>
          <a:blip r:embed="rId29">
            <a:alphaModFix/>
          </a:blip>
          <a:stretch>
            <a:fillRect/>
          </a:stretch>
        </p:blipFill>
        <p:spPr>
          <a:xfrm>
            <a:off x="1664805" y="2893546"/>
            <a:ext cx="559498" cy="539397"/>
          </a:xfrm>
          <a:prstGeom prst="rect">
            <a:avLst/>
          </a:prstGeom>
          <a:noFill/>
          <a:ln>
            <a:noFill/>
          </a:ln>
        </p:spPr>
      </p:pic>
      <p:pic>
        <p:nvPicPr>
          <p:cNvPr id="473" name="Google Shape;473;p56" descr="thin-0704_users_profile_group_couple_man_woman.png"/>
          <p:cNvPicPr preferRelativeResize="0"/>
          <p:nvPr/>
        </p:nvPicPr>
        <p:blipFill>
          <a:blip r:embed="rId30">
            <a:alphaModFix/>
          </a:blip>
          <a:stretch>
            <a:fillRect/>
          </a:stretch>
        </p:blipFill>
        <p:spPr>
          <a:xfrm>
            <a:off x="788275" y="2893546"/>
            <a:ext cx="559498" cy="539397"/>
          </a:xfrm>
          <a:prstGeom prst="rect">
            <a:avLst/>
          </a:prstGeom>
          <a:noFill/>
          <a:ln>
            <a:noFill/>
          </a:ln>
        </p:spPr>
      </p:pic>
      <p:pic>
        <p:nvPicPr>
          <p:cNvPr id="474" name="Google Shape;474;p56" descr="thin-0709_user_profile_avatar_man_male.png"/>
          <p:cNvPicPr preferRelativeResize="0"/>
          <p:nvPr/>
        </p:nvPicPr>
        <p:blipFill>
          <a:blip r:embed="rId31">
            <a:alphaModFix/>
          </a:blip>
          <a:stretch>
            <a:fillRect/>
          </a:stretch>
        </p:blipFill>
        <p:spPr>
          <a:xfrm>
            <a:off x="3212139" y="2146013"/>
            <a:ext cx="559498" cy="539397"/>
          </a:xfrm>
          <a:prstGeom prst="rect">
            <a:avLst/>
          </a:prstGeom>
          <a:noFill/>
          <a:ln>
            <a:noFill/>
          </a:ln>
        </p:spPr>
      </p:pic>
      <p:pic>
        <p:nvPicPr>
          <p:cNvPr id="475" name="Google Shape;475;p56" descr="thin-0710_business_tie_user_profile_avatar_man_male.png"/>
          <p:cNvPicPr preferRelativeResize="0"/>
          <p:nvPr/>
        </p:nvPicPr>
        <p:blipFill>
          <a:blip r:embed="rId32">
            <a:alphaModFix/>
          </a:blip>
          <a:stretch>
            <a:fillRect/>
          </a:stretch>
        </p:blipFill>
        <p:spPr>
          <a:xfrm>
            <a:off x="2493013" y="2146013"/>
            <a:ext cx="559498" cy="539397"/>
          </a:xfrm>
          <a:prstGeom prst="rect">
            <a:avLst/>
          </a:prstGeom>
          <a:noFill/>
          <a:ln>
            <a:noFill/>
          </a:ln>
        </p:spPr>
      </p:pic>
      <p:pic>
        <p:nvPicPr>
          <p:cNvPr id="476" name="Google Shape;476;p56" descr="thin-0711_young_boy_user_profile_avatar_man_male.png"/>
          <p:cNvPicPr preferRelativeResize="0"/>
          <p:nvPr/>
        </p:nvPicPr>
        <p:blipFill>
          <a:blip r:embed="rId33">
            <a:alphaModFix/>
          </a:blip>
          <a:stretch>
            <a:fillRect/>
          </a:stretch>
        </p:blipFill>
        <p:spPr>
          <a:xfrm>
            <a:off x="1659294" y="2146013"/>
            <a:ext cx="559498" cy="539397"/>
          </a:xfrm>
          <a:prstGeom prst="rect">
            <a:avLst/>
          </a:prstGeom>
          <a:noFill/>
          <a:ln>
            <a:noFill/>
          </a:ln>
        </p:spPr>
      </p:pic>
      <p:pic>
        <p:nvPicPr>
          <p:cNvPr id="477" name="Google Shape;477;p56" descr="thin-0712_user_profile_avatar_girl_woman_female.png"/>
          <p:cNvPicPr preferRelativeResize="0"/>
          <p:nvPr/>
        </p:nvPicPr>
        <p:blipFill>
          <a:blip r:embed="rId34">
            <a:alphaModFix/>
          </a:blip>
          <a:stretch>
            <a:fillRect/>
          </a:stretch>
        </p:blipFill>
        <p:spPr>
          <a:xfrm>
            <a:off x="788275" y="2068282"/>
            <a:ext cx="559498" cy="539397"/>
          </a:xfrm>
          <a:prstGeom prst="rect">
            <a:avLst/>
          </a:prstGeom>
          <a:noFill/>
          <a:ln>
            <a:noFill/>
          </a:ln>
        </p:spPr>
      </p:pic>
      <p:pic>
        <p:nvPicPr>
          <p:cNvPr id="478" name="Google Shape;478;p56"/>
          <p:cNvPicPr preferRelativeResize="0"/>
          <p:nvPr/>
        </p:nvPicPr>
        <p:blipFill>
          <a:blip r:embed="rId35">
            <a:alphaModFix/>
          </a:blip>
          <a:stretch>
            <a:fillRect/>
          </a:stretch>
        </p:blipFill>
        <p:spPr>
          <a:xfrm>
            <a:off x="5545824" y="3638820"/>
            <a:ext cx="650451" cy="650450"/>
          </a:xfrm>
          <a:prstGeom prst="rect">
            <a:avLst/>
          </a:prstGeom>
          <a:noFill/>
          <a:ln>
            <a:noFill/>
          </a:ln>
        </p:spPr>
      </p:pic>
      <p:pic>
        <p:nvPicPr>
          <p:cNvPr id="479" name="Google Shape;479;p56" descr="thin-0766_weather_snow_flake_winter.png"/>
          <p:cNvPicPr preferRelativeResize="0"/>
          <p:nvPr/>
        </p:nvPicPr>
        <p:blipFill>
          <a:blip r:embed="rId36">
            <a:alphaModFix/>
          </a:blip>
          <a:stretch>
            <a:fillRect/>
          </a:stretch>
        </p:blipFill>
        <p:spPr>
          <a:xfrm>
            <a:off x="4053393" y="2952662"/>
            <a:ext cx="559498" cy="559496"/>
          </a:xfrm>
          <a:prstGeom prst="rect">
            <a:avLst/>
          </a:prstGeom>
          <a:noFill/>
          <a:ln>
            <a:noFill/>
          </a:ln>
        </p:spPr>
      </p:pic>
      <p:pic>
        <p:nvPicPr>
          <p:cNvPr id="480" name="Google Shape;480;p56" descr="thin-0719_group_users_circle.png"/>
          <p:cNvPicPr preferRelativeResize="0"/>
          <p:nvPr/>
        </p:nvPicPr>
        <p:blipFill>
          <a:blip r:embed="rId37">
            <a:alphaModFix/>
          </a:blip>
          <a:stretch>
            <a:fillRect/>
          </a:stretch>
        </p:blipFill>
        <p:spPr>
          <a:xfrm>
            <a:off x="4037255" y="2130666"/>
            <a:ext cx="559498" cy="559496"/>
          </a:xfrm>
          <a:prstGeom prst="rect">
            <a:avLst/>
          </a:prstGeom>
          <a:noFill/>
          <a:ln>
            <a:noFill/>
          </a:ln>
        </p:spPr>
      </p:pic>
      <p:pic>
        <p:nvPicPr>
          <p:cNvPr id="481" name="Google Shape;481;p56" descr="thin-0632_security_lock.png"/>
          <p:cNvPicPr preferRelativeResize="0"/>
          <p:nvPr/>
        </p:nvPicPr>
        <p:blipFill>
          <a:blip r:embed="rId38">
            <a:alphaModFix/>
          </a:blip>
          <a:stretch>
            <a:fillRect/>
          </a:stretch>
        </p:blipFill>
        <p:spPr>
          <a:xfrm>
            <a:off x="7277677" y="3658239"/>
            <a:ext cx="559498" cy="559496"/>
          </a:xfrm>
          <a:prstGeom prst="rect">
            <a:avLst/>
          </a:prstGeom>
          <a:noFill/>
          <a:ln>
            <a:noFill/>
          </a:ln>
        </p:spPr>
      </p:pic>
      <p:pic>
        <p:nvPicPr>
          <p:cNvPr id="482" name="Google Shape;482;p56" descr="thin-0540_map_path_navigation_location_treasure_hunt.png"/>
          <p:cNvPicPr preferRelativeResize="0"/>
          <p:nvPr/>
        </p:nvPicPr>
        <p:blipFill>
          <a:blip r:embed="rId39">
            <a:alphaModFix/>
          </a:blip>
          <a:stretch>
            <a:fillRect/>
          </a:stretch>
        </p:blipFill>
        <p:spPr>
          <a:xfrm>
            <a:off x="6378257" y="3638820"/>
            <a:ext cx="559498" cy="559496"/>
          </a:xfrm>
          <a:prstGeom prst="rect">
            <a:avLst/>
          </a:prstGeom>
          <a:noFill/>
          <a:ln>
            <a:noFill/>
          </a:ln>
        </p:spPr>
      </p:pic>
      <p:sp>
        <p:nvSpPr>
          <p:cNvPr id="483" name="Google Shape;483;p56"/>
          <p:cNvSpPr txBox="1"/>
          <p:nvPr/>
        </p:nvSpPr>
        <p:spPr>
          <a:xfrm>
            <a:off x="788275" y="4316075"/>
            <a:ext cx="7098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For a preview of additional icons (including free social icons) available visit </a:t>
            </a:r>
            <a:r>
              <a:rPr lang="en" sz="1000" u="sng">
                <a:solidFill>
                  <a:srgbClr val="046B99"/>
                </a:solidFill>
                <a:latin typeface="Helvetica Neue"/>
                <a:ea typeface="Helvetica Neue"/>
                <a:cs typeface="Helvetica Neue"/>
                <a:sym typeface="Helvetica Neue"/>
                <a:hlinkClick r:id="rId40">
                  <a:extLst>
                    <a:ext uri="{A12FA001-AC4F-418D-AE19-62706E023703}">
                      <ahyp:hlinkClr xmlns:ahyp="http://schemas.microsoft.com/office/drawing/2018/hyperlinkcolor" val="tx"/>
                    </a:ext>
                  </a:extLst>
                </a:hlinkClick>
              </a:rPr>
              <a:t>https://picons.me</a:t>
            </a:r>
            <a:endParaRPr sz="1000">
              <a:solidFill>
                <a:srgbClr val="046B99"/>
              </a:solidFill>
              <a:latin typeface="Helvetica Neue"/>
              <a:ea typeface="Helvetica Neue"/>
              <a:cs typeface="Helvetica Neue"/>
              <a:sym typeface="Helvetica Neue"/>
            </a:endParaRPr>
          </a:p>
        </p:txBody>
      </p:sp>
      <p:sp>
        <p:nvSpPr>
          <p:cNvPr id="484" name="Google Shape;484;p56"/>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ustom Layout 1 1">
  <p:cSld name="CUSTOM_1_1">
    <p:spTree>
      <p:nvGrpSpPr>
        <p:cNvPr id="1" name="Shape 485"/>
        <p:cNvGrpSpPr/>
        <p:nvPr/>
      </p:nvGrpSpPr>
      <p:grpSpPr>
        <a:xfrm>
          <a:off x="0" y="0"/>
          <a:ext cx="0" cy="0"/>
          <a:chOff x="0" y="0"/>
          <a:chExt cx="0" cy="0"/>
        </a:xfrm>
      </p:grpSpPr>
      <p:sp>
        <p:nvSpPr>
          <p:cNvPr id="486" name="Google Shape;486;p57"/>
          <p:cNvSpPr txBox="1"/>
          <p:nvPr/>
        </p:nvSpPr>
        <p:spPr>
          <a:xfrm>
            <a:off x="712850" y="289402"/>
            <a:ext cx="7386600" cy="84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rgbClr val="11385B"/>
                </a:solidFill>
                <a:latin typeface="Source Sans Pro SemiBold"/>
                <a:ea typeface="Source Sans Pro SemiBold"/>
                <a:cs typeface="Source Sans Pro SemiBold"/>
                <a:sym typeface="Source Sans Pro SemiBold"/>
              </a:rPr>
              <a:t>USAGov Brand Colors</a:t>
            </a:r>
            <a:endParaRPr sz="2800">
              <a:solidFill>
                <a:srgbClr val="11385B"/>
              </a:solidFill>
              <a:latin typeface="Source Sans Pro SemiBold"/>
              <a:ea typeface="Source Sans Pro SemiBold"/>
              <a:cs typeface="Source Sans Pro SemiBold"/>
              <a:sym typeface="Source Sans Pro SemiBold"/>
            </a:endParaRPr>
          </a:p>
          <a:p>
            <a:pPr marL="0" lvl="0" indent="0" algn="l" rtl="0">
              <a:spcBef>
                <a:spcPts val="0"/>
              </a:spcBef>
              <a:spcAft>
                <a:spcPts val="0"/>
              </a:spcAft>
              <a:buNone/>
            </a:pPr>
            <a:r>
              <a:rPr lang="en" sz="1800">
                <a:solidFill>
                  <a:srgbClr val="11385B"/>
                </a:solidFill>
                <a:latin typeface="Source Sans Pro"/>
                <a:ea typeface="Source Sans Pro"/>
                <a:cs typeface="Source Sans Pro"/>
                <a:sym typeface="Source Sans Pro"/>
              </a:rPr>
              <a:t>Add these colors to your custom color swatches in Google</a:t>
            </a:r>
            <a:endParaRPr sz="1800">
              <a:solidFill>
                <a:srgbClr val="11385B"/>
              </a:solidFill>
              <a:latin typeface="Source Sans Pro"/>
              <a:ea typeface="Source Sans Pro"/>
              <a:cs typeface="Source Sans Pro"/>
              <a:sym typeface="Source Sans Pro"/>
            </a:endParaRPr>
          </a:p>
        </p:txBody>
      </p:sp>
      <p:sp>
        <p:nvSpPr>
          <p:cNvPr id="487" name="Google Shape;487;p57"/>
          <p:cNvSpPr/>
          <p:nvPr/>
        </p:nvSpPr>
        <p:spPr>
          <a:xfrm>
            <a:off x="794975" y="1589940"/>
            <a:ext cx="808500" cy="808500"/>
          </a:xfrm>
          <a:prstGeom prst="rect">
            <a:avLst/>
          </a:prstGeom>
          <a:solidFill>
            <a:srgbClr val="FFFFFF"/>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7"/>
          <p:cNvSpPr/>
          <p:nvPr/>
        </p:nvSpPr>
        <p:spPr>
          <a:xfrm>
            <a:off x="3062475" y="1589940"/>
            <a:ext cx="808500" cy="8085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7"/>
          <p:cNvSpPr txBox="1"/>
          <p:nvPr/>
        </p:nvSpPr>
        <p:spPr>
          <a:xfrm>
            <a:off x="712075"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White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#FFFFF</a:t>
            </a:r>
            <a:endParaRPr sz="1000">
              <a:latin typeface="Helvetica Neue"/>
              <a:ea typeface="Helvetica Neue"/>
              <a:cs typeface="Helvetica Neue"/>
              <a:sym typeface="Helvetica Neue"/>
            </a:endParaRPr>
          </a:p>
        </p:txBody>
      </p:sp>
      <p:sp>
        <p:nvSpPr>
          <p:cNvPr id="490" name="Google Shape;490;p57"/>
          <p:cNvSpPr txBox="1"/>
          <p:nvPr/>
        </p:nvSpPr>
        <p:spPr>
          <a:xfrm>
            <a:off x="297968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000" b="1">
                <a:latin typeface="Helvetica Neue"/>
                <a:ea typeface="Helvetica Neue"/>
                <a:cs typeface="Helvetica Neue"/>
                <a:sym typeface="Helvetica Neue"/>
              </a:rPr>
              <a:t>Aqua Blue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a:t>
            </a:r>
            <a:r>
              <a:rPr lang="en" sz="1000">
                <a:solidFill>
                  <a:schemeClr val="dk1"/>
                </a:solidFill>
                <a:latin typeface="Helvetica Neue"/>
                <a:ea typeface="Helvetica Neue"/>
                <a:cs typeface="Helvetica Neue"/>
                <a:sym typeface="Helvetica Neue"/>
              </a:rPr>
              <a:t>02BfE7</a:t>
            </a:r>
            <a:endParaRPr sz="1000">
              <a:latin typeface="Helvetica Neue"/>
              <a:ea typeface="Helvetica Neue"/>
              <a:cs typeface="Helvetica Neue"/>
              <a:sym typeface="Helvetica Neue"/>
            </a:endParaRPr>
          </a:p>
        </p:txBody>
      </p:sp>
      <p:sp>
        <p:nvSpPr>
          <p:cNvPr id="491" name="Google Shape;491;p57"/>
          <p:cNvSpPr/>
          <p:nvPr/>
        </p:nvSpPr>
        <p:spPr>
          <a:xfrm>
            <a:off x="5235725" y="1589940"/>
            <a:ext cx="808500" cy="808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7"/>
          <p:cNvSpPr txBox="1"/>
          <p:nvPr/>
        </p:nvSpPr>
        <p:spPr>
          <a:xfrm>
            <a:off x="515293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Black</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#000000</a:t>
            </a:r>
            <a:endParaRPr sz="1000">
              <a:latin typeface="Helvetica Neue"/>
              <a:ea typeface="Helvetica Neue"/>
              <a:cs typeface="Helvetica Neue"/>
              <a:sym typeface="Helvetica Neue"/>
            </a:endParaRPr>
          </a:p>
        </p:txBody>
      </p:sp>
      <p:sp>
        <p:nvSpPr>
          <p:cNvPr id="493" name="Google Shape;493;p57"/>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4" name="Google Shape;494;p57"/>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495" name="Google Shape;495;p57"/>
          <p:cNvSpPr/>
          <p:nvPr/>
        </p:nvSpPr>
        <p:spPr>
          <a:xfrm>
            <a:off x="4150875" y="1589940"/>
            <a:ext cx="808500" cy="808500"/>
          </a:xfrm>
          <a:prstGeom prst="rect">
            <a:avLst/>
          </a:prstGeom>
          <a:solidFill>
            <a:srgbClr val="113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7"/>
          <p:cNvSpPr txBox="1"/>
          <p:nvPr/>
        </p:nvSpPr>
        <p:spPr>
          <a:xfrm>
            <a:off x="406808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Dark Blue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a:t>
            </a:r>
            <a:r>
              <a:rPr lang="en" sz="1100">
                <a:solidFill>
                  <a:schemeClr val="dk1"/>
                </a:solidFill>
                <a:latin typeface="Tahoma"/>
                <a:ea typeface="Tahoma"/>
                <a:cs typeface="Tahoma"/>
                <a:sym typeface="Tahoma"/>
              </a:rPr>
              <a:t>11385b</a:t>
            </a:r>
            <a:endParaRPr sz="1000">
              <a:latin typeface="Helvetica Neue"/>
              <a:ea typeface="Helvetica Neue"/>
              <a:cs typeface="Helvetica Neue"/>
              <a:sym typeface="Helvetica Neue"/>
            </a:endParaRPr>
          </a:p>
        </p:txBody>
      </p:sp>
      <p:sp>
        <p:nvSpPr>
          <p:cNvPr id="497" name="Google Shape;497;p57"/>
          <p:cNvSpPr/>
          <p:nvPr/>
        </p:nvSpPr>
        <p:spPr>
          <a:xfrm>
            <a:off x="1916075" y="1589940"/>
            <a:ext cx="808500" cy="808500"/>
          </a:xfrm>
          <a:prstGeom prst="rect">
            <a:avLst/>
          </a:prstGeom>
          <a:solidFill>
            <a:srgbClr val="E8F0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7"/>
          <p:cNvSpPr txBox="1"/>
          <p:nvPr/>
        </p:nvSpPr>
        <p:spPr>
          <a:xfrm>
            <a:off x="183328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Light Blue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solidFill>
                  <a:schemeClr val="dk1"/>
                </a:solidFill>
                <a:latin typeface="Helvetica Neue"/>
                <a:ea typeface="Helvetica Neue"/>
                <a:cs typeface="Helvetica Neue"/>
                <a:sym typeface="Helvetica Neue"/>
              </a:rPr>
              <a:t>#E8F0F7</a:t>
            </a:r>
            <a:endParaRPr sz="1000">
              <a:latin typeface="Helvetica Neue"/>
              <a:ea typeface="Helvetica Neue"/>
              <a:cs typeface="Helvetica Neue"/>
              <a:sym typeface="Helvetica Neue"/>
            </a:endParaRPr>
          </a:p>
        </p:txBody>
      </p:sp>
      <p:sp>
        <p:nvSpPr>
          <p:cNvPr id="499" name="Google Shape;499;p57"/>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for Presentation" type="title">
  <p:cSld name="TITLE">
    <p:bg>
      <p:bgPr>
        <a:solidFill>
          <a:srgbClr val="02BFE7"/>
        </a:solidFill>
        <a:effectLst/>
      </p:bgPr>
    </p:bg>
    <p:spTree>
      <p:nvGrpSpPr>
        <p:cNvPr id="1" name="Shape 504"/>
        <p:cNvGrpSpPr/>
        <p:nvPr/>
      </p:nvGrpSpPr>
      <p:grpSpPr>
        <a:xfrm>
          <a:off x="0" y="0"/>
          <a:ext cx="0" cy="0"/>
          <a:chOff x="0" y="0"/>
          <a:chExt cx="0" cy="0"/>
        </a:xfrm>
      </p:grpSpPr>
      <p:sp>
        <p:nvSpPr>
          <p:cNvPr id="505" name="Google Shape;505;p59"/>
          <p:cNvSpPr txBox="1">
            <a:spLocks noGrp="1"/>
          </p:cNvSpPr>
          <p:nvPr>
            <p:ph type="subTitle" idx="1"/>
          </p:nvPr>
        </p:nvSpPr>
        <p:spPr>
          <a:xfrm>
            <a:off x="735274" y="4099500"/>
            <a:ext cx="5187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Source Sans Pro"/>
              <a:buNone/>
              <a:defRPr>
                <a:latin typeface="Source Sans Pro"/>
                <a:ea typeface="Source Sans Pro"/>
                <a:cs typeface="Source Sans Pro"/>
                <a:sym typeface="Source Sans Pro"/>
              </a:defRPr>
            </a:lvl1pPr>
            <a:lvl2pPr lvl="1" rtl="0">
              <a:lnSpc>
                <a:spcPct val="100000"/>
              </a:lnSpc>
              <a:spcBef>
                <a:spcPts val="0"/>
              </a:spcBef>
              <a:spcAft>
                <a:spcPts val="0"/>
              </a:spcAft>
              <a:buClr>
                <a:srgbClr val="206E7C"/>
              </a:buClr>
              <a:buSzPts val="1400"/>
              <a:buNone/>
              <a:defRPr>
                <a:solidFill>
                  <a:srgbClr val="206E7C"/>
                </a:solidFill>
              </a:defRPr>
            </a:lvl2pPr>
            <a:lvl3pPr lvl="2" rtl="0">
              <a:lnSpc>
                <a:spcPct val="100000"/>
              </a:lnSpc>
              <a:spcBef>
                <a:spcPts val="0"/>
              </a:spcBef>
              <a:spcAft>
                <a:spcPts val="0"/>
              </a:spcAft>
              <a:buClr>
                <a:srgbClr val="206E7C"/>
              </a:buClr>
              <a:buSzPts val="1400"/>
              <a:buNone/>
              <a:defRPr>
                <a:solidFill>
                  <a:srgbClr val="206E7C"/>
                </a:solidFill>
              </a:defRPr>
            </a:lvl3pPr>
            <a:lvl4pPr lvl="3" rtl="0">
              <a:lnSpc>
                <a:spcPct val="100000"/>
              </a:lnSpc>
              <a:spcBef>
                <a:spcPts val="0"/>
              </a:spcBef>
              <a:spcAft>
                <a:spcPts val="0"/>
              </a:spcAft>
              <a:buClr>
                <a:srgbClr val="206E7C"/>
              </a:buClr>
              <a:buSzPts val="1200"/>
              <a:buNone/>
              <a:defRPr>
                <a:solidFill>
                  <a:srgbClr val="206E7C"/>
                </a:solidFill>
              </a:defRPr>
            </a:lvl4pPr>
            <a:lvl5pPr lvl="4" rtl="0">
              <a:lnSpc>
                <a:spcPct val="100000"/>
              </a:lnSpc>
              <a:spcBef>
                <a:spcPts val="0"/>
              </a:spcBef>
              <a:spcAft>
                <a:spcPts val="0"/>
              </a:spcAft>
              <a:buClr>
                <a:srgbClr val="206E7C"/>
              </a:buClr>
              <a:buSzPts val="1000"/>
              <a:buNone/>
              <a:defRPr>
                <a:solidFill>
                  <a:srgbClr val="206E7C"/>
                </a:solidFill>
              </a:defRPr>
            </a:lvl5pPr>
            <a:lvl6pPr lvl="5" rtl="0">
              <a:lnSpc>
                <a:spcPct val="100000"/>
              </a:lnSpc>
              <a:spcBef>
                <a:spcPts val="0"/>
              </a:spcBef>
              <a:spcAft>
                <a:spcPts val="0"/>
              </a:spcAft>
              <a:buClr>
                <a:srgbClr val="206E7C"/>
              </a:buClr>
              <a:buSzPts val="800"/>
              <a:buNone/>
              <a:defRPr>
                <a:solidFill>
                  <a:srgbClr val="206E7C"/>
                </a:solidFill>
              </a:defRPr>
            </a:lvl6pPr>
            <a:lvl7pPr lvl="6" rtl="0">
              <a:lnSpc>
                <a:spcPct val="100000"/>
              </a:lnSpc>
              <a:spcBef>
                <a:spcPts val="0"/>
              </a:spcBef>
              <a:spcAft>
                <a:spcPts val="0"/>
              </a:spcAft>
              <a:buClr>
                <a:srgbClr val="206E7C"/>
              </a:buClr>
              <a:buSzPts val="800"/>
              <a:buNone/>
              <a:defRPr>
                <a:solidFill>
                  <a:srgbClr val="206E7C"/>
                </a:solidFill>
              </a:defRPr>
            </a:lvl7pPr>
            <a:lvl8pPr lvl="7" rtl="0">
              <a:lnSpc>
                <a:spcPct val="100000"/>
              </a:lnSpc>
              <a:spcBef>
                <a:spcPts val="0"/>
              </a:spcBef>
              <a:spcAft>
                <a:spcPts val="0"/>
              </a:spcAft>
              <a:buClr>
                <a:srgbClr val="206E7C"/>
              </a:buClr>
              <a:buSzPts val="800"/>
              <a:buNone/>
              <a:defRPr>
                <a:solidFill>
                  <a:srgbClr val="206E7C"/>
                </a:solidFill>
              </a:defRPr>
            </a:lvl8pPr>
            <a:lvl9pPr lvl="8" rtl="0">
              <a:lnSpc>
                <a:spcPct val="100000"/>
              </a:lnSpc>
              <a:spcBef>
                <a:spcPts val="0"/>
              </a:spcBef>
              <a:spcAft>
                <a:spcPts val="0"/>
              </a:spcAft>
              <a:buClr>
                <a:srgbClr val="206E7C"/>
              </a:buClr>
              <a:buSzPts val="800"/>
              <a:buNone/>
              <a:defRPr>
                <a:solidFill>
                  <a:srgbClr val="206E7C"/>
                </a:solidFill>
              </a:defRPr>
            </a:lvl9pPr>
          </a:lstStyle>
          <a:p>
            <a:endParaRPr/>
          </a:p>
        </p:txBody>
      </p:sp>
      <p:sp>
        <p:nvSpPr>
          <p:cNvPr id="506" name="Google Shape;506;p59"/>
          <p:cNvSpPr txBox="1">
            <a:spLocks noGrp="1"/>
          </p:cNvSpPr>
          <p:nvPr>
            <p:ph type="ctrTitle"/>
          </p:nvPr>
        </p:nvSpPr>
        <p:spPr>
          <a:xfrm>
            <a:off x="712840" y="536231"/>
            <a:ext cx="7386600" cy="925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5000"/>
              <a:buFont typeface="Source Sans Pro SemiBold"/>
              <a:buNone/>
              <a:defRPr sz="50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5000"/>
              <a:buNone/>
              <a:defRPr sz="5000">
                <a:solidFill>
                  <a:srgbClr val="1C304A"/>
                </a:solidFill>
              </a:defRPr>
            </a:lvl2pPr>
            <a:lvl3pPr lvl="2" algn="ctr" rtl="0">
              <a:spcBef>
                <a:spcPts val="0"/>
              </a:spcBef>
              <a:spcAft>
                <a:spcPts val="0"/>
              </a:spcAft>
              <a:buClr>
                <a:srgbClr val="1C304A"/>
              </a:buClr>
              <a:buSzPts val="5000"/>
              <a:buNone/>
              <a:defRPr sz="5000">
                <a:solidFill>
                  <a:srgbClr val="1C304A"/>
                </a:solidFill>
              </a:defRPr>
            </a:lvl3pPr>
            <a:lvl4pPr lvl="3" algn="ctr" rtl="0">
              <a:spcBef>
                <a:spcPts val="0"/>
              </a:spcBef>
              <a:spcAft>
                <a:spcPts val="0"/>
              </a:spcAft>
              <a:buClr>
                <a:srgbClr val="1C304A"/>
              </a:buClr>
              <a:buSzPts val="5000"/>
              <a:buNone/>
              <a:defRPr sz="5000">
                <a:solidFill>
                  <a:srgbClr val="1C304A"/>
                </a:solidFill>
              </a:defRPr>
            </a:lvl4pPr>
            <a:lvl5pPr lvl="4" algn="ctr" rtl="0">
              <a:spcBef>
                <a:spcPts val="0"/>
              </a:spcBef>
              <a:spcAft>
                <a:spcPts val="0"/>
              </a:spcAft>
              <a:buClr>
                <a:srgbClr val="1C304A"/>
              </a:buClr>
              <a:buSzPts val="5000"/>
              <a:buNone/>
              <a:defRPr sz="5000">
                <a:solidFill>
                  <a:srgbClr val="1C304A"/>
                </a:solidFill>
              </a:defRPr>
            </a:lvl5pPr>
            <a:lvl6pPr lvl="5" algn="ctr" rtl="0">
              <a:spcBef>
                <a:spcPts val="0"/>
              </a:spcBef>
              <a:spcAft>
                <a:spcPts val="0"/>
              </a:spcAft>
              <a:buClr>
                <a:srgbClr val="1C304A"/>
              </a:buClr>
              <a:buSzPts val="5000"/>
              <a:buNone/>
              <a:defRPr sz="5000">
                <a:solidFill>
                  <a:srgbClr val="1C304A"/>
                </a:solidFill>
              </a:defRPr>
            </a:lvl6pPr>
            <a:lvl7pPr lvl="6" algn="ctr" rtl="0">
              <a:spcBef>
                <a:spcPts val="0"/>
              </a:spcBef>
              <a:spcAft>
                <a:spcPts val="0"/>
              </a:spcAft>
              <a:buClr>
                <a:srgbClr val="1C304A"/>
              </a:buClr>
              <a:buSzPts val="5000"/>
              <a:buNone/>
              <a:defRPr sz="5000">
                <a:solidFill>
                  <a:srgbClr val="1C304A"/>
                </a:solidFill>
              </a:defRPr>
            </a:lvl7pPr>
            <a:lvl8pPr lvl="7" algn="ctr" rtl="0">
              <a:spcBef>
                <a:spcPts val="0"/>
              </a:spcBef>
              <a:spcAft>
                <a:spcPts val="0"/>
              </a:spcAft>
              <a:buClr>
                <a:srgbClr val="1C304A"/>
              </a:buClr>
              <a:buSzPts val="5000"/>
              <a:buNone/>
              <a:defRPr sz="5000">
                <a:solidFill>
                  <a:srgbClr val="1C304A"/>
                </a:solidFill>
              </a:defRPr>
            </a:lvl8pPr>
            <a:lvl9pPr lvl="8" algn="ctr" rtl="0">
              <a:spcBef>
                <a:spcPts val="0"/>
              </a:spcBef>
              <a:spcAft>
                <a:spcPts val="0"/>
              </a:spcAft>
              <a:buClr>
                <a:srgbClr val="1C304A"/>
              </a:buClr>
              <a:buSzPts val="5000"/>
              <a:buNone/>
              <a:defRPr sz="5000">
                <a:solidFill>
                  <a:srgbClr val="1C304A"/>
                </a:solidFill>
              </a:defRPr>
            </a:lvl9pPr>
          </a:lstStyle>
          <a:p>
            <a:endParaRPr/>
          </a:p>
        </p:txBody>
      </p:sp>
      <p:pic>
        <p:nvPicPr>
          <p:cNvPr id="507" name="Google Shape;507;p59"/>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508" name="Google Shape;508;p59"/>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3059">
          <p15:clr>
            <a:srgbClr val="FA7B17"/>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for Print" type="secHead">
  <p:cSld name="SECTION_HEADER">
    <p:bg>
      <p:bgPr>
        <a:solidFill>
          <a:srgbClr val="FFFFFF"/>
        </a:solidFill>
        <a:effectLst/>
      </p:bgPr>
    </p:bg>
    <p:spTree>
      <p:nvGrpSpPr>
        <p:cNvPr id="1" name="Shape 509"/>
        <p:cNvGrpSpPr/>
        <p:nvPr/>
      </p:nvGrpSpPr>
      <p:grpSpPr>
        <a:xfrm>
          <a:off x="0" y="0"/>
          <a:ext cx="0" cy="0"/>
          <a:chOff x="0" y="0"/>
          <a:chExt cx="0" cy="0"/>
        </a:xfrm>
      </p:grpSpPr>
      <p:sp>
        <p:nvSpPr>
          <p:cNvPr id="510" name="Google Shape;510;p60"/>
          <p:cNvSpPr txBox="1">
            <a:spLocks noGrp="1"/>
          </p:cNvSpPr>
          <p:nvPr>
            <p:ph type="ctrTitle"/>
          </p:nvPr>
        </p:nvSpPr>
        <p:spPr>
          <a:xfrm>
            <a:off x="712840" y="536231"/>
            <a:ext cx="7386600" cy="925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385B"/>
              </a:buClr>
              <a:buSzPts val="5000"/>
              <a:buFont typeface="Source Sans Pro SemiBold"/>
              <a:buNone/>
              <a:defRPr sz="50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5000"/>
              <a:buNone/>
              <a:defRPr sz="5000">
                <a:solidFill>
                  <a:srgbClr val="1C304A"/>
                </a:solidFill>
              </a:defRPr>
            </a:lvl2pPr>
            <a:lvl3pPr lvl="2" algn="ctr" rtl="0">
              <a:spcBef>
                <a:spcPts val="0"/>
              </a:spcBef>
              <a:spcAft>
                <a:spcPts val="0"/>
              </a:spcAft>
              <a:buClr>
                <a:srgbClr val="1C304A"/>
              </a:buClr>
              <a:buSzPts val="5000"/>
              <a:buNone/>
              <a:defRPr sz="5000">
                <a:solidFill>
                  <a:srgbClr val="1C304A"/>
                </a:solidFill>
              </a:defRPr>
            </a:lvl3pPr>
            <a:lvl4pPr lvl="3" algn="ctr" rtl="0">
              <a:spcBef>
                <a:spcPts val="0"/>
              </a:spcBef>
              <a:spcAft>
                <a:spcPts val="0"/>
              </a:spcAft>
              <a:buClr>
                <a:srgbClr val="1C304A"/>
              </a:buClr>
              <a:buSzPts val="5000"/>
              <a:buNone/>
              <a:defRPr sz="5000">
                <a:solidFill>
                  <a:srgbClr val="1C304A"/>
                </a:solidFill>
              </a:defRPr>
            </a:lvl4pPr>
            <a:lvl5pPr lvl="4" algn="ctr" rtl="0">
              <a:spcBef>
                <a:spcPts val="0"/>
              </a:spcBef>
              <a:spcAft>
                <a:spcPts val="0"/>
              </a:spcAft>
              <a:buClr>
                <a:srgbClr val="1C304A"/>
              </a:buClr>
              <a:buSzPts val="5000"/>
              <a:buNone/>
              <a:defRPr sz="5000">
                <a:solidFill>
                  <a:srgbClr val="1C304A"/>
                </a:solidFill>
              </a:defRPr>
            </a:lvl5pPr>
            <a:lvl6pPr lvl="5" algn="ctr" rtl="0">
              <a:spcBef>
                <a:spcPts val="0"/>
              </a:spcBef>
              <a:spcAft>
                <a:spcPts val="0"/>
              </a:spcAft>
              <a:buClr>
                <a:srgbClr val="1C304A"/>
              </a:buClr>
              <a:buSzPts val="5000"/>
              <a:buNone/>
              <a:defRPr sz="5000">
                <a:solidFill>
                  <a:srgbClr val="1C304A"/>
                </a:solidFill>
              </a:defRPr>
            </a:lvl6pPr>
            <a:lvl7pPr lvl="6" algn="ctr" rtl="0">
              <a:spcBef>
                <a:spcPts val="0"/>
              </a:spcBef>
              <a:spcAft>
                <a:spcPts val="0"/>
              </a:spcAft>
              <a:buClr>
                <a:srgbClr val="1C304A"/>
              </a:buClr>
              <a:buSzPts val="5000"/>
              <a:buNone/>
              <a:defRPr sz="5000">
                <a:solidFill>
                  <a:srgbClr val="1C304A"/>
                </a:solidFill>
              </a:defRPr>
            </a:lvl7pPr>
            <a:lvl8pPr lvl="7" algn="ctr" rtl="0">
              <a:spcBef>
                <a:spcPts val="0"/>
              </a:spcBef>
              <a:spcAft>
                <a:spcPts val="0"/>
              </a:spcAft>
              <a:buClr>
                <a:srgbClr val="1C304A"/>
              </a:buClr>
              <a:buSzPts val="5000"/>
              <a:buNone/>
              <a:defRPr sz="5000">
                <a:solidFill>
                  <a:srgbClr val="1C304A"/>
                </a:solidFill>
              </a:defRPr>
            </a:lvl8pPr>
            <a:lvl9pPr lvl="8" algn="ctr" rtl="0">
              <a:spcBef>
                <a:spcPts val="0"/>
              </a:spcBef>
              <a:spcAft>
                <a:spcPts val="0"/>
              </a:spcAft>
              <a:buClr>
                <a:srgbClr val="1C304A"/>
              </a:buClr>
              <a:buSzPts val="5000"/>
              <a:buNone/>
              <a:defRPr sz="5000">
                <a:solidFill>
                  <a:srgbClr val="1C304A"/>
                </a:solidFill>
              </a:defRPr>
            </a:lvl9pPr>
          </a:lstStyle>
          <a:p>
            <a:endParaRPr/>
          </a:p>
        </p:txBody>
      </p:sp>
      <p:sp>
        <p:nvSpPr>
          <p:cNvPr id="511" name="Google Shape;511;p60"/>
          <p:cNvSpPr txBox="1">
            <a:spLocks noGrp="1"/>
          </p:cNvSpPr>
          <p:nvPr>
            <p:ph type="subTitle" idx="1"/>
          </p:nvPr>
        </p:nvSpPr>
        <p:spPr>
          <a:xfrm>
            <a:off x="735274" y="4099500"/>
            <a:ext cx="54141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Source Sans Pro"/>
              <a:buNone/>
              <a:defRPr>
                <a:latin typeface="Source Sans Pro"/>
                <a:ea typeface="Source Sans Pro"/>
                <a:cs typeface="Source Sans Pro"/>
                <a:sym typeface="Source Sans Pro"/>
              </a:defRPr>
            </a:lvl1pPr>
            <a:lvl2pPr lvl="1" rtl="0">
              <a:lnSpc>
                <a:spcPct val="100000"/>
              </a:lnSpc>
              <a:spcBef>
                <a:spcPts val="0"/>
              </a:spcBef>
              <a:spcAft>
                <a:spcPts val="0"/>
              </a:spcAft>
              <a:buClr>
                <a:srgbClr val="206E7C"/>
              </a:buClr>
              <a:buSzPts val="1400"/>
              <a:buNone/>
              <a:defRPr>
                <a:solidFill>
                  <a:srgbClr val="206E7C"/>
                </a:solidFill>
              </a:defRPr>
            </a:lvl2pPr>
            <a:lvl3pPr lvl="2" rtl="0">
              <a:lnSpc>
                <a:spcPct val="100000"/>
              </a:lnSpc>
              <a:spcBef>
                <a:spcPts val="0"/>
              </a:spcBef>
              <a:spcAft>
                <a:spcPts val="0"/>
              </a:spcAft>
              <a:buClr>
                <a:srgbClr val="206E7C"/>
              </a:buClr>
              <a:buSzPts val="1400"/>
              <a:buNone/>
              <a:defRPr>
                <a:solidFill>
                  <a:srgbClr val="206E7C"/>
                </a:solidFill>
              </a:defRPr>
            </a:lvl3pPr>
            <a:lvl4pPr lvl="3" rtl="0">
              <a:lnSpc>
                <a:spcPct val="100000"/>
              </a:lnSpc>
              <a:spcBef>
                <a:spcPts val="0"/>
              </a:spcBef>
              <a:spcAft>
                <a:spcPts val="0"/>
              </a:spcAft>
              <a:buClr>
                <a:srgbClr val="206E7C"/>
              </a:buClr>
              <a:buSzPts val="1200"/>
              <a:buNone/>
              <a:defRPr>
                <a:solidFill>
                  <a:srgbClr val="206E7C"/>
                </a:solidFill>
              </a:defRPr>
            </a:lvl4pPr>
            <a:lvl5pPr lvl="4" rtl="0">
              <a:lnSpc>
                <a:spcPct val="100000"/>
              </a:lnSpc>
              <a:spcBef>
                <a:spcPts val="0"/>
              </a:spcBef>
              <a:spcAft>
                <a:spcPts val="0"/>
              </a:spcAft>
              <a:buClr>
                <a:srgbClr val="206E7C"/>
              </a:buClr>
              <a:buSzPts val="1000"/>
              <a:buNone/>
              <a:defRPr>
                <a:solidFill>
                  <a:srgbClr val="206E7C"/>
                </a:solidFill>
              </a:defRPr>
            </a:lvl5pPr>
            <a:lvl6pPr lvl="5" rtl="0">
              <a:lnSpc>
                <a:spcPct val="100000"/>
              </a:lnSpc>
              <a:spcBef>
                <a:spcPts val="0"/>
              </a:spcBef>
              <a:spcAft>
                <a:spcPts val="0"/>
              </a:spcAft>
              <a:buClr>
                <a:srgbClr val="206E7C"/>
              </a:buClr>
              <a:buSzPts val="800"/>
              <a:buNone/>
              <a:defRPr>
                <a:solidFill>
                  <a:srgbClr val="206E7C"/>
                </a:solidFill>
              </a:defRPr>
            </a:lvl6pPr>
            <a:lvl7pPr lvl="6" rtl="0">
              <a:lnSpc>
                <a:spcPct val="100000"/>
              </a:lnSpc>
              <a:spcBef>
                <a:spcPts val="0"/>
              </a:spcBef>
              <a:spcAft>
                <a:spcPts val="0"/>
              </a:spcAft>
              <a:buClr>
                <a:srgbClr val="206E7C"/>
              </a:buClr>
              <a:buSzPts val="800"/>
              <a:buNone/>
              <a:defRPr>
                <a:solidFill>
                  <a:srgbClr val="206E7C"/>
                </a:solidFill>
              </a:defRPr>
            </a:lvl7pPr>
            <a:lvl8pPr lvl="7" rtl="0">
              <a:lnSpc>
                <a:spcPct val="100000"/>
              </a:lnSpc>
              <a:spcBef>
                <a:spcPts val="0"/>
              </a:spcBef>
              <a:spcAft>
                <a:spcPts val="0"/>
              </a:spcAft>
              <a:buClr>
                <a:srgbClr val="206E7C"/>
              </a:buClr>
              <a:buSzPts val="800"/>
              <a:buNone/>
              <a:defRPr>
                <a:solidFill>
                  <a:srgbClr val="206E7C"/>
                </a:solidFill>
              </a:defRPr>
            </a:lvl8pPr>
            <a:lvl9pPr lvl="8" rtl="0">
              <a:lnSpc>
                <a:spcPct val="100000"/>
              </a:lnSpc>
              <a:spcBef>
                <a:spcPts val="0"/>
              </a:spcBef>
              <a:spcAft>
                <a:spcPts val="0"/>
              </a:spcAft>
              <a:buClr>
                <a:srgbClr val="206E7C"/>
              </a:buClr>
              <a:buSzPts val="800"/>
              <a:buNone/>
              <a:defRPr>
                <a:solidFill>
                  <a:srgbClr val="206E7C"/>
                </a:solidFill>
              </a:defRPr>
            </a:lvl9pPr>
          </a:lstStyle>
          <a:p>
            <a:endParaRPr/>
          </a:p>
        </p:txBody>
      </p:sp>
      <p:sp>
        <p:nvSpPr>
          <p:cNvPr id="512" name="Google Shape;512;p60"/>
          <p:cNvSpPr/>
          <p:nvPr/>
        </p:nvSpPr>
        <p:spPr>
          <a:xfrm>
            <a:off x="0" y="4926975"/>
            <a:ext cx="9144000" cy="216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3" name="Google Shape;513;p60"/>
          <p:cNvPicPr preferRelativeResize="0"/>
          <p:nvPr/>
        </p:nvPicPr>
        <p:blipFill>
          <a:blip r:embed="rId2">
            <a:alphaModFix/>
          </a:blip>
          <a:stretch>
            <a:fillRect/>
          </a:stretch>
        </p:blipFill>
        <p:spPr>
          <a:xfrm>
            <a:off x="8433375" y="4325590"/>
            <a:ext cx="536751" cy="536751"/>
          </a:xfrm>
          <a:prstGeom prst="rect">
            <a:avLst/>
          </a:prstGeom>
          <a:noFill/>
          <a:ln>
            <a:noFill/>
          </a:ln>
        </p:spPr>
      </p:pic>
      <p:sp>
        <p:nvSpPr>
          <p:cNvPr id="514" name="Google Shape;514;p60"/>
          <p:cNvSpPr txBox="1">
            <a:spLocks noGrp="1"/>
          </p:cNvSpPr>
          <p:nvPr>
            <p:ph type="sldNum" idx="12"/>
          </p:nvPr>
        </p:nvSpPr>
        <p:spPr>
          <a:xfrm>
            <a:off x="17684" y="489883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Divider Dark Blue">
  <p:cSld name="TITLE_AND_BODY_2">
    <p:bg>
      <p:bgPr>
        <a:solidFill>
          <a:srgbClr val="02BFE7"/>
        </a:solidFill>
        <a:effectLst/>
      </p:bgPr>
    </p:bg>
    <p:spTree>
      <p:nvGrpSpPr>
        <p:cNvPr id="1" name="Shape 515"/>
        <p:cNvGrpSpPr/>
        <p:nvPr/>
      </p:nvGrpSpPr>
      <p:grpSpPr>
        <a:xfrm>
          <a:off x="0" y="0"/>
          <a:ext cx="0" cy="0"/>
          <a:chOff x="0" y="0"/>
          <a:chExt cx="0" cy="0"/>
        </a:xfrm>
      </p:grpSpPr>
      <p:sp>
        <p:nvSpPr>
          <p:cNvPr id="516" name="Google Shape;516;p61"/>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6000"/>
              <a:buFont typeface="Source Sans Pro SemiBold"/>
              <a:buNone/>
              <a:defRPr sz="60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517" name="Google Shape;517;p61"/>
          <p:cNvSpPr/>
          <p:nvPr/>
        </p:nvSpPr>
        <p:spPr>
          <a:xfrm>
            <a:off x="25" y="-3600"/>
            <a:ext cx="9144000" cy="2166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8" name="Google Shape;518;p61"/>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519" name="Google Shape;519;p61"/>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Divider White">
  <p:cSld name="TITLE_AND_BODY_2_1">
    <p:bg>
      <p:bgPr>
        <a:solidFill>
          <a:srgbClr val="FFFFFF"/>
        </a:solidFill>
        <a:effectLst/>
      </p:bgPr>
    </p:bg>
    <p:spTree>
      <p:nvGrpSpPr>
        <p:cNvPr id="1" name="Shape 520"/>
        <p:cNvGrpSpPr/>
        <p:nvPr/>
      </p:nvGrpSpPr>
      <p:grpSpPr>
        <a:xfrm>
          <a:off x="0" y="0"/>
          <a:ext cx="0" cy="0"/>
          <a:chOff x="0" y="0"/>
          <a:chExt cx="0" cy="0"/>
        </a:xfrm>
      </p:grpSpPr>
      <p:sp>
        <p:nvSpPr>
          <p:cNvPr id="521" name="Google Shape;521;p62"/>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1385B"/>
              </a:buClr>
              <a:buSzPts val="6000"/>
              <a:buFont typeface="Source Sans Pro SemiBold"/>
              <a:buNone/>
              <a:defRPr sz="60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pic>
        <p:nvPicPr>
          <p:cNvPr id="522" name="Google Shape;522;p62"/>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523" name="Google Shape;523;p62"/>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White - LG quote">
  <p:cSld name="TITLE_AND_BODY_2_1_1_1">
    <p:bg>
      <p:bgPr>
        <a:solidFill>
          <a:srgbClr val="FFFFFF"/>
        </a:solidFill>
        <a:effectLst/>
      </p:bgPr>
    </p:bg>
    <p:spTree>
      <p:nvGrpSpPr>
        <p:cNvPr id="1" name="Shape 524"/>
        <p:cNvGrpSpPr/>
        <p:nvPr/>
      </p:nvGrpSpPr>
      <p:grpSpPr>
        <a:xfrm>
          <a:off x="0" y="0"/>
          <a:ext cx="0" cy="0"/>
          <a:chOff x="0" y="0"/>
          <a:chExt cx="0" cy="0"/>
        </a:xfrm>
      </p:grpSpPr>
      <p:sp>
        <p:nvSpPr>
          <p:cNvPr id="525" name="Google Shape;525;p63"/>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11385B"/>
              </a:buClr>
              <a:buSzPts val="3200"/>
              <a:buFont typeface="Source Sans Pro SemiBold"/>
              <a:buNone/>
              <a:defRPr sz="32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526" name="Google Shape;526;p63"/>
          <p:cNvSpPr/>
          <p:nvPr/>
        </p:nvSpPr>
        <p:spPr>
          <a:xfrm>
            <a:off x="0" y="4926975"/>
            <a:ext cx="9144000" cy="216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7" name="Google Shape;527;p63"/>
          <p:cNvPicPr preferRelativeResize="0"/>
          <p:nvPr/>
        </p:nvPicPr>
        <p:blipFill>
          <a:blip r:embed="rId2">
            <a:alphaModFix/>
          </a:blip>
          <a:stretch>
            <a:fillRect/>
          </a:stretch>
        </p:blipFill>
        <p:spPr>
          <a:xfrm>
            <a:off x="8433375" y="4325590"/>
            <a:ext cx="536751" cy="536751"/>
          </a:xfrm>
          <a:prstGeom prst="rect">
            <a:avLst/>
          </a:prstGeom>
          <a:noFill/>
          <a:ln>
            <a:noFill/>
          </a:ln>
        </p:spPr>
      </p:pic>
      <p:sp>
        <p:nvSpPr>
          <p:cNvPr id="528" name="Google Shape;528;p63"/>
          <p:cNvSpPr txBox="1">
            <a:spLocks noGrp="1"/>
          </p:cNvSpPr>
          <p:nvPr>
            <p:ph type="sldNum" idx="12"/>
          </p:nvPr>
        </p:nvSpPr>
        <p:spPr>
          <a:xfrm>
            <a:off x="9" y="4800814"/>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3063">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hite - LG quote 1">
  <p:cSld name="TITLE_AND_BODY_2_1_1_1_1">
    <p:bg>
      <p:bgPr>
        <a:solidFill>
          <a:srgbClr val="FFFFFF"/>
        </a:solidFill>
        <a:effectLst/>
      </p:bgPr>
    </p:bg>
    <p:spTree>
      <p:nvGrpSpPr>
        <p:cNvPr id="1" name="Shape 36"/>
        <p:cNvGrpSpPr/>
        <p:nvPr/>
      </p:nvGrpSpPr>
      <p:grpSpPr>
        <a:xfrm>
          <a:off x="0" y="0"/>
          <a:ext cx="0" cy="0"/>
          <a:chOff x="0" y="0"/>
          <a:chExt cx="0" cy="0"/>
        </a:xfrm>
      </p:grpSpPr>
      <p:sp>
        <p:nvSpPr>
          <p:cNvPr id="37" name="Google Shape;37;p7"/>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Google Shape;38;p7"/>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39" name="Google Shape;39;p7"/>
          <p:cNvSpPr txBox="1"/>
          <p:nvPr/>
        </p:nvSpPr>
        <p:spPr>
          <a:xfrm>
            <a:off x="718662" y="614727"/>
            <a:ext cx="7386600" cy="84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a:solidFill>
                  <a:srgbClr val="11385B"/>
                </a:solidFill>
              </a:rPr>
              <a:t>Title or statement</a:t>
            </a:r>
            <a:endParaRPr sz="2600">
              <a:solidFill>
                <a:srgbClr val="11385B"/>
              </a:solidFill>
            </a:endParaRPr>
          </a:p>
        </p:txBody>
      </p:sp>
      <p:sp>
        <p:nvSpPr>
          <p:cNvPr id="40" name="Google Shape;40;p7"/>
          <p:cNvSpPr txBox="1"/>
          <p:nvPr/>
        </p:nvSpPr>
        <p:spPr>
          <a:xfrm>
            <a:off x="697434" y="1714063"/>
            <a:ext cx="3617700" cy="263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Swag fixie jean shorts try-hard. Sunt twee odio, before they sold out meditation post-ironic butcher master cleanse proident flexitarian 90's authentic. Plaid officia eu, meggings Blue Bottle do pork belly.</a:t>
            </a:r>
            <a:endParaRPr/>
          </a:p>
          <a:p>
            <a:pPr marL="0" lvl="0" indent="0" algn="l" rtl="0">
              <a:spcBef>
                <a:spcPts val="0"/>
              </a:spcBef>
              <a:spcAft>
                <a:spcPts val="0"/>
              </a:spcAft>
              <a:buNone/>
            </a:pPr>
            <a:r>
              <a:rPr lang="en"/>
              <a:t>Fap culpa street art, polaroid Tumblr migas retro Brooklyn plaid ullamco McSweeney's laborum yr High Life.</a:t>
            </a:r>
            <a:endParaRPr/>
          </a:p>
        </p:txBody>
      </p:sp>
      <p:sp>
        <p:nvSpPr>
          <p:cNvPr id="41" name="Google Shape;41;p7"/>
          <p:cNvSpPr txBox="1"/>
          <p:nvPr/>
        </p:nvSpPr>
        <p:spPr>
          <a:xfrm>
            <a:off x="4675870" y="1737313"/>
            <a:ext cx="3617700" cy="263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Cupidatat salvia trust fund typewriter, est paleo Carles. Proident labore High Life cornhole. Dreamcatcher plaid tousled. Street art, polaroid Tumblr migas retro Brooklyn plaid ullamco McSweeney's laborum yr High Life. </a:t>
            </a:r>
            <a:endParaRPr/>
          </a:p>
          <a:p>
            <a:pPr marL="0" lvl="0" indent="0" algn="l" rtl="0">
              <a:spcBef>
                <a:spcPts val="0"/>
              </a:spcBef>
              <a:spcAft>
                <a:spcPts val="0"/>
              </a:spcAft>
              <a:buNone/>
            </a:pPr>
            <a:r>
              <a:rPr lang="en"/>
              <a:t>Cupidatat salvia trust fund typewriter, est paleo cleanse proident flexitarian 90's authentic.</a:t>
            </a:r>
            <a:endParaRPr/>
          </a:p>
        </p:txBody>
      </p:sp>
      <p:sp>
        <p:nvSpPr>
          <p:cNvPr id="42" name="Google Shape;42;p7"/>
          <p:cNvSpPr txBox="1"/>
          <p:nvPr/>
        </p:nvSpPr>
        <p:spPr>
          <a:xfrm>
            <a:off x="718647" y="292250"/>
            <a:ext cx="5017500" cy="66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Running subhead</a:t>
            </a:r>
            <a:endParaRPr/>
          </a:p>
        </p:txBody>
      </p:sp>
      <p:sp>
        <p:nvSpPr>
          <p:cNvPr id="43" name="Google Shape;43;p7"/>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ustom Layout 2">
  <p:cSld name="CUSTOM_2">
    <p:spTree>
      <p:nvGrpSpPr>
        <p:cNvPr id="1" name="Shape 529"/>
        <p:cNvGrpSpPr/>
        <p:nvPr/>
      </p:nvGrpSpPr>
      <p:grpSpPr>
        <a:xfrm>
          <a:off x="0" y="0"/>
          <a:ext cx="0" cy="0"/>
          <a:chOff x="0" y="0"/>
          <a:chExt cx="0" cy="0"/>
        </a:xfrm>
      </p:grpSpPr>
      <p:sp>
        <p:nvSpPr>
          <p:cNvPr id="530" name="Google Shape;530;p64"/>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1" name="Google Shape;531;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White - LG quote 1">
  <p:cSld name="TITLE_AND_BODY_2_1_1_1_1">
    <p:bg>
      <p:bgPr>
        <a:solidFill>
          <a:srgbClr val="FFFFFF"/>
        </a:solidFill>
        <a:effectLst/>
      </p:bgPr>
    </p:bg>
    <p:spTree>
      <p:nvGrpSpPr>
        <p:cNvPr id="1" name="Shape 532"/>
        <p:cNvGrpSpPr/>
        <p:nvPr/>
      </p:nvGrpSpPr>
      <p:grpSpPr>
        <a:xfrm>
          <a:off x="0" y="0"/>
          <a:ext cx="0" cy="0"/>
          <a:chOff x="0" y="0"/>
          <a:chExt cx="0" cy="0"/>
        </a:xfrm>
      </p:grpSpPr>
      <p:sp>
        <p:nvSpPr>
          <p:cNvPr id="533" name="Google Shape;533;p65"/>
          <p:cNvSpPr txBox="1"/>
          <p:nvPr/>
        </p:nvSpPr>
        <p:spPr>
          <a:xfrm>
            <a:off x="718662" y="614727"/>
            <a:ext cx="7386600" cy="84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a:solidFill>
                  <a:srgbClr val="11385B"/>
                </a:solidFill>
              </a:rPr>
              <a:t>Title or statement</a:t>
            </a:r>
            <a:endParaRPr sz="2600">
              <a:solidFill>
                <a:srgbClr val="11385B"/>
              </a:solidFill>
            </a:endParaRPr>
          </a:p>
        </p:txBody>
      </p:sp>
      <p:sp>
        <p:nvSpPr>
          <p:cNvPr id="534" name="Google Shape;534;p65"/>
          <p:cNvSpPr txBox="1"/>
          <p:nvPr/>
        </p:nvSpPr>
        <p:spPr>
          <a:xfrm>
            <a:off x="697434" y="1714063"/>
            <a:ext cx="3617700" cy="263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Swag fixie jean shorts try-hard. Sunt twee odio, before they sold out meditation post-ironic butcher master cleanse proident flexitarian 90's authentic. Plaid officia eu, meggings Blue Bottle do pork belly.</a:t>
            </a:r>
            <a:endParaRPr/>
          </a:p>
          <a:p>
            <a:pPr marL="0" lvl="0" indent="0" algn="l" rtl="0">
              <a:spcBef>
                <a:spcPts val="0"/>
              </a:spcBef>
              <a:spcAft>
                <a:spcPts val="0"/>
              </a:spcAft>
              <a:buNone/>
            </a:pPr>
            <a:r>
              <a:rPr lang="en"/>
              <a:t>Fap culpa street art, polaroid Tumblr migas retro Brooklyn plaid ullamco McSweeney's laborum yr High Life.</a:t>
            </a:r>
            <a:endParaRPr/>
          </a:p>
        </p:txBody>
      </p:sp>
      <p:sp>
        <p:nvSpPr>
          <p:cNvPr id="535" name="Google Shape;535;p65"/>
          <p:cNvSpPr txBox="1"/>
          <p:nvPr/>
        </p:nvSpPr>
        <p:spPr>
          <a:xfrm>
            <a:off x="4675870" y="1737313"/>
            <a:ext cx="3617700" cy="263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Cupidatat salvia trust fund typewriter, est paleo Carles. Proident labore High Life cornhole. Dreamcatcher plaid tousled. Street art, polaroid Tumblr migas retro Brooklyn plaid ullamco McSweeney's laborum yr High Life. </a:t>
            </a:r>
            <a:endParaRPr/>
          </a:p>
          <a:p>
            <a:pPr marL="0" lvl="0" indent="0" algn="l" rtl="0">
              <a:spcBef>
                <a:spcPts val="0"/>
              </a:spcBef>
              <a:spcAft>
                <a:spcPts val="0"/>
              </a:spcAft>
              <a:buNone/>
            </a:pPr>
            <a:r>
              <a:rPr lang="en"/>
              <a:t>Cupidatat salvia trust fund typewriter, est paleo cleanse proident flexitarian 90's authentic.</a:t>
            </a:r>
            <a:endParaRPr/>
          </a:p>
        </p:txBody>
      </p:sp>
      <p:sp>
        <p:nvSpPr>
          <p:cNvPr id="536" name="Google Shape;536;p65"/>
          <p:cNvSpPr txBox="1"/>
          <p:nvPr/>
        </p:nvSpPr>
        <p:spPr>
          <a:xfrm>
            <a:off x="718647" y="292250"/>
            <a:ext cx="5017500" cy="66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Running subhead</a:t>
            </a:r>
            <a:endParaRPr/>
          </a:p>
        </p:txBody>
      </p:sp>
      <p:sp>
        <p:nvSpPr>
          <p:cNvPr id="537" name="Google Shape;537;p65"/>
          <p:cNvSpPr/>
          <p:nvPr/>
        </p:nvSpPr>
        <p:spPr>
          <a:xfrm>
            <a:off x="0" y="4926975"/>
            <a:ext cx="9144000" cy="216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8" name="Google Shape;538;p65"/>
          <p:cNvPicPr preferRelativeResize="0"/>
          <p:nvPr/>
        </p:nvPicPr>
        <p:blipFill>
          <a:blip r:embed="rId2">
            <a:alphaModFix/>
          </a:blip>
          <a:stretch>
            <a:fillRect/>
          </a:stretch>
        </p:blipFill>
        <p:spPr>
          <a:xfrm>
            <a:off x="8433375" y="4325590"/>
            <a:ext cx="536751" cy="536751"/>
          </a:xfrm>
          <a:prstGeom prst="rect">
            <a:avLst/>
          </a:prstGeom>
          <a:noFill/>
          <a:ln>
            <a:noFill/>
          </a:ln>
        </p:spPr>
      </p:pic>
      <p:sp>
        <p:nvSpPr>
          <p:cNvPr id="539" name="Google Shape;539;p65"/>
          <p:cNvSpPr txBox="1">
            <a:spLocks noGrp="1"/>
          </p:cNvSpPr>
          <p:nvPr>
            <p:ph type="sldNum" idx="12"/>
          </p:nvPr>
        </p:nvSpPr>
        <p:spPr>
          <a:xfrm>
            <a:off x="17684" y="489883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White - 1 column">
  <p:cSld name="TITLE_AND_BODY_2_1_1_1_1_2">
    <p:bg>
      <p:bgPr>
        <a:solidFill>
          <a:srgbClr val="FFFFFF"/>
        </a:solidFill>
        <a:effectLst/>
      </p:bgPr>
    </p:bg>
    <p:spTree>
      <p:nvGrpSpPr>
        <p:cNvPr id="1" name="Shape 540"/>
        <p:cNvGrpSpPr/>
        <p:nvPr/>
      </p:nvGrpSpPr>
      <p:grpSpPr>
        <a:xfrm>
          <a:off x="0" y="0"/>
          <a:ext cx="0" cy="0"/>
          <a:chOff x="0" y="0"/>
          <a:chExt cx="0" cy="0"/>
        </a:xfrm>
      </p:grpSpPr>
      <p:sp>
        <p:nvSpPr>
          <p:cNvPr id="541" name="Google Shape;541;p66"/>
          <p:cNvSpPr txBox="1">
            <a:spLocks noGrp="1"/>
          </p:cNvSpPr>
          <p:nvPr>
            <p:ph type="body" idx="1"/>
          </p:nvPr>
        </p:nvSpPr>
        <p:spPr>
          <a:xfrm>
            <a:off x="623400" y="1662376"/>
            <a:ext cx="78915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1C304A"/>
              </a:buClr>
              <a:buSzPts val="1800"/>
              <a:buChar char="●"/>
              <a:defRPr>
                <a:solidFill>
                  <a:srgbClr val="1C304A"/>
                </a:solidFill>
              </a:defRPr>
            </a:lvl1pPr>
            <a:lvl2pPr marL="914400" lvl="1" indent="-317500" rtl="0">
              <a:spcBef>
                <a:spcPts val="1600"/>
              </a:spcBef>
              <a:spcAft>
                <a:spcPts val="0"/>
              </a:spcAft>
              <a:buClr>
                <a:srgbClr val="1C304A"/>
              </a:buClr>
              <a:buSzPts val="1400"/>
              <a:buChar char="○"/>
              <a:defRPr>
                <a:solidFill>
                  <a:srgbClr val="1C304A"/>
                </a:solidFill>
              </a:defRPr>
            </a:lvl2pPr>
            <a:lvl3pPr marL="1371600" lvl="2" indent="-317500" rtl="0">
              <a:spcBef>
                <a:spcPts val="1600"/>
              </a:spcBef>
              <a:spcAft>
                <a:spcPts val="0"/>
              </a:spcAft>
              <a:buClr>
                <a:srgbClr val="1C304A"/>
              </a:buClr>
              <a:buSzPts val="1400"/>
              <a:buChar char="■"/>
              <a:defRPr>
                <a:solidFill>
                  <a:srgbClr val="1C304A"/>
                </a:solidFill>
              </a:defRPr>
            </a:lvl3pPr>
            <a:lvl4pPr marL="1828800" lvl="3" indent="-304800" rtl="0">
              <a:spcBef>
                <a:spcPts val="1600"/>
              </a:spcBef>
              <a:spcAft>
                <a:spcPts val="0"/>
              </a:spcAft>
              <a:buClr>
                <a:srgbClr val="1C304A"/>
              </a:buClr>
              <a:buSzPts val="1200"/>
              <a:buChar char="●"/>
              <a:defRPr>
                <a:solidFill>
                  <a:srgbClr val="1C304A"/>
                </a:solidFill>
              </a:defRPr>
            </a:lvl4pPr>
            <a:lvl5pPr marL="2286000" lvl="4" indent="-292100" rtl="0">
              <a:spcBef>
                <a:spcPts val="1600"/>
              </a:spcBef>
              <a:spcAft>
                <a:spcPts val="0"/>
              </a:spcAft>
              <a:buClr>
                <a:srgbClr val="1C304A"/>
              </a:buClr>
              <a:buSzPts val="1000"/>
              <a:buChar char="○"/>
              <a:defRPr>
                <a:solidFill>
                  <a:srgbClr val="1C304A"/>
                </a:solidFill>
              </a:defRPr>
            </a:lvl5pPr>
            <a:lvl6pPr marL="2743200" lvl="5" indent="-279400" rtl="0">
              <a:spcBef>
                <a:spcPts val="1600"/>
              </a:spcBef>
              <a:spcAft>
                <a:spcPts val="0"/>
              </a:spcAft>
              <a:buClr>
                <a:srgbClr val="1C304A"/>
              </a:buClr>
              <a:buSzPts val="800"/>
              <a:buChar char="■"/>
              <a:defRPr>
                <a:solidFill>
                  <a:srgbClr val="1C304A"/>
                </a:solidFill>
              </a:defRPr>
            </a:lvl6pPr>
            <a:lvl7pPr marL="3200400" lvl="6" indent="-279400" rtl="0">
              <a:spcBef>
                <a:spcPts val="1600"/>
              </a:spcBef>
              <a:spcAft>
                <a:spcPts val="0"/>
              </a:spcAft>
              <a:buClr>
                <a:srgbClr val="1C304A"/>
              </a:buClr>
              <a:buSzPts val="800"/>
              <a:buChar char="●"/>
              <a:defRPr>
                <a:solidFill>
                  <a:srgbClr val="1C304A"/>
                </a:solidFill>
              </a:defRPr>
            </a:lvl7pPr>
            <a:lvl8pPr marL="3657600" lvl="7" indent="-279400" rtl="0">
              <a:spcBef>
                <a:spcPts val="1600"/>
              </a:spcBef>
              <a:spcAft>
                <a:spcPts val="0"/>
              </a:spcAft>
              <a:buClr>
                <a:srgbClr val="1C304A"/>
              </a:buClr>
              <a:buSzPts val="800"/>
              <a:buChar char="○"/>
              <a:defRPr>
                <a:solidFill>
                  <a:srgbClr val="1C304A"/>
                </a:solidFill>
              </a:defRPr>
            </a:lvl8pPr>
            <a:lvl9pPr marL="4114800" lvl="8" indent="-279400" rtl="0">
              <a:spcBef>
                <a:spcPts val="1600"/>
              </a:spcBef>
              <a:spcAft>
                <a:spcPts val="1600"/>
              </a:spcAft>
              <a:buClr>
                <a:srgbClr val="1C304A"/>
              </a:buClr>
              <a:buSzPts val="800"/>
              <a:buChar char="■"/>
              <a:defRPr>
                <a:solidFill>
                  <a:srgbClr val="1C304A"/>
                </a:solidFill>
              </a:defRPr>
            </a:lvl9pPr>
          </a:lstStyle>
          <a:p>
            <a:endParaRPr/>
          </a:p>
        </p:txBody>
      </p:sp>
      <p:sp>
        <p:nvSpPr>
          <p:cNvPr id="542" name="Google Shape;542;p66"/>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3" name="Google Shape;543;p66"/>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544" name="Google Shape;544;p66"/>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545" name="Google Shape;545;p66"/>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White - 2 column">
  <p:cSld name="TITLE_AND_BODY_2_1_1_1_1_1">
    <p:bg>
      <p:bgPr>
        <a:solidFill>
          <a:srgbClr val="FFFFFF"/>
        </a:solidFill>
        <a:effectLst/>
      </p:bgPr>
    </p:bg>
    <p:spTree>
      <p:nvGrpSpPr>
        <p:cNvPr id="1" name="Shape 546"/>
        <p:cNvGrpSpPr/>
        <p:nvPr/>
      </p:nvGrpSpPr>
      <p:grpSpPr>
        <a:xfrm>
          <a:off x="0" y="0"/>
          <a:ext cx="0" cy="0"/>
          <a:chOff x="0" y="0"/>
          <a:chExt cx="0" cy="0"/>
        </a:xfrm>
      </p:grpSpPr>
      <p:sp>
        <p:nvSpPr>
          <p:cNvPr id="547" name="Google Shape;547;p67"/>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8" name="Google Shape;548;p67"/>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549" name="Google Shape;549;p67"/>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550" name="Google Shape;550;p67"/>
          <p:cNvSpPr txBox="1">
            <a:spLocks noGrp="1"/>
          </p:cNvSpPr>
          <p:nvPr>
            <p:ph type="body" idx="1"/>
          </p:nvPr>
        </p:nvSpPr>
        <p:spPr>
          <a:xfrm>
            <a:off x="725280" y="1722020"/>
            <a:ext cx="3617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
        <p:nvSpPr>
          <p:cNvPr id="551" name="Google Shape;551;p67"/>
          <p:cNvSpPr txBox="1">
            <a:spLocks noGrp="1"/>
          </p:cNvSpPr>
          <p:nvPr>
            <p:ph type="body" idx="2"/>
          </p:nvPr>
        </p:nvSpPr>
        <p:spPr>
          <a:xfrm>
            <a:off x="4675870" y="1745270"/>
            <a:ext cx="3617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
        <p:nvSpPr>
          <p:cNvPr id="552" name="Google Shape;552;p67"/>
          <p:cNvSpPr txBox="1">
            <a:spLocks noGrp="1"/>
          </p:cNvSpPr>
          <p:nvPr>
            <p:ph type="subTitle" idx="3"/>
          </p:nvPr>
        </p:nvSpPr>
        <p:spPr>
          <a:xfrm>
            <a:off x="718647"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solidFill>
                  <a:srgbClr val="1C304A"/>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53" name="Google Shape;553;p67"/>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White - 3 column ">
  <p:cSld name="TITLE_AND_TWO_COLUMNS_1">
    <p:spTree>
      <p:nvGrpSpPr>
        <p:cNvPr id="1" name="Shape 554"/>
        <p:cNvGrpSpPr/>
        <p:nvPr/>
      </p:nvGrpSpPr>
      <p:grpSpPr>
        <a:xfrm>
          <a:off x="0" y="0"/>
          <a:ext cx="0" cy="0"/>
          <a:chOff x="0" y="0"/>
          <a:chExt cx="0" cy="0"/>
        </a:xfrm>
      </p:grpSpPr>
      <p:sp>
        <p:nvSpPr>
          <p:cNvPr id="555" name="Google Shape;555;p68"/>
          <p:cNvSpPr txBox="1">
            <a:spLocks noGrp="1"/>
          </p:cNvSpPr>
          <p:nvPr>
            <p:ph type="body" idx="1"/>
          </p:nvPr>
        </p:nvSpPr>
        <p:spPr>
          <a:xfrm>
            <a:off x="5909667" y="2471784"/>
            <a:ext cx="2258100" cy="1332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56" name="Google Shape;556;p68"/>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7" name="Google Shape;557;p68"/>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558" name="Google Shape;558;p68"/>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559" name="Google Shape;559;p68"/>
          <p:cNvSpPr txBox="1">
            <a:spLocks noGrp="1"/>
          </p:cNvSpPr>
          <p:nvPr>
            <p:ph type="subTitle" idx="2"/>
          </p:nvPr>
        </p:nvSpPr>
        <p:spPr>
          <a:xfrm>
            <a:off x="718647"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solidFill>
                  <a:srgbClr val="1C304A"/>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60" name="Google Shape;560;p68"/>
          <p:cNvSpPr txBox="1">
            <a:spLocks noGrp="1"/>
          </p:cNvSpPr>
          <p:nvPr>
            <p:ph type="body" idx="3"/>
          </p:nvPr>
        </p:nvSpPr>
        <p:spPr>
          <a:xfrm>
            <a:off x="737118" y="2471784"/>
            <a:ext cx="2258100" cy="1332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61" name="Google Shape;561;p68"/>
          <p:cNvSpPr txBox="1">
            <a:spLocks noGrp="1"/>
          </p:cNvSpPr>
          <p:nvPr>
            <p:ph type="body" idx="4"/>
          </p:nvPr>
        </p:nvSpPr>
        <p:spPr>
          <a:xfrm>
            <a:off x="3323393" y="2471784"/>
            <a:ext cx="2258100" cy="1332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62" name="Google Shape;562;p68"/>
          <p:cNvSpPr/>
          <p:nvPr/>
        </p:nvSpPr>
        <p:spPr>
          <a:xfrm>
            <a:off x="815525" y="1841949"/>
            <a:ext cx="467100" cy="4671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563" name="Google Shape;563;p68"/>
          <p:cNvSpPr txBox="1"/>
          <p:nvPr/>
        </p:nvSpPr>
        <p:spPr>
          <a:xfrm>
            <a:off x="811575" y="1852625"/>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b="1">
                <a:solidFill>
                  <a:srgbClr val="004F87"/>
                </a:solidFill>
                <a:latin typeface="Helvetica Neue"/>
                <a:ea typeface="Helvetica Neue"/>
                <a:cs typeface="Helvetica Neue"/>
                <a:sym typeface="Helvetica Neue"/>
              </a:rPr>
              <a:t>1</a:t>
            </a:r>
            <a:endParaRPr sz="1800">
              <a:solidFill>
                <a:srgbClr val="004F87"/>
              </a:solidFill>
            </a:endParaRPr>
          </a:p>
        </p:txBody>
      </p:sp>
      <p:sp>
        <p:nvSpPr>
          <p:cNvPr id="564" name="Google Shape;564;p68"/>
          <p:cNvSpPr/>
          <p:nvPr/>
        </p:nvSpPr>
        <p:spPr>
          <a:xfrm>
            <a:off x="3375583" y="1841949"/>
            <a:ext cx="467100" cy="4671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565" name="Google Shape;565;p68"/>
          <p:cNvSpPr txBox="1"/>
          <p:nvPr/>
        </p:nvSpPr>
        <p:spPr>
          <a:xfrm>
            <a:off x="3371633" y="1852625"/>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004F87"/>
                </a:solidFill>
                <a:latin typeface="Helvetica Neue"/>
                <a:ea typeface="Helvetica Neue"/>
                <a:cs typeface="Helvetica Neue"/>
                <a:sym typeface="Helvetica Neue"/>
              </a:rPr>
              <a:t>2</a:t>
            </a:r>
            <a:endParaRPr sz="1800">
              <a:solidFill>
                <a:srgbClr val="004F87"/>
              </a:solidFill>
            </a:endParaRPr>
          </a:p>
        </p:txBody>
      </p:sp>
      <p:sp>
        <p:nvSpPr>
          <p:cNvPr id="566" name="Google Shape;566;p68"/>
          <p:cNvSpPr/>
          <p:nvPr/>
        </p:nvSpPr>
        <p:spPr>
          <a:xfrm>
            <a:off x="5993435" y="1841949"/>
            <a:ext cx="467100" cy="4671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567" name="Google Shape;567;p68"/>
          <p:cNvSpPr txBox="1"/>
          <p:nvPr/>
        </p:nvSpPr>
        <p:spPr>
          <a:xfrm>
            <a:off x="5989485" y="1852625"/>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004F87"/>
                </a:solidFill>
                <a:latin typeface="Helvetica Neue"/>
                <a:ea typeface="Helvetica Neue"/>
                <a:cs typeface="Helvetica Neue"/>
                <a:sym typeface="Helvetica Neue"/>
              </a:rPr>
              <a:t>3</a:t>
            </a:r>
            <a:endParaRPr sz="1800">
              <a:solidFill>
                <a:srgbClr val="004F87"/>
              </a:solidFill>
            </a:endParaRPr>
          </a:p>
        </p:txBody>
      </p:sp>
      <p:sp>
        <p:nvSpPr>
          <p:cNvPr id="568" name="Google Shape;568;p68"/>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White - 2 column icons">
  <p:cSld name="TITLE_AND_TWO_COLUMNS_1_2">
    <p:bg>
      <p:bgPr>
        <a:solidFill>
          <a:srgbClr val="FFFFFF"/>
        </a:solidFill>
        <a:effectLst/>
      </p:bgPr>
    </p:bg>
    <p:spTree>
      <p:nvGrpSpPr>
        <p:cNvPr id="1" name="Shape 569"/>
        <p:cNvGrpSpPr/>
        <p:nvPr/>
      </p:nvGrpSpPr>
      <p:grpSpPr>
        <a:xfrm>
          <a:off x="0" y="0"/>
          <a:ext cx="0" cy="0"/>
          <a:chOff x="0" y="0"/>
          <a:chExt cx="0" cy="0"/>
        </a:xfrm>
      </p:grpSpPr>
      <p:sp>
        <p:nvSpPr>
          <p:cNvPr id="570" name="Google Shape;570;p69"/>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1" name="Google Shape;571;p69"/>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572" name="Google Shape;572;p69"/>
          <p:cNvSpPr txBox="1">
            <a:spLocks noGrp="1"/>
          </p:cNvSpPr>
          <p:nvPr>
            <p:ph type="body" idx="1"/>
          </p:nvPr>
        </p:nvSpPr>
        <p:spPr>
          <a:xfrm>
            <a:off x="1493788" y="3313631"/>
            <a:ext cx="2622900" cy="8904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3" name="Google Shape;573;p69"/>
          <p:cNvSpPr/>
          <p:nvPr/>
        </p:nvSpPr>
        <p:spPr>
          <a:xfrm>
            <a:off x="815525" y="3427125"/>
            <a:ext cx="611400" cy="6114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574" name="Google Shape;574;p69"/>
          <p:cNvSpPr/>
          <p:nvPr/>
        </p:nvSpPr>
        <p:spPr>
          <a:xfrm>
            <a:off x="4349050" y="3427125"/>
            <a:ext cx="611400" cy="6114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575" name="Google Shape;575;p69"/>
          <p:cNvSpPr txBox="1">
            <a:spLocks noGrp="1"/>
          </p:cNvSpPr>
          <p:nvPr>
            <p:ph type="body" idx="2"/>
          </p:nvPr>
        </p:nvSpPr>
        <p:spPr>
          <a:xfrm>
            <a:off x="5027312" y="3313631"/>
            <a:ext cx="2622900" cy="8904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6" name="Google Shape;576;p69"/>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able">
  <p:cSld name="CUSTOM">
    <p:spTree>
      <p:nvGrpSpPr>
        <p:cNvPr id="1" name="Shape 577"/>
        <p:cNvGrpSpPr/>
        <p:nvPr/>
      </p:nvGrpSpPr>
      <p:grpSpPr>
        <a:xfrm>
          <a:off x="0" y="0"/>
          <a:ext cx="0" cy="0"/>
          <a:chOff x="0" y="0"/>
          <a:chExt cx="0" cy="0"/>
        </a:xfrm>
      </p:grpSpPr>
      <p:sp>
        <p:nvSpPr>
          <p:cNvPr id="578" name="Google Shape;578;p70"/>
          <p:cNvSpPr txBox="1">
            <a:spLocks noGrp="1"/>
          </p:cNvSpPr>
          <p:nvPr>
            <p:ph type="subTitle" idx="1"/>
          </p:nvPr>
        </p:nvSpPr>
        <p:spPr>
          <a:xfrm>
            <a:off x="718647"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solidFill>
                  <a:srgbClr val="1C304A"/>
                </a:solidFill>
                <a:latin typeface="Source Sans Pro"/>
                <a:ea typeface="Source Sans Pro"/>
                <a:cs typeface="Source Sans Pro"/>
                <a:sym typeface="Source Sans Pro"/>
              </a:defRPr>
            </a:lvl1pPr>
            <a:lvl2pPr lvl="1" rtl="0">
              <a:spcBef>
                <a:spcPts val="1600"/>
              </a:spcBef>
              <a:spcAft>
                <a:spcPts val="0"/>
              </a:spcAft>
              <a:buNone/>
              <a:defRPr>
                <a:latin typeface="Source Sans Pro"/>
                <a:ea typeface="Source Sans Pro"/>
                <a:cs typeface="Source Sans Pro"/>
                <a:sym typeface="Source Sans Pro"/>
              </a:defRPr>
            </a:lvl2pPr>
            <a:lvl3pPr lvl="2" rtl="0">
              <a:spcBef>
                <a:spcPts val="1600"/>
              </a:spcBef>
              <a:spcAft>
                <a:spcPts val="0"/>
              </a:spcAft>
              <a:buNone/>
              <a:defRPr>
                <a:latin typeface="Source Sans Pro"/>
                <a:ea typeface="Source Sans Pro"/>
                <a:cs typeface="Source Sans Pro"/>
                <a:sym typeface="Source Sans Pro"/>
              </a:defRPr>
            </a:lvl3pPr>
            <a:lvl4pPr lvl="3" rtl="0">
              <a:spcBef>
                <a:spcPts val="1600"/>
              </a:spcBef>
              <a:spcAft>
                <a:spcPts val="0"/>
              </a:spcAft>
              <a:buNone/>
              <a:defRPr>
                <a:latin typeface="Source Sans Pro"/>
                <a:ea typeface="Source Sans Pro"/>
                <a:cs typeface="Source Sans Pro"/>
                <a:sym typeface="Source Sans Pro"/>
              </a:defRPr>
            </a:lvl4pPr>
            <a:lvl5pPr lvl="4" rtl="0">
              <a:spcBef>
                <a:spcPts val="1600"/>
              </a:spcBef>
              <a:spcAft>
                <a:spcPts val="0"/>
              </a:spcAft>
              <a:buNone/>
              <a:defRPr>
                <a:latin typeface="Source Sans Pro"/>
                <a:ea typeface="Source Sans Pro"/>
                <a:cs typeface="Source Sans Pro"/>
                <a:sym typeface="Source Sans Pro"/>
              </a:defRPr>
            </a:lvl5pPr>
            <a:lvl6pPr lvl="5" rtl="0">
              <a:spcBef>
                <a:spcPts val="1600"/>
              </a:spcBef>
              <a:spcAft>
                <a:spcPts val="0"/>
              </a:spcAft>
              <a:buNone/>
              <a:defRPr>
                <a:latin typeface="Source Sans Pro"/>
                <a:ea typeface="Source Sans Pro"/>
                <a:cs typeface="Source Sans Pro"/>
                <a:sym typeface="Source Sans Pro"/>
              </a:defRPr>
            </a:lvl6pPr>
            <a:lvl7pPr lvl="6" rtl="0">
              <a:spcBef>
                <a:spcPts val="1600"/>
              </a:spcBef>
              <a:spcAft>
                <a:spcPts val="0"/>
              </a:spcAft>
              <a:buNone/>
              <a:defRPr>
                <a:latin typeface="Source Sans Pro"/>
                <a:ea typeface="Source Sans Pro"/>
                <a:cs typeface="Source Sans Pro"/>
                <a:sym typeface="Source Sans Pro"/>
              </a:defRPr>
            </a:lvl7pPr>
            <a:lvl8pPr lvl="7" rtl="0">
              <a:spcBef>
                <a:spcPts val="1600"/>
              </a:spcBef>
              <a:spcAft>
                <a:spcPts val="0"/>
              </a:spcAft>
              <a:buNone/>
              <a:defRPr>
                <a:latin typeface="Source Sans Pro"/>
                <a:ea typeface="Source Sans Pro"/>
                <a:cs typeface="Source Sans Pro"/>
                <a:sym typeface="Source Sans Pro"/>
              </a:defRPr>
            </a:lvl8pPr>
            <a:lvl9pPr lvl="8" rtl="0">
              <a:spcBef>
                <a:spcPts val="1600"/>
              </a:spcBef>
              <a:spcAft>
                <a:spcPts val="1600"/>
              </a:spcAft>
              <a:buNone/>
              <a:defRPr>
                <a:latin typeface="Source Sans Pro"/>
                <a:ea typeface="Source Sans Pro"/>
                <a:cs typeface="Source Sans Pro"/>
                <a:sym typeface="Source Sans Pro"/>
              </a:defRPr>
            </a:lvl9pPr>
          </a:lstStyle>
          <a:p>
            <a:endParaRPr/>
          </a:p>
        </p:txBody>
      </p:sp>
      <p:sp>
        <p:nvSpPr>
          <p:cNvPr id="579" name="Google Shape;579;p70"/>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2pPr>
            <a:lvl3pPr lvl="2"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3pPr>
            <a:lvl4pPr lvl="3"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4pPr>
            <a:lvl5pPr lvl="4"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5pPr>
            <a:lvl6pPr lvl="5"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6pPr>
            <a:lvl7pPr lvl="6"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7pPr>
            <a:lvl8pPr lvl="7"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8pPr>
            <a:lvl9pPr lvl="8"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9pPr>
          </a:lstStyle>
          <a:p>
            <a:endParaRPr/>
          </a:p>
        </p:txBody>
      </p:sp>
      <p:sp>
        <p:nvSpPr>
          <p:cNvPr id="580" name="Google Shape;580;p70"/>
          <p:cNvSpPr/>
          <p:nvPr/>
        </p:nvSpPr>
        <p:spPr>
          <a:xfrm>
            <a:off x="0" y="4926975"/>
            <a:ext cx="9144000" cy="216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1" name="Google Shape;581;p70"/>
          <p:cNvPicPr preferRelativeResize="0"/>
          <p:nvPr/>
        </p:nvPicPr>
        <p:blipFill>
          <a:blip r:embed="rId2">
            <a:alphaModFix/>
          </a:blip>
          <a:stretch>
            <a:fillRect/>
          </a:stretch>
        </p:blipFill>
        <p:spPr>
          <a:xfrm>
            <a:off x="8433375" y="4325590"/>
            <a:ext cx="536751" cy="536751"/>
          </a:xfrm>
          <a:prstGeom prst="rect">
            <a:avLst/>
          </a:prstGeom>
          <a:noFill/>
          <a:ln>
            <a:noFill/>
          </a:ln>
        </p:spPr>
      </p:pic>
      <p:sp>
        <p:nvSpPr>
          <p:cNvPr id="582" name="Google Shape;582;p70"/>
          <p:cNvSpPr txBox="1">
            <a:spLocks noGrp="1"/>
          </p:cNvSpPr>
          <p:nvPr>
            <p:ph type="sldNum" idx="12"/>
          </p:nvPr>
        </p:nvSpPr>
        <p:spPr>
          <a:xfrm>
            <a:off x="17684" y="489883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Large Photo">
  <p:cSld name="MAIN_POINT">
    <p:bg>
      <p:bgPr>
        <a:solidFill>
          <a:srgbClr val="1E242D"/>
        </a:solidFill>
        <a:effectLst/>
      </p:bgPr>
    </p:bg>
    <p:spTree>
      <p:nvGrpSpPr>
        <p:cNvPr id="1" name="Shape 583"/>
        <p:cNvGrpSpPr/>
        <p:nvPr/>
      </p:nvGrpSpPr>
      <p:grpSpPr>
        <a:xfrm>
          <a:off x="0" y="0"/>
          <a:ext cx="0" cy="0"/>
          <a:chOff x="0" y="0"/>
          <a:chExt cx="0" cy="0"/>
        </a:xfrm>
      </p:grpSpPr>
      <p:pic>
        <p:nvPicPr>
          <p:cNvPr id="584" name="Google Shape;584;p71"/>
          <p:cNvPicPr preferRelativeResize="0"/>
          <p:nvPr/>
        </p:nvPicPr>
        <p:blipFill rotWithShape="1">
          <a:blip r:embed="rId2">
            <a:alphaModFix/>
          </a:blip>
          <a:srcRect l="6272" t="6909" r="11416" b="30901"/>
          <a:stretch/>
        </p:blipFill>
        <p:spPr>
          <a:xfrm>
            <a:off x="9375" y="9250"/>
            <a:ext cx="9144000" cy="5143500"/>
          </a:xfrm>
          <a:prstGeom prst="rect">
            <a:avLst/>
          </a:prstGeom>
          <a:noFill/>
          <a:ln>
            <a:noFill/>
          </a:ln>
        </p:spPr>
      </p:pic>
      <p:sp>
        <p:nvSpPr>
          <p:cNvPr id="585" name="Google Shape;585;p71"/>
          <p:cNvSpPr/>
          <p:nvPr/>
        </p:nvSpPr>
        <p:spPr>
          <a:xfrm>
            <a:off x="3792700" y="3578887"/>
            <a:ext cx="4891200" cy="975900"/>
          </a:xfrm>
          <a:prstGeom prst="rect">
            <a:avLst/>
          </a:prstGeom>
          <a:solidFill>
            <a:srgbClr val="02BFE7"/>
          </a:solidFill>
          <a:ln>
            <a:noFill/>
          </a:ln>
        </p:spPr>
        <p:txBody>
          <a:bodyPr spcFirstLastPara="1" wrap="square" lIns="167425" tIns="167425" rIns="167425" bIns="167425" anchor="t" anchorCtr="0">
            <a:noAutofit/>
          </a:bodyPr>
          <a:lstStyle/>
          <a:p>
            <a:pPr marL="0" marR="0" lvl="1" indent="88900" algn="l" rtl="0">
              <a:spcBef>
                <a:spcPts val="700"/>
              </a:spcBef>
              <a:spcAft>
                <a:spcPts val="0"/>
              </a:spcAft>
              <a:buNone/>
            </a:pPr>
            <a:endParaRPr sz="1700" b="0" i="1" u="none" strike="noStrike" cap="none">
              <a:solidFill>
                <a:srgbClr val="26818F"/>
              </a:solidFill>
              <a:latin typeface="Source Sans Pro"/>
              <a:ea typeface="Source Sans Pro"/>
              <a:cs typeface="Source Sans Pro"/>
              <a:sym typeface="Source Sans Pro"/>
            </a:endParaRPr>
          </a:p>
        </p:txBody>
      </p:sp>
      <p:sp>
        <p:nvSpPr>
          <p:cNvPr id="586" name="Google Shape;586;p71"/>
          <p:cNvSpPr txBox="1">
            <a:spLocks noGrp="1"/>
          </p:cNvSpPr>
          <p:nvPr>
            <p:ph type="ctrTitle"/>
          </p:nvPr>
        </p:nvSpPr>
        <p:spPr>
          <a:xfrm>
            <a:off x="3959450" y="3697025"/>
            <a:ext cx="4489800" cy="1048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385B"/>
              </a:buClr>
              <a:buSzPts val="3600"/>
              <a:buFont typeface="Source Sans Pro SemiBold"/>
              <a:buNone/>
              <a:defRPr sz="3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587" name="Google Shape;587;p71"/>
          <p:cNvPicPr preferRelativeResize="0"/>
          <p:nvPr/>
        </p:nvPicPr>
        <p:blipFill rotWithShape="1">
          <a:blip r:embed="rId3">
            <a:alphaModFix/>
          </a:blip>
          <a:srcRect/>
          <a:stretch/>
        </p:blipFill>
        <p:spPr>
          <a:xfrm>
            <a:off x="216750" y="4409125"/>
            <a:ext cx="548699" cy="548699"/>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Dark Blue Section Title ">
  <p:cSld name="SECTION_TITLE_AND_DESCRIPTION_1">
    <p:bg>
      <p:bgPr>
        <a:solidFill>
          <a:srgbClr val="02BFE7"/>
        </a:solidFill>
        <a:effectLst/>
      </p:bgPr>
    </p:bg>
    <p:spTree>
      <p:nvGrpSpPr>
        <p:cNvPr id="1" name="Shape 588"/>
        <p:cNvGrpSpPr/>
        <p:nvPr/>
      </p:nvGrpSpPr>
      <p:grpSpPr>
        <a:xfrm>
          <a:off x="0" y="0"/>
          <a:ext cx="0" cy="0"/>
          <a:chOff x="0" y="0"/>
          <a:chExt cx="0" cy="0"/>
        </a:xfrm>
      </p:grpSpPr>
      <p:sp>
        <p:nvSpPr>
          <p:cNvPr id="589" name="Google Shape;589;p72"/>
          <p:cNvSpPr txBox="1">
            <a:spLocks noGrp="1"/>
          </p:cNvSpPr>
          <p:nvPr>
            <p:ph type="sldNum" idx="12"/>
          </p:nvPr>
        </p:nvSpPr>
        <p:spPr>
          <a:xfrm>
            <a:off x="8472450" y="4881626"/>
            <a:ext cx="548700" cy="261900"/>
          </a:xfrm>
          <a:prstGeom prst="rect">
            <a:avLst/>
          </a:prstGeom>
        </p:spPr>
        <p:txBody>
          <a:bodyPr spcFirstLastPara="1" wrap="square" lIns="91425" tIns="91425" rIns="91425" bIns="91425" anchor="ctr" anchorCtr="0">
            <a:noAutofit/>
          </a:bodyPr>
          <a:lstStyle>
            <a:lvl1pPr lvl="0" rtl="0">
              <a:buNone/>
              <a:defRPr sz="600">
                <a:solidFill>
                  <a:srgbClr val="000000"/>
                </a:solidFill>
                <a:latin typeface="Source Sans Pro"/>
                <a:ea typeface="Source Sans Pro"/>
                <a:cs typeface="Source Sans Pro"/>
                <a:sym typeface="Source Sans Pro"/>
              </a:defRPr>
            </a:lvl1pPr>
            <a:lvl2pPr lvl="1" rtl="0">
              <a:buNone/>
              <a:defRPr sz="600">
                <a:solidFill>
                  <a:srgbClr val="000000"/>
                </a:solidFill>
                <a:latin typeface="Source Sans Pro"/>
                <a:ea typeface="Source Sans Pro"/>
                <a:cs typeface="Source Sans Pro"/>
                <a:sym typeface="Source Sans Pro"/>
              </a:defRPr>
            </a:lvl2pPr>
            <a:lvl3pPr lvl="2" rtl="0">
              <a:buNone/>
              <a:defRPr sz="600">
                <a:solidFill>
                  <a:srgbClr val="000000"/>
                </a:solidFill>
                <a:latin typeface="Source Sans Pro"/>
                <a:ea typeface="Source Sans Pro"/>
                <a:cs typeface="Source Sans Pro"/>
                <a:sym typeface="Source Sans Pro"/>
              </a:defRPr>
            </a:lvl3pPr>
            <a:lvl4pPr lvl="3" rtl="0">
              <a:buNone/>
              <a:defRPr sz="600">
                <a:solidFill>
                  <a:srgbClr val="000000"/>
                </a:solidFill>
                <a:latin typeface="Source Sans Pro"/>
                <a:ea typeface="Source Sans Pro"/>
                <a:cs typeface="Source Sans Pro"/>
                <a:sym typeface="Source Sans Pro"/>
              </a:defRPr>
            </a:lvl4pPr>
            <a:lvl5pPr lvl="4" rtl="0">
              <a:buNone/>
              <a:defRPr sz="600">
                <a:solidFill>
                  <a:srgbClr val="000000"/>
                </a:solidFill>
                <a:latin typeface="Source Sans Pro"/>
                <a:ea typeface="Source Sans Pro"/>
                <a:cs typeface="Source Sans Pro"/>
                <a:sym typeface="Source Sans Pro"/>
              </a:defRPr>
            </a:lvl5pPr>
            <a:lvl6pPr lvl="5" rtl="0">
              <a:buNone/>
              <a:defRPr sz="600">
                <a:solidFill>
                  <a:srgbClr val="000000"/>
                </a:solidFill>
                <a:latin typeface="Source Sans Pro"/>
                <a:ea typeface="Source Sans Pro"/>
                <a:cs typeface="Source Sans Pro"/>
                <a:sym typeface="Source Sans Pro"/>
              </a:defRPr>
            </a:lvl6pPr>
            <a:lvl7pPr lvl="6" rtl="0">
              <a:buNone/>
              <a:defRPr sz="600">
                <a:solidFill>
                  <a:srgbClr val="000000"/>
                </a:solidFill>
                <a:latin typeface="Source Sans Pro"/>
                <a:ea typeface="Source Sans Pro"/>
                <a:cs typeface="Source Sans Pro"/>
                <a:sym typeface="Source Sans Pro"/>
              </a:defRPr>
            </a:lvl7pPr>
            <a:lvl8pPr lvl="7" rtl="0">
              <a:buNone/>
              <a:defRPr sz="600">
                <a:solidFill>
                  <a:srgbClr val="000000"/>
                </a:solidFill>
                <a:latin typeface="Source Sans Pro"/>
                <a:ea typeface="Source Sans Pro"/>
                <a:cs typeface="Source Sans Pro"/>
                <a:sym typeface="Source Sans Pro"/>
              </a:defRPr>
            </a:lvl8pPr>
            <a:lvl9pPr lvl="8" rtl="0">
              <a:buNone/>
              <a:defRPr sz="600">
                <a:solidFill>
                  <a:srgbClr val="000000"/>
                </a:solidFill>
                <a:latin typeface="Source Sans Pro"/>
                <a:ea typeface="Source Sans Pro"/>
                <a:cs typeface="Source Sans Pro"/>
                <a:sym typeface="Source Sans Pro"/>
              </a:defRPr>
            </a:lvl9pPr>
          </a:lstStyle>
          <a:p>
            <a:pPr marL="0" lvl="0" indent="0" algn="r" rtl="0">
              <a:spcBef>
                <a:spcPts val="0"/>
              </a:spcBef>
              <a:spcAft>
                <a:spcPts val="0"/>
              </a:spcAft>
              <a:buNone/>
            </a:pPr>
            <a:endParaRPr/>
          </a:p>
        </p:txBody>
      </p:sp>
      <p:sp>
        <p:nvSpPr>
          <p:cNvPr id="590" name="Google Shape;590;p72"/>
          <p:cNvSpPr txBox="1">
            <a:spLocks noGrp="1"/>
          </p:cNvSpPr>
          <p:nvPr>
            <p:ph type="ctrTitle"/>
          </p:nvPr>
        </p:nvSpPr>
        <p:spPr>
          <a:xfrm>
            <a:off x="718656" y="614725"/>
            <a:ext cx="34947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600"/>
              <a:buFont typeface="Source Sans Pro SemiBold"/>
              <a:buNone/>
              <a:defRPr sz="26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2pPr>
            <a:lvl3pPr lvl="2"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3pPr>
            <a:lvl4pPr lvl="3"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4pPr>
            <a:lvl5pPr lvl="4"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5pPr>
            <a:lvl6pPr lvl="5"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6pPr>
            <a:lvl7pPr lvl="6"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7pPr>
            <a:lvl8pPr lvl="7"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8pPr>
            <a:lvl9pPr lvl="8"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9pPr>
          </a:lstStyle>
          <a:p>
            <a:endParaRPr/>
          </a:p>
        </p:txBody>
      </p:sp>
      <p:sp>
        <p:nvSpPr>
          <p:cNvPr id="591" name="Google Shape;591;p72"/>
          <p:cNvSpPr txBox="1">
            <a:spLocks noGrp="1"/>
          </p:cNvSpPr>
          <p:nvPr>
            <p:ph type="body" idx="1"/>
          </p:nvPr>
        </p:nvSpPr>
        <p:spPr>
          <a:xfrm>
            <a:off x="725275" y="1722025"/>
            <a:ext cx="3515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Source Sans Pro"/>
              <a:buChar char="●"/>
              <a:defRPr sz="1200">
                <a:latin typeface="Source Sans Pro"/>
                <a:ea typeface="Source Sans Pro"/>
                <a:cs typeface="Source Sans Pro"/>
                <a:sym typeface="Source Sans Pro"/>
              </a:defRPr>
            </a:lvl1pPr>
            <a:lvl2pPr marL="914400" lvl="1"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2pPr>
            <a:lvl3pPr marL="1371600" lvl="2"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3pPr>
            <a:lvl4pPr marL="1828800" lvl="3"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4pPr>
            <a:lvl5pPr marL="2286000" lvl="4"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5pPr>
            <a:lvl6pPr marL="2743200" lvl="5"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6pPr>
            <a:lvl7pPr marL="3200400" lvl="6"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7pPr>
            <a:lvl8pPr marL="3657600" lvl="7"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8pPr>
            <a:lvl9pPr marL="4114800" lvl="8" indent="-304800" rtl="0">
              <a:spcBef>
                <a:spcPts val="1000"/>
              </a:spcBef>
              <a:spcAft>
                <a:spcPts val="1000"/>
              </a:spcAft>
              <a:buSzPts val="1200"/>
              <a:buFont typeface="Source Sans Pro"/>
              <a:buChar char="■"/>
              <a:defRPr sz="1200">
                <a:latin typeface="Source Sans Pro"/>
                <a:ea typeface="Source Sans Pro"/>
                <a:cs typeface="Source Sans Pro"/>
                <a:sym typeface="Source Sans Pro"/>
              </a:defRPr>
            </a:lvl9pPr>
          </a:lstStyle>
          <a:p>
            <a:endParaRPr/>
          </a:p>
        </p:txBody>
      </p:sp>
      <p:sp>
        <p:nvSpPr>
          <p:cNvPr id="592" name="Google Shape;592;p72"/>
          <p:cNvSpPr txBox="1">
            <a:spLocks noGrp="1"/>
          </p:cNvSpPr>
          <p:nvPr>
            <p:ph type="subTitle" idx="2"/>
          </p:nvPr>
        </p:nvSpPr>
        <p:spPr>
          <a:xfrm>
            <a:off x="718649" y="292250"/>
            <a:ext cx="35463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atin typeface="Source Sans Pro"/>
                <a:ea typeface="Source Sans Pro"/>
                <a:cs typeface="Source Sans Pro"/>
                <a:sym typeface="Source Sans Pro"/>
              </a:defRPr>
            </a:lvl1pPr>
            <a:lvl2pPr lvl="1" rtl="0">
              <a:spcBef>
                <a:spcPts val="1600"/>
              </a:spcBef>
              <a:spcAft>
                <a:spcPts val="0"/>
              </a:spcAft>
              <a:buNone/>
              <a:defRPr>
                <a:latin typeface="Source Sans Pro"/>
                <a:ea typeface="Source Sans Pro"/>
                <a:cs typeface="Source Sans Pro"/>
                <a:sym typeface="Source Sans Pro"/>
              </a:defRPr>
            </a:lvl2pPr>
            <a:lvl3pPr lvl="2" rtl="0">
              <a:spcBef>
                <a:spcPts val="1600"/>
              </a:spcBef>
              <a:spcAft>
                <a:spcPts val="0"/>
              </a:spcAft>
              <a:buNone/>
              <a:defRPr>
                <a:latin typeface="Source Sans Pro"/>
                <a:ea typeface="Source Sans Pro"/>
                <a:cs typeface="Source Sans Pro"/>
                <a:sym typeface="Source Sans Pro"/>
              </a:defRPr>
            </a:lvl3pPr>
            <a:lvl4pPr lvl="3" rtl="0">
              <a:spcBef>
                <a:spcPts val="1600"/>
              </a:spcBef>
              <a:spcAft>
                <a:spcPts val="0"/>
              </a:spcAft>
              <a:buNone/>
              <a:defRPr>
                <a:latin typeface="Source Sans Pro"/>
                <a:ea typeface="Source Sans Pro"/>
                <a:cs typeface="Source Sans Pro"/>
                <a:sym typeface="Source Sans Pro"/>
              </a:defRPr>
            </a:lvl4pPr>
            <a:lvl5pPr lvl="4" rtl="0">
              <a:spcBef>
                <a:spcPts val="1600"/>
              </a:spcBef>
              <a:spcAft>
                <a:spcPts val="0"/>
              </a:spcAft>
              <a:buNone/>
              <a:defRPr>
                <a:latin typeface="Source Sans Pro"/>
                <a:ea typeface="Source Sans Pro"/>
                <a:cs typeface="Source Sans Pro"/>
                <a:sym typeface="Source Sans Pro"/>
              </a:defRPr>
            </a:lvl5pPr>
            <a:lvl6pPr lvl="5" rtl="0">
              <a:spcBef>
                <a:spcPts val="1600"/>
              </a:spcBef>
              <a:spcAft>
                <a:spcPts val="0"/>
              </a:spcAft>
              <a:buNone/>
              <a:defRPr>
                <a:latin typeface="Source Sans Pro"/>
                <a:ea typeface="Source Sans Pro"/>
                <a:cs typeface="Source Sans Pro"/>
                <a:sym typeface="Source Sans Pro"/>
              </a:defRPr>
            </a:lvl6pPr>
            <a:lvl7pPr lvl="6" rtl="0">
              <a:spcBef>
                <a:spcPts val="1600"/>
              </a:spcBef>
              <a:spcAft>
                <a:spcPts val="0"/>
              </a:spcAft>
              <a:buNone/>
              <a:defRPr>
                <a:latin typeface="Source Sans Pro"/>
                <a:ea typeface="Source Sans Pro"/>
                <a:cs typeface="Source Sans Pro"/>
                <a:sym typeface="Source Sans Pro"/>
              </a:defRPr>
            </a:lvl7pPr>
            <a:lvl8pPr lvl="7" rtl="0">
              <a:spcBef>
                <a:spcPts val="1600"/>
              </a:spcBef>
              <a:spcAft>
                <a:spcPts val="0"/>
              </a:spcAft>
              <a:buNone/>
              <a:defRPr>
                <a:latin typeface="Source Sans Pro"/>
                <a:ea typeface="Source Sans Pro"/>
                <a:cs typeface="Source Sans Pro"/>
                <a:sym typeface="Source Sans Pro"/>
              </a:defRPr>
            </a:lvl8pPr>
            <a:lvl9pPr lvl="8" rtl="0">
              <a:spcBef>
                <a:spcPts val="1600"/>
              </a:spcBef>
              <a:spcAft>
                <a:spcPts val="1600"/>
              </a:spcAft>
              <a:buNone/>
              <a:defRPr>
                <a:latin typeface="Source Sans Pro"/>
                <a:ea typeface="Source Sans Pro"/>
                <a:cs typeface="Source Sans Pro"/>
                <a:sym typeface="Source Sans Pro"/>
              </a:defRPr>
            </a:lvl9pPr>
          </a:lstStyle>
          <a:p>
            <a:endParaRPr/>
          </a:p>
        </p:txBody>
      </p:sp>
      <p:sp>
        <p:nvSpPr>
          <p:cNvPr id="593" name="Google Shape;593;p72"/>
          <p:cNvSpPr txBox="1">
            <a:spLocks noGrp="1"/>
          </p:cNvSpPr>
          <p:nvPr>
            <p:ph type="sldNum" idx="3"/>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Dark Blue Section Title  1">
  <p:cSld name="SECTION_TITLE_AND_DESCRIPTION_1_2">
    <p:bg>
      <p:bgPr>
        <a:solidFill>
          <a:srgbClr val="02BFE7"/>
        </a:solidFill>
        <a:effectLst/>
      </p:bgPr>
    </p:bg>
    <p:spTree>
      <p:nvGrpSpPr>
        <p:cNvPr id="1" name="Shape 594"/>
        <p:cNvGrpSpPr/>
        <p:nvPr/>
      </p:nvGrpSpPr>
      <p:grpSpPr>
        <a:xfrm>
          <a:off x="0" y="0"/>
          <a:ext cx="0" cy="0"/>
          <a:chOff x="0" y="0"/>
          <a:chExt cx="0" cy="0"/>
        </a:xfrm>
      </p:grpSpPr>
      <p:sp>
        <p:nvSpPr>
          <p:cNvPr id="595" name="Google Shape;595;p73"/>
          <p:cNvSpPr txBox="1">
            <a:spLocks noGrp="1"/>
          </p:cNvSpPr>
          <p:nvPr>
            <p:ph type="ctrTitle"/>
          </p:nvPr>
        </p:nvSpPr>
        <p:spPr>
          <a:xfrm>
            <a:off x="5072574" y="216827"/>
            <a:ext cx="34947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600"/>
              <a:buFont typeface="Source Sans Pro SemiBold"/>
              <a:buNone/>
              <a:defRPr sz="26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2pPr>
            <a:lvl3pPr lvl="2"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3pPr>
            <a:lvl4pPr lvl="3"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4pPr>
            <a:lvl5pPr lvl="4"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5pPr>
            <a:lvl6pPr lvl="5"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6pPr>
            <a:lvl7pPr lvl="6"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7pPr>
            <a:lvl8pPr lvl="7"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8pPr>
            <a:lvl9pPr lvl="8"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9pPr>
          </a:lstStyle>
          <a:p>
            <a:endParaRPr/>
          </a:p>
        </p:txBody>
      </p:sp>
      <p:pic>
        <p:nvPicPr>
          <p:cNvPr id="596" name="Google Shape;596;p73"/>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597" name="Google Shape;597;p73"/>
          <p:cNvSpPr txBox="1">
            <a:spLocks noGrp="1"/>
          </p:cNvSpPr>
          <p:nvPr>
            <p:ph type="body" idx="1"/>
          </p:nvPr>
        </p:nvSpPr>
        <p:spPr>
          <a:xfrm>
            <a:off x="4965375" y="1252950"/>
            <a:ext cx="3515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Source Sans Pro"/>
              <a:buChar char="●"/>
              <a:defRPr sz="1200">
                <a:latin typeface="Source Sans Pro"/>
                <a:ea typeface="Source Sans Pro"/>
                <a:cs typeface="Source Sans Pro"/>
                <a:sym typeface="Source Sans Pro"/>
              </a:defRPr>
            </a:lvl1pPr>
            <a:lvl2pPr marL="914400" lvl="1"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2pPr>
            <a:lvl3pPr marL="1371600" lvl="2"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3pPr>
            <a:lvl4pPr marL="1828800" lvl="3"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4pPr>
            <a:lvl5pPr marL="2286000" lvl="4"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5pPr>
            <a:lvl6pPr marL="2743200" lvl="5"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6pPr>
            <a:lvl7pPr marL="3200400" lvl="6"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7pPr>
            <a:lvl8pPr marL="3657600" lvl="7"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8pPr>
            <a:lvl9pPr marL="4114800" lvl="8" indent="-304800" rtl="0">
              <a:spcBef>
                <a:spcPts val="1000"/>
              </a:spcBef>
              <a:spcAft>
                <a:spcPts val="1000"/>
              </a:spcAft>
              <a:buSzPts val="1200"/>
              <a:buFont typeface="Source Sans Pro"/>
              <a:buChar char="■"/>
              <a:defRPr sz="1200">
                <a:latin typeface="Source Sans Pro"/>
                <a:ea typeface="Source Sans Pro"/>
                <a:cs typeface="Source Sans Pro"/>
                <a:sym typeface="Source Sans Pro"/>
              </a:defRPr>
            </a:lvl9pPr>
          </a:lstStyle>
          <a:p>
            <a:endParaRPr/>
          </a:p>
        </p:txBody>
      </p:sp>
      <p:sp>
        <p:nvSpPr>
          <p:cNvPr id="598" name="Google Shape;598;p73"/>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hite - 1 column">
  <p:cSld name="TITLE_AND_BODY_2_1_1_1_1_2">
    <p:bg>
      <p:bgPr>
        <a:solidFill>
          <a:srgbClr val="FFFFFF"/>
        </a:solidFill>
        <a:effectLst/>
      </p:bgPr>
    </p:bg>
    <p:spTree>
      <p:nvGrpSpPr>
        <p:cNvPr id="1" name="Shape 44"/>
        <p:cNvGrpSpPr/>
        <p:nvPr/>
      </p:nvGrpSpPr>
      <p:grpSpPr>
        <a:xfrm>
          <a:off x="0" y="0"/>
          <a:ext cx="0" cy="0"/>
          <a:chOff x="0" y="0"/>
          <a:chExt cx="0" cy="0"/>
        </a:xfrm>
      </p:grpSpPr>
      <p:sp>
        <p:nvSpPr>
          <p:cNvPr id="45" name="Google Shape;45;p8"/>
          <p:cNvSpPr txBox="1">
            <a:spLocks noGrp="1"/>
          </p:cNvSpPr>
          <p:nvPr>
            <p:ph type="body" idx="1"/>
          </p:nvPr>
        </p:nvSpPr>
        <p:spPr>
          <a:xfrm>
            <a:off x="623400" y="1662376"/>
            <a:ext cx="78915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1C304A"/>
              </a:buClr>
              <a:buSzPts val="1800"/>
              <a:buChar char="●"/>
              <a:defRPr>
                <a:solidFill>
                  <a:srgbClr val="1C304A"/>
                </a:solidFill>
              </a:defRPr>
            </a:lvl1pPr>
            <a:lvl2pPr marL="914400" lvl="1" indent="-317500" rtl="0">
              <a:spcBef>
                <a:spcPts val="1600"/>
              </a:spcBef>
              <a:spcAft>
                <a:spcPts val="0"/>
              </a:spcAft>
              <a:buClr>
                <a:srgbClr val="1C304A"/>
              </a:buClr>
              <a:buSzPts val="1400"/>
              <a:buChar char="○"/>
              <a:defRPr>
                <a:solidFill>
                  <a:srgbClr val="1C304A"/>
                </a:solidFill>
              </a:defRPr>
            </a:lvl2pPr>
            <a:lvl3pPr marL="1371600" lvl="2" indent="-317500" rtl="0">
              <a:spcBef>
                <a:spcPts val="1600"/>
              </a:spcBef>
              <a:spcAft>
                <a:spcPts val="0"/>
              </a:spcAft>
              <a:buClr>
                <a:srgbClr val="1C304A"/>
              </a:buClr>
              <a:buSzPts val="1400"/>
              <a:buChar char="■"/>
              <a:defRPr>
                <a:solidFill>
                  <a:srgbClr val="1C304A"/>
                </a:solidFill>
              </a:defRPr>
            </a:lvl3pPr>
            <a:lvl4pPr marL="1828800" lvl="3" indent="-304800" rtl="0">
              <a:spcBef>
                <a:spcPts val="1600"/>
              </a:spcBef>
              <a:spcAft>
                <a:spcPts val="0"/>
              </a:spcAft>
              <a:buClr>
                <a:srgbClr val="1C304A"/>
              </a:buClr>
              <a:buSzPts val="1200"/>
              <a:buChar char="●"/>
              <a:defRPr>
                <a:solidFill>
                  <a:srgbClr val="1C304A"/>
                </a:solidFill>
              </a:defRPr>
            </a:lvl4pPr>
            <a:lvl5pPr marL="2286000" lvl="4" indent="-292100" rtl="0">
              <a:spcBef>
                <a:spcPts val="1600"/>
              </a:spcBef>
              <a:spcAft>
                <a:spcPts val="0"/>
              </a:spcAft>
              <a:buClr>
                <a:srgbClr val="1C304A"/>
              </a:buClr>
              <a:buSzPts val="1000"/>
              <a:buChar char="○"/>
              <a:defRPr>
                <a:solidFill>
                  <a:srgbClr val="1C304A"/>
                </a:solidFill>
              </a:defRPr>
            </a:lvl5pPr>
            <a:lvl6pPr marL="2743200" lvl="5" indent="-279400" rtl="0">
              <a:spcBef>
                <a:spcPts val="1600"/>
              </a:spcBef>
              <a:spcAft>
                <a:spcPts val="0"/>
              </a:spcAft>
              <a:buClr>
                <a:srgbClr val="1C304A"/>
              </a:buClr>
              <a:buSzPts val="800"/>
              <a:buChar char="■"/>
              <a:defRPr>
                <a:solidFill>
                  <a:srgbClr val="1C304A"/>
                </a:solidFill>
              </a:defRPr>
            </a:lvl6pPr>
            <a:lvl7pPr marL="3200400" lvl="6" indent="-279400" rtl="0">
              <a:spcBef>
                <a:spcPts val="1600"/>
              </a:spcBef>
              <a:spcAft>
                <a:spcPts val="0"/>
              </a:spcAft>
              <a:buClr>
                <a:srgbClr val="1C304A"/>
              </a:buClr>
              <a:buSzPts val="800"/>
              <a:buChar char="●"/>
              <a:defRPr>
                <a:solidFill>
                  <a:srgbClr val="1C304A"/>
                </a:solidFill>
              </a:defRPr>
            </a:lvl7pPr>
            <a:lvl8pPr marL="3657600" lvl="7" indent="-279400" rtl="0">
              <a:spcBef>
                <a:spcPts val="1600"/>
              </a:spcBef>
              <a:spcAft>
                <a:spcPts val="0"/>
              </a:spcAft>
              <a:buClr>
                <a:srgbClr val="1C304A"/>
              </a:buClr>
              <a:buSzPts val="800"/>
              <a:buChar char="○"/>
              <a:defRPr>
                <a:solidFill>
                  <a:srgbClr val="1C304A"/>
                </a:solidFill>
              </a:defRPr>
            </a:lvl8pPr>
            <a:lvl9pPr marL="4114800" lvl="8" indent="-279400" rtl="0">
              <a:spcBef>
                <a:spcPts val="1600"/>
              </a:spcBef>
              <a:spcAft>
                <a:spcPts val="1600"/>
              </a:spcAft>
              <a:buClr>
                <a:srgbClr val="1C304A"/>
              </a:buClr>
              <a:buSzPts val="800"/>
              <a:buChar char="■"/>
              <a:defRPr>
                <a:solidFill>
                  <a:srgbClr val="1C304A"/>
                </a:solidFill>
              </a:defRPr>
            </a:lvl9pPr>
          </a:lstStyle>
          <a:p>
            <a:endParaRPr/>
          </a:p>
        </p:txBody>
      </p:sp>
      <p:sp>
        <p:nvSpPr>
          <p:cNvPr id="46" name="Google Shape;46;p8"/>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8"/>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48" name="Google Shape;48;p8"/>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49" name="Google Shape;49;p8"/>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Title and Description 1 1">
  <p:cSld name="SECTION_TITLE_AND_DESCRIPTION_1_1">
    <p:bg>
      <p:bgPr>
        <a:solidFill>
          <a:srgbClr val="BCE3F8"/>
        </a:solidFill>
        <a:effectLst/>
      </p:bgPr>
    </p:bg>
    <p:spTree>
      <p:nvGrpSpPr>
        <p:cNvPr id="1" name="Shape 599"/>
        <p:cNvGrpSpPr/>
        <p:nvPr/>
      </p:nvGrpSpPr>
      <p:grpSpPr>
        <a:xfrm>
          <a:off x="0" y="0"/>
          <a:ext cx="0" cy="0"/>
          <a:chOff x="0" y="0"/>
          <a:chExt cx="0" cy="0"/>
        </a:xfrm>
      </p:grpSpPr>
      <p:sp>
        <p:nvSpPr>
          <p:cNvPr id="600" name="Google Shape;600;p74"/>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1385B"/>
              </a:buClr>
              <a:buSzPts val="6000"/>
              <a:buFont typeface="Source Sans Pro SemiBold"/>
              <a:buNone/>
              <a:defRPr sz="60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pic>
        <p:nvPicPr>
          <p:cNvPr id="601" name="Google Shape;601;p74"/>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602" name="Google Shape;602;p74"/>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603"/>
        <p:cNvGrpSpPr/>
        <p:nvPr/>
      </p:nvGrpSpPr>
      <p:grpSpPr>
        <a:xfrm>
          <a:off x="0" y="0"/>
          <a:ext cx="0" cy="0"/>
          <a:chOff x="0" y="0"/>
          <a:chExt cx="0" cy="0"/>
        </a:xfrm>
      </p:grpSpPr>
      <p:sp>
        <p:nvSpPr>
          <p:cNvPr id="604" name="Google Shape;604;p75"/>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5" name="Google Shape;605;p75"/>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606" name="Google Shape;606;p75"/>
          <p:cNvSpPr txBox="1"/>
          <p:nvPr/>
        </p:nvSpPr>
        <p:spPr>
          <a:xfrm>
            <a:off x="712850" y="289400"/>
            <a:ext cx="8212200" cy="84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rgbClr val="11385B"/>
                </a:solidFill>
                <a:latin typeface="Source Sans Pro SemiBold"/>
                <a:ea typeface="Source Sans Pro SemiBold"/>
                <a:cs typeface="Source Sans Pro SemiBold"/>
                <a:sym typeface="Source Sans Pro SemiBold"/>
              </a:rPr>
              <a:t>Icons to use in presentations</a:t>
            </a:r>
            <a:endParaRPr sz="2800">
              <a:solidFill>
                <a:srgbClr val="11385B"/>
              </a:solidFill>
              <a:latin typeface="Source Sans Pro SemiBold"/>
              <a:ea typeface="Source Sans Pro SemiBold"/>
              <a:cs typeface="Source Sans Pro SemiBold"/>
              <a:sym typeface="Source Sans Pro SemiBold"/>
            </a:endParaRPr>
          </a:p>
          <a:p>
            <a:pPr marL="0" lvl="0" indent="0" algn="l" rtl="0">
              <a:spcBef>
                <a:spcPts val="0"/>
              </a:spcBef>
              <a:spcAft>
                <a:spcPts val="0"/>
              </a:spcAft>
              <a:buNone/>
            </a:pPr>
            <a:r>
              <a:rPr lang="en" sz="1800">
                <a:solidFill>
                  <a:srgbClr val="11385B"/>
                </a:solidFill>
                <a:latin typeface="Source Sans Pro"/>
                <a:ea typeface="Source Sans Pro"/>
                <a:cs typeface="Source Sans Pro"/>
                <a:sym typeface="Source Sans Pro"/>
              </a:rPr>
              <a:t>Copy icons from master slide for use in your presentation (Slide&gt;Edit master) </a:t>
            </a:r>
            <a:endParaRPr sz="1800">
              <a:solidFill>
                <a:srgbClr val="11385B"/>
              </a:solidFill>
              <a:latin typeface="Source Sans Pro"/>
              <a:ea typeface="Source Sans Pro"/>
              <a:cs typeface="Source Sans Pro"/>
              <a:sym typeface="Source Sans Pro"/>
            </a:endParaRPr>
          </a:p>
        </p:txBody>
      </p:sp>
      <p:pic>
        <p:nvPicPr>
          <p:cNvPr id="607" name="Google Shape;607;p75" descr="thin-0001_compose_write_pencil_new.png"/>
          <p:cNvPicPr preferRelativeResize="0"/>
          <p:nvPr/>
        </p:nvPicPr>
        <p:blipFill>
          <a:blip r:embed="rId3">
            <a:alphaModFix/>
          </a:blip>
          <a:stretch>
            <a:fillRect/>
          </a:stretch>
        </p:blipFill>
        <p:spPr>
          <a:xfrm>
            <a:off x="908685" y="1443808"/>
            <a:ext cx="468822" cy="468821"/>
          </a:xfrm>
          <a:prstGeom prst="rect">
            <a:avLst/>
          </a:prstGeom>
          <a:noFill/>
          <a:ln>
            <a:noFill/>
          </a:ln>
        </p:spPr>
      </p:pic>
      <p:pic>
        <p:nvPicPr>
          <p:cNvPr id="608" name="Google Shape;608;p75" descr="thin-0019_mobile_iphone.png"/>
          <p:cNvPicPr preferRelativeResize="0"/>
          <p:nvPr/>
        </p:nvPicPr>
        <p:blipFill>
          <a:blip r:embed="rId4">
            <a:alphaModFix/>
          </a:blip>
          <a:stretch>
            <a:fillRect/>
          </a:stretch>
        </p:blipFill>
        <p:spPr>
          <a:xfrm>
            <a:off x="1664805" y="1450141"/>
            <a:ext cx="536962" cy="536961"/>
          </a:xfrm>
          <a:prstGeom prst="rect">
            <a:avLst/>
          </a:prstGeom>
          <a:noFill/>
          <a:ln>
            <a:noFill/>
          </a:ln>
        </p:spPr>
      </p:pic>
      <p:pic>
        <p:nvPicPr>
          <p:cNvPr id="609" name="Google Shape;609;p75" descr="thin-0020_ipad_reading_mobile.png"/>
          <p:cNvPicPr preferRelativeResize="0"/>
          <p:nvPr/>
        </p:nvPicPr>
        <p:blipFill>
          <a:blip r:embed="rId5">
            <a:alphaModFix/>
          </a:blip>
          <a:stretch>
            <a:fillRect/>
          </a:stretch>
        </p:blipFill>
        <p:spPr>
          <a:xfrm>
            <a:off x="2396869" y="1450150"/>
            <a:ext cx="559498" cy="559498"/>
          </a:xfrm>
          <a:prstGeom prst="rect">
            <a:avLst/>
          </a:prstGeom>
          <a:noFill/>
          <a:ln>
            <a:noFill/>
          </a:ln>
        </p:spPr>
      </p:pic>
      <p:pic>
        <p:nvPicPr>
          <p:cNvPr id="610" name="Google Shape;610;p75" descr="thin-0021_calendar_month_day_planner.png"/>
          <p:cNvPicPr preferRelativeResize="0"/>
          <p:nvPr/>
        </p:nvPicPr>
        <p:blipFill>
          <a:blip r:embed="rId6">
            <a:alphaModFix/>
          </a:blip>
          <a:stretch>
            <a:fillRect/>
          </a:stretch>
        </p:blipFill>
        <p:spPr>
          <a:xfrm>
            <a:off x="5559837" y="2146012"/>
            <a:ext cx="559498" cy="559498"/>
          </a:xfrm>
          <a:prstGeom prst="rect">
            <a:avLst/>
          </a:prstGeom>
          <a:noFill/>
          <a:ln>
            <a:noFill/>
          </a:ln>
        </p:spPr>
      </p:pic>
      <p:pic>
        <p:nvPicPr>
          <p:cNvPr id="611" name="Google Shape;611;p75" descr="thin-0027_stopwatch_timer_running_time.png"/>
          <p:cNvPicPr preferRelativeResize="0"/>
          <p:nvPr/>
        </p:nvPicPr>
        <p:blipFill>
          <a:blip r:embed="rId7">
            <a:alphaModFix/>
          </a:blip>
          <a:stretch>
            <a:fillRect/>
          </a:stretch>
        </p:blipFill>
        <p:spPr>
          <a:xfrm>
            <a:off x="6251855" y="2146012"/>
            <a:ext cx="559498" cy="559498"/>
          </a:xfrm>
          <a:prstGeom prst="rect">
            <a:avLst/>
          </a:prstGeom>
          <a:noFill/>
          <a:ln>
            <a:noFill/>
          </a:ln>
        </p:spPr>
      </p:pic>
      <p:pic>
        <p:nvPicPr>
          <p:cNvPr id="612" name="Google Shape;612;p75" descr="thin-0032_flag.png"/>
          <p:cNvPicPr preferRelativeResize="0"/>
          <p:nvPr/>
        </p:nvPicPr>
        <p:blipFill>
          <a:blip r:embed="rId8">
            <a:alphaModFix/>
          </a:blip>
          <a:stretch>
            <a:fillRect/>
          </a:stretch>
        </p:blipFill>
        <p:spPr>
          <a:xfrm>
            <a:off x="7240360" y="2124953"/>
            <a:ext cx="559498" cy="559498"/>
          </a:xfrm>
          <a:prstGeom prst="rect">
            <a:avLst/>
          </a:prstGeom>
          <a:noFill/>
          <a:ln>
            <a:noFill/>
          </a:ln>
        </p:spPr>
      </p:pic>
      <p:pic>
        <p:nvPicPr>
          <p:cNvPr id="613" name="Google Shape;613;p75" descr="thin-0033_search_find_zoom.png"/>
          <p:cNvPicPr preferRelativeResize="0"/>
          <p:nvPr/>
        </p:nvPicPr>
        <p:blipFill>
          <a:blip r:embed="rId9">
            <a:alphaModFix/>
          </a:blip>
          <a:stretch>
            <a:fillRect/>
          </a:stretch>
        </p:blipFill>
        <p:spPr>
          <a:xfrm>
            <a:off x="7277677" y="1496399"/>
            <a:ext cx="559498" cy="559498"/>
          </a:xfrm>
          <a:prstGeom prst="rect">
            <a:avLst/>
          </a:prstGeom>
          <a:noFill/>
          <a:ln>
            <a:noFill/>
          </a:ln>
        </p:spPr>
      </p:pic>
      <p:pic>
        <p:nvPicPr>
          <p:cNvPr id="614" name="Google Shape;614;p75" descr="thin-0042_attachment.png"/>
          <p:cNvPicPr preferRelativeResize="0"/>
          <p:nvPr/>
        </p:nvPicPr>
        <p:blipFill>
          <a:blip r:embed="rId10">
            <a:alphaModFix/>
          </a:blip>
          <a:stretch>
            <a:fillRect/>
          </a:stretch>
        </p:blipFill>
        <p:spPr>
          <a:xfrm>
            <a:off x="6413491" y="1438883"/>
            <a:ext cx="559498" cy="559498"/>
          </a:xfrm>
          <a:prstGeom prst="rect">
            <a:avLst/>
          </a:prstGeom>
          <a:noFill/>
          <a:ln>
            <a:noFill/>
          </a:ln>
        </p:spPr>
      </p:pic>
      <p:pic>
        <p:nvPicPr>
          <p:cNvPr id="615" name="Google Shape;615;p75" descr="thin-0052_settings_gears_preferences_gearbox.png"/>
          <p:cNvPicPr preferRelativeResize="0"/>
          <p:nvPr/>
        </p:nvPicPr>
        <p:blipFill>
          <a:blip r:embed="rId11">
            <a:alphaModFix/>
          </a:blip>
          <a:stretch>
            <a:fillRect/>
          </a:stretch>
        </p:blipFill>
        <p:spPr>
          <a:xfrm>
            <a:off x="5741103" y="1484220"/>
            <a:ext cx="559498" cy="559498"/>
          </a:xfrm>
          <a:prstGeom prst="rect">
            <a:avLst/>
          </a:prstGeom>
          <a:noFill/>
          <a:ln>
            <a:noFill/>
          </a:ln>
        </p:spPr>
      </p:pic>
      <p:pic>
        <p:nvPicPr>
          <p:cNvPr id="616" name="Google Shape;616;p75" descr="thin-0055_settings_tools_configuration_preferences.png"/>
          <p:cNvPicPr preferRelativeResize="0"/>
          <p:nvPr/>
        </p:nvPicPr>
        <p:blipFill>
          <a:blip r:embed="rId12">
            <a:alphaModFix/>
          </a:blip>
          <a:stretch>
            <a:fillRect/>
          </a:stretch>
        </p:blipFill>
        <p:spPr>
          <a:xfrm>
            <a:off x="5140550" y="1438883"/>
            <a:ext cx="559498" cy="559498"/>
          </a:xfrm>
          <a:prstGeom prst="rect">
            <a:avLst/>
          </a:prstGeom>
          <a:noFill/>
          <a:ln>
            <a:noFill/>
          </a:ln>
        </p:spPr>
      </p:pic>
      <p:pic>
        <p:nvPicPr>
          <p:cNvPr id="617" name="Google Shape;617;p75" descr="thin-0070_paper_role.png"/>
          <p:cNvPicPr preferRelativeResize="0"/>
          <p:nvPr/>
        </p:nvPicPr>
        <p:blipFill>
          <a:blip r:embed="rId13">
            <a:alphaModFix/>
          </a:blip>
          <a:stretch>
            <a:fillRect/>
          </a:stretch>
        </p:blipFill>
        <p:spPr>
          <a:xfrm>
            <a:off x="4487066" y="1438883"/>
            <a:ext cx="559498" cy="559498"/>
          </a:xfrm>
          <a:prstGeom prst="rect">
            <a:avLst/>
          </a:prstGeom>
          <a:noFill/>
          <a:ln>
            <a:noFill/>
          </a:ln>
        </p:spPr>
      </p:pic>
      <p:pic>
        <p:nvPicPr>
          <p:cNvPr id="618" name="Google Shape;618;p75" descr="thin-0100_to_do_list_reminder_done.png"/>
          <p:cNvPicPr preferRelativeResize="0"/>
          <p:nvPr/>
        </p:nvPicPr>
        <p:blipFill>
          <a:blip r:embed="rId14">
            <a:alphaModFix/>
          </a:blip>
          <a:stretch>
            <a:fillRect/>
          </a:stretch>
        </p:blipFill>
        <p:spPr>
          <a:xfrm>
            <a:off x="3771636" y="1393545"/>
            <a:ext cx="559498" cy="559498"/>
          </a:xfrm>
          <a:prstGeom prst="rect">
            <a:avLst/>
          </a:prstGeom>
          <a:noFill/>
          <a:ln>
            <a:noFill/>
          </a:ln>
        </p:spPr>
      </p:pic>
      <p:pic>
        <p:nvPicPr>
          <p:cNvPr id="619" name="Google Shape;619;p75" descr="thin-0128_upload_load_share.png"/>
          <p:cNvPicPr preferRelativeResize="0"/>
          <p:nvPr/>
        </p:nvPicPr>
        <p:blipFill>
          <a:blip r:embed="rId15">
            <a:alphaModFix/>
          </a:blip>
          <a:stretch>
            <a:fillRect/>
          </a:stretch>
        </p:blipFill>
        <p:spPr>
          <a:xfrm>
            <a:off x="3109351" y="1377900"/>
            <a:ext cx="559498" cy="559498"/>
          </a:xfrm>
          <a:prstGeom prst="rect">
            <a:avLst/>
          </a:prstGeom>
          <a:noFill/>
          <a:ln>
            <a:noFill/>
          </a:ln>
        </p:spPr>
      </p:pic>
      <p:pic>
        <p:nvPicPr>
          <p:cNvPr id="620" name="Google Shape;620;p75" descr="thin-0143_rotate_clockwise.png"/>
          <p:cNvPicPr preferRelativeResize="0"/>
          <p:nvPr/>
        </p:nvPicPr>
        <p:blipFill>
          <a:blip r:embed="rId16">
            <a:alphaModFix/>
          </a:blip>
          <a:stretch>
            <a:fillRect/>
          </a:stretch>
        </p:blipFill>
        <p:spPr>
          <a:xfrm>
            <a:off x="4822171" y="2193253"/>
            <a:ext cx="512248" cy="512247"/>
          </a:xfrm>
          <a:prstGeom prst="rect">
            <a:avLst/>
          </a:prstGeom>
          <a:noFill/>
          <a:ln>
            <a:noFill/>
          </a:ln>
        </p:spPr>
      </p:pic>
      <p:pic>
        <p:nvPicPr>
          <p:cNvPr id="621" name="Google Shape;621;p75" descr="thin-0153_delete_exit_remove_close.png"/>
          <p:cNvPicPr preferRelativeResize="0"/>
          <p:nvPr/>
        </p:nvPicPr>
        <p:blipFill>
          <a:blip r:embed="rId17">
            <a:alphaModFix/>
          </a:blip>
          <a:stretch>
            <a:fillRect/>
          </a:stretch>
        </p:blipFill>
        <p:spPr>
          <a:xfrm>
            <a:off x="4819971" y="2995724"/>
            <a:ext cx="559498" cy="539397"/>
          </a:xfrm>
          <a:prstGeom prst="rect">
            <a:avLst/>
          </a:prstGeom>
          <a:noFill/>
          <a:ln>
            <a:noFill/>
          </a:ln>
        </p:spPr>
      </p:pic>
      <p:pic>
        <p:nvPicPr>
          <p:cNvPr id="622" name="Google Shape;622;p75" descr="thin-0154_ok_successful_check.png"/>
          <p:cNvPicPr preferRelativeResize="0"/>
          <p:nvPr/>
        </p:nvPicPr>
        <p:blipFill>
          <a:blip r:embed="rId18">
            <a:alphaModFix/>
          </a:blip>
          <a:stretch>
            <a:fillRect/>
          </a:stretch>
        </p:blipFill>
        <p:spPr>
          <a:xfrm>
            <a:off x="5584369" y="2971021"/>
            <a:ext cx="559498" cy="539397"/>
          </a:xfrm>
          <a:prstGeom prst="rect">
            <a:avLst/>
          </a:prstGeom>
          <a:noFill/>
          <a:ln>
            <a:noFill/>
          </a:ln>
        </p:spPr>
      </p:pic>
      <p:pic>
        <p:nvPicPr>
          <p:cNvPr id="623" name="Google Shape;623;p75" descr="thin-0207_list_checkbox_todo_done.png"/>
          <p:cNvPicPr preferRelativeResize="0"/>
          <p:nvPr/>
        </p:nvPicPr>
        <p:blipFill>
          <a:blip r:embed="rId19">
            <a:alphaModFix/>
          </a:blip>
          <a:stretch>
            <a:fillRect/>
          </a:stretch>
        </p:blipFill>
        <p:spPr>
          <a:xfrm>
            <a:off x="6413491" y="2983367"/>
            <a:ext cx="559498" cy="539397"/>
          </a:xfrm>
          <a:prstGeom prst="rect">
            <a:avLst/>
          </a:prstGeom>
          <a:noFill/>
          <a:ln>
            <a:noFill/>
          </a:ln>
        </p:spPr>
      </p:pic>
      <p:pic>
        <p:nvPicPr>
          <p:cNvPr id="624" name="Google Shape;624;p75" descr="thin-0281_chat_message_discussion_bubble_reply_conversation.png"/>
          <p:cNvPicPr preferRelativeResize="0"/>
          <p:nvPr/>
        </p:nvPicPr>
        <p:blipFill>
          <a:blip r:embed="rId20">
            <a:alphaModFix/>
          </a:blip>
          <a:stretch>
            <a:fillRect/>
          </a:stretch>
        </p:blipFill>
        <p:spPr>
          <a:xfrm>
            <a:off x="7277677" y="3030790"/>
            <a:ext cx="559498" cy="539397"/>
          </a:xfrm>
          <a:prstGeom prst="rect">
            <a:avLst/>
          </a:prstGeom>
          <a:noFill/>
          <a:ln>
            <a:noFill/>
          </a:ln>
        </p:spPr>
      </p:pic>
      <p:pic>
        <p:nvPicPr>
          <p:cNvPr id="625" name="Google Shape;625;p75" descr="thin-0310_support_help_talk_call.png"/>
          <p:cNvPicPr preferRelativeResize="0"/>
          <p:nvPr/>
        </p:nvPicPr>
        <p:blipFill>
          <a:blip r:embed="rId21">
            <a:alphaModFix/>
          </a:blip>
          <a:stretch>
            <a:fillRect/>
          </a:stretch>
        </p:blipFill>
        <p:spPr>
          <a:xfrm>
            <a:off x="3284615" y="2893557"/>
            <a:ext cx="559498" cy="539397"/>
          </a:xfrm>
          <a:prstGeom prst="rect">
            <a:avLst/>
          </a:prstGeom>
          <a:noFill/>
          <a:ln>
            <a:noFill/>
          </a:ln>
        </p:spPr>
      </p:pic>
      <p:pic>
        <p:nvPicPr>
          <p:cNvPr id="626" name="Google Shape;626;p75" descr="thin-0358_database_raid.png"/>
          <p:cNvPicPr preferRelativeResize="0"/>
          <p:nvPr/>
        </p:nvPicPr>
        <p:blipFill>
          <a:blip r:embed="rId22">
            <a:alphaModFix/>
          </a:blip>
          <a:stretch>
            <a:fillRect/>
          </a:stretch>
        </p:blipFill>
        <p:spPr>
          <a:xfrm>
            <a:off x="4774921" y="3597529"/>
            <a:ext cx="559498" cy="539397"/>
          </a:xfrm>
          <a:prstGeom prst="rect">
            <a:avLst/>
          </a:prstGeom>
          <a:noFill/>
          <a:ln>
            <a:noFill/>
          </a:ln>
        </p:spPr>
      </p:pic>
      <p:pic>
        <p:nvPicPr>
          <p:cNvPr id="627" name="Google Shape;627;p75" descr="thin-0383_graph_columns_growth_statistics.png"/>
          <p:cNvPicPr preferRelativeResize="0"/>
          <p:nvPr/>
        </p:nvPicPr>
        <p:blipFill>
          <a:blip r:embed="rId23">
            <a:alphaModFix/>
          </a:blip>
          <a:stretch>
            <a:fillRect/>
          </a:stretch>
        </p:blipFill>
        <p:spPr>
          <a:xfrm>
            <a:off x="3245984" y="3637174"/>
            <a:ext cx="559498" cy="539397"/>
          </a:xfrm>
          <a:prstGeom prst="rect">
            <a:avLst/>
          </a:prstGeom>
          <a:noFill/>
          <a:ln>
            <a:noFill/>
          </a:ln>
        </p:spPr>
      </p:pic>
      <p:pic>
        <p:nvPicPr>
          <p:cNvPr id="628" name="Google Shape;628;p75" descr="thin-0384_graph_columns_drop_statistics.png"/>
          <p:cNvPicPr preferRelativeResize="0"/>
          <p:nvPr/>
        </p:nvPicPr>
        <p:blipFill>
          <a:blip r:embed="rId24">
            <a:alphaModFix/>
          </a:blip>
          <a:stretch>
            <a:fillRect/>
          </a:stretch>
        </p:blipFill>
        <p:spPr>
          <a:xfrm>
            <a:off x="4019408" y="3612866"/>
            <a:ext cx="559498" cy="539397"/>
          </a:xfrm>
          <a:prstGeom prst="rect">
            <a:avLst/>
          </a:prstGeom>
          <a:noFill/>
          <a:ln>
            <a:noFill/>
          </a:ln>
        </p:spPr>
      </p:pic>
      <p:pic>
        <p:nvPicPr>
          <p:cNvPr id="629" name="Google Shape;629;p75" descr="thin-0550_attention_error_alert_caution.png"/>
          <p:cNvPicPr preferRelativeResize="0"/>
          <p:nvPr/>
        </p:nvPicPr>
        <p:blipFill>
          <a:blip r:embed="rId25">
            <a:alphaModFix/>
          </a:blip>
          <a:stretch>
            <a:fillRect/>
          </a:stretch>
        </p:blipFill>
        <p:spPr>
          <a:xfrm>
            <a:off x="2493013" y="3582833"/>
            <a:ext cx="559498" cy="539397"/>
          </a:xfrm>
          <a:prstGeom prst="rect">
            <a:avLst/>
          </a:prstGeom>
          <a:noFill/>
          <a:ln>
            <a:noFill/>
          </a:ln>
        </p:spPr>
      </p:pic>
      <p:pic>
        <p:nvPicPr>
          <p:cNvPr id="630" name="Google Shape;630;p75" descr="thin-0661_like_thumb_up_vote.png"/>
          <p:cNvPicPr preferRelativeResize="0"/>
          <p:nvPr/>
        </p:nvPicPr>
        <p:blipFill>
          <a:blip r:embed="rId26">
            <a:alphaModFix/>
          </a:blip>
          <a:stretch>
            <a:fillRect/>
          </a:stretch>
        </p:blipFill>
        <p:spPr>
          <a:xfrm>
            <a:off x="828134" y="3530179"/>
            <a:ext cx="559498" cy="539397"/>
          </a:xfrm>
          <a:prstGeom prst="rect">
            <a:avLst/>
          </a:prstGeom>
          <a:noFill/>
          <a:ln>
            <a:noFill/>
          </a:ln>
        </p:spPr>
      </p:pic>
      <p:pic>
        <p:nvPicPr>
          <p:cNvPr id="631" name="Google Shape;631;p75" descr="thin-0662_dislike_thumb_down_vote.png"/>
          <p:cNvPicPr preferRelativeResize="0"/>
          <p:nvPr/>
        </p:nvPicPr>
        <p:blipFill>
          <a:blip r:embed="rId27">
            <a:alphaModFix/>
          </a:blip>
          <a:stretch>
            <a:fillRect/>
          </a:stretch>
        </p:blipFill>
        <p:spPr>
          <a:xfrm>
            <a:off x="1674930" y="3582833"/>
            <a:ext cx="559498" cy="539397"/>
          </a:xfrm>
          <a:prstGeom prst="rect">
            <a:avLst/>
          </a:prstGeom>
          <a:noFill/>
          <a:ln>
            <a:noFill/>
          </a:ln>
        </p:spPr>
      </p:pic>
      <p:pic>
        <p:nvPicPr>
          <p:cNvPr id="632" name="Google Shape;632;p75" descr="thin-0699_user_profile_avatar_man_male.png"/>
          <p:cNvPicPr preferRelativeResize="0"/>
          <p:nvPr/>
        </p:nvPicPr>
        <p:blipFill>
          <a:blip r:embed="rId28">
            <a:alphaModFix/>
          </a:blip>
          <a:stretch>
            <a:fillRect/>
          </a:stretch>
        </p:blipFill>
        <p:spPr>
          <a:xfrm>
            <a:off x="2493013" y="2893546"/>
            <a:ext cx="559498" cy="539397"/>
          </a:xfrm>
          <a:prstGeom prst="rect">
            <a:avLst/>
          </a:prstGeom>
          <a:noFill/>
          <a:ln>
            <a:noFill/>
          </a:ln>
        </p:spPr>
      </p:pic>
      <p:pic>
        <p:nvPicPr>
          <p:cNvPr id="633" name="Google Shape;633;p75" descr="thin-0700_user_profile_avatar_woman_female.png"/>
          <p:cNvPicPr preferRelativeResize="0"/>
          <p:nvPr/>
        </p:nvPicPr>
        <p:blipFill>
          <a:blip r:embed="rId29">
            <a:alphaModFix/>
          </a:blip>
          <a:stretch>
            <a:fillRect/>
          </a:stretch>
        </p:blipFill>
        <p:spPr>
          <a:xfrm>
            <a:off x="1664805" y="2893546"/>
            <a:ext cx="559498" cy="539397"/>
          </a:xfrm>
          <a:prstGeom prst="rect">
            <a:avLst/>
          </a:prstGeom>
          <a:noFill/>
          <a:ln>
            <a:noFill/>
          </a:ln>
        </p:spPr>
      </p:pic>
      <p:pic>
        <p:nvPicPr>
          <p:cNvPr id="634" name="Google Shape;634;p75" descr="thin-0704_users_profile_group_couple_man_woman.png"/>
          <p:cNvPicPr preferRelativeResize="0"/>
          <p:nvPr/>
        </p:nvPicPr>
        <p:blipFill>
          <a:blip r:embed="rId30">
            <a:alphaModFix/>
          </a:blip>
          <a:stretch>
            <a:fillRect/>
          </a:stretch>
        </p:blipFill>
        <p:spPr>
          <a:xfrm>
            <a:off x="788275" y="2893546"/>
            <a:ext cx="559498" cy="539397"/>
          </a:xfrm>
          <a:prstGeom prst="rect">
            <a:avLst/>
          </a:prstGeom>
          <a:noFill/>
          <a:ln>
            <a:noFill/>
          </a:ln>
        </p:spPr>
      </p:pic>
      <p:pic>
        <p:nvPicPr>
          <p:cNvPr id="635" name="Google Shape;635;p75" descr="thin-0709_user_profile_avatar_man_male.png"/>
          <p:cNvPicPr preferRelativeResize="0"/>
          <p:nvPr/>
        </p:nvPicPr>
        <p:blipFill>
          <a:blip r:embed="rId31">
            <a:alphaModFix/>
          </a:blip>
          <a:stretch>
            <a:fillRect/>
          </a:stretch>
        </p:blipFill>
        <p:spPr>
          <a:xfrm>
            <a:off x="3212139" y="2146013"/>
            <a:ext cx="559498" cy="539397"/>
          </a:xfrm>
          <a:prstGeom prst="rect">
            <a:avLst/>
          </a:prstGeom>
          <a:noFill/>
          <a:ln>
            <a:noFill/>
          </a:ln>
        </p:spPr>
      </p:pic>
      <p:pic>
        <p:nvPicPr>
          <p:cNvPr id="636" name="Google Shape;636;p75" descr="thin-0710_business_tie_user_profile_avatar_man_male.png"/>
          <p:cNvPicPr preferRelativeResize="0"/>
          <p:nvPr/>
        </p:nvPicPr>
        <p:blipFill>
          <a:blip r:embed="rId32">
            <a:alphaModFix/>
          </a:blip>
          <a:stretch>
            <a:fillRect/>
          </a:stretch>
        </p:blipFill>
        <p:spPr>
          <a:xfrm>
            <a:off x="2493013" y="2146013"/>
            <a:ext cx="559498" cy="539397"/>
          </a:xfrm>
          <a:prstGeom prst="rect">
            <a:avLst/>
          </a:prstGeom>
          <a:noFill/>
          <a:ln>
            <a:noFill/>
          </a:ln>
        </p:spPr>
      </p:pic>
      <p:pic>
        <p:nvPicPr>
          <p:cNvPr id="637" name="Google Shape;637;p75" descr="thin-0711_young_boy_user_profile_avatar_man_male.png"/>
          <p:cNvPicPr preferRelativeResize="0"/>
          <p:nvPr/>
        </p:nvPicPr>
        <p:blipFill>
          <a:blip r:embed="rId33">
            <a:alphaModFix/>
          </a:blip>
          <a:stretch>
            <a:fillRect/>
          </a:stretch>
        </p:blipFill>
        <p:spPr>
          <a:xfrm>
            <a:off x="1659294" y="2146013"/>
            <a:ext cx="559498" cy="539397"/>
          </a:xfrm>
          <a:prstGeom prst="rect">
            <a:avLst/>
          </a:prstGeom>
          <a:noFill/>
          <a:ln>
            <a:noFill/>
          </a:ln>
        </p:spPr>
      </p:pic>
      <p:pic>
        <p:nvPicPr>
          <p:cNvPr id="638" name="Google Shape;638;p75" descr="thin-0712_user_profile_avatar_girl_woman_female.png"/>
          <p:cNvPicPr preferRelativeResize="0"/>
          <p:nvPr/>
        </p:nvPicPr>
        <p:blipFill>
          <a:blip r:embed="rId34">
            <a:alphaModFix/>
          </a:blip>
          <a:stretch>
            <a:fillRect/>
          </a:stretch>
        </p:blipFill>
        <p:spPr>
          <a:xfrm>
            <a:off x="788275" y="2068282"/>
            <a:ext cx="559498" cy="539397"/>
          </a:xfrm>
          <a:prstGeom prst="rect">
            <a:avLst/>
          </a:prstGeom>
          <a:noFill/>
          <a:ln>
            <a:noFill/>
          </a:ln>
        </p:spPr>
      </p:pic>
      <p:pic>
        <p:nvPicPr>
          <p:cNvPr id="639" name="Google Shape;639;p75"/>
          <p:cNvPicPr preferRelativeResize="0"/>
          <p:nvPr/>
        </p:nvPicPr>
        <p:blipFill>
          <a:blip r:embed="rId35">
            <a:alphaModFix/>
          </a:blip>
          <a:stretch>
            <a:fillRect/>
          </a:stretch>
        </p:blipFill>
        <p:spPr>
          <a:xfrm>
            <a:off x="5545824" y="3638820"/>
            <a:ext cx="650451" cy="650450"/>
          </a:xfrm>
          <a:prstGeom prst="rect">
            <a:avLst/>
          </a:prstGeom>
          <a:noFill/>
          <a:ln>
            <a:noFill/>
          </a:ln>
        </p:spPr>
      </p:pic>
      <p:pic>
        <p:nvPicPr>
          <p:cNvPr id="640" name="Google Shape;640;p75" descr="thin-0766_weather_snow_flake_winter.png"/>
          <p:cNvPicPr preferRelativeResize="0"/>
          <p:nvPr/>
        </p:nvPicPr>
        <p:blipFill>
          <a:blip r:embed="rId36">
            <a:alphaModFix/>
          </a:blip>
          <a:stretch>
            <a:fillRect/>
          </a:stretch>
        </p:blipFill>
        <p:spPr>
          <a:xfrm>
            <a:off x="4053393" y="2952662"/>
            <a:ext cx="559498" cy="559496"/>
          </a:xfrm>
          <a:prstGeom prst="rect">
            <a:avLst/>
          </a:prstGeom>
          <a:noFill/>
          <a:ln>
            <a:noFill/>
          </a:ln>
        </p:spPr>
      </p:pic>
      <p:pic>
        <p:nvPicPr>
          <p:cNvPr id="641" name="Google Shape;641;p75" descr="thin-0719_group_users_circle.png"/>
          <p:cNvPicPr preferRelativeResize="0"/>
          <p:nvPr/>
        </p:nvPicPr>
        <p:blipFill>
          <a:blip r:embed="rId37">
            <a:alphaModFix/>
          </a:blip>
          <a:stretch>
            <a:fillRect/>
          </a:stretch>
        </p:blipFill>
        <p:spPr>
          <a:xfrm>
            <a:off x="4037255" y="2130666"/>
            <a:ext cx="559498" cy="559496"/>
          </a:xfrm>
          <a:prstGeom prst="rect">
            <a:avLst/>
          </a:prstGeom>
          <a:noFill/>
          <a:ln>
            <a:noFill/>
          </a:ln>
        </p:spPr>
      </p:pic>
      <p:pic>
        <p:nvPicPr>
          <p:cNvPr id="642" name="Google Shape;642;p75" descr="thin-0632_security_lock.png"/>
          <p:cNvPicPr preferRelativeResize="0"/>
          <p:nvPr/>
        </p:nvPicPr>
        <p:blipFill>
          <a:blip r:embed="rId38">
            <a:alphaModFix/>
          </a:blip>
          <a:stretch>
            <a:fillRect/>
          </a:stretch>
        </p:blipFill>
        <p:spPr>
          <a:xfrm>
            <a:off x="7277677" y="3658239"/>
            <a:ext cx="559498" cy="559496"/>
          </a:xfrm>
          <a:prstGeom prst="rect">
            <a:avLst/>
          </a:prstGeom>
          <a:noFill/>
          <a:ln>
            <a:noFill/>
          </a:ln>
        </p:spPr>
      </p:pic>
      <p:pic>
        <p:nvPicPr>
          <p:cNvPr id="643" name="Google Shape;643;p75" descr="thin-0540_map_path_navigation_location_treasure_hunt.png"/>
          <p:cNvPicPr preferRelativeResize="0"/>
          <p:nvPr/>
        </p:nvPicPr>
        <p:blipFill>
          <a:blip r:embed="rId39">
            <a:alphaModFix/>
          </a:blip>
          <a:stretch>
            <a:fillRect/>
          </a:stretch>
        </p:blipFill>
        <p:spPr>
          <a:xfrm>
            <a:off x="6378257" y="3638820"/>
            <a:ext cx="559498" cy="559496"/>
          </a:xfrm>
          <a:prstGeom prst="rect">
            <a:avLst/>
          </a:prstGeom>
          <a:noFill/>
          <a:ln>
            <a:noFill/>
          </a:ln>
        </p:spPr>
      </p:pic>
      <p:sp>
        <p:nvSpPr>
          <p:cNvPr id="644" name="Google Shape;644;p75"/>
          <p:cNvSpPr txBox="1"/>
          <p:nvPr/>
        </p:nvSpPr>
        <p:spPr>
          <a:xfrm>
            <a:off x="788275" y="4316075"/>
            <a:ext cx="7098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For a preview of additional icons (including free social icons) available visit </a:t>
            </a:r>
            <a:r>
              <a:rPr lang="en" sz="1000" u="sng">
                <a:solidFill>
                  <a:srgbClr val="046B99"/>
                </a:solidFill>
                <a:latin typeface="Helvetica Neue"/>
                <a:ea typeface="Helvetica Neue"/>
                <a:cs typeface="Helvetica Neue"/>
                <a:sym typeface="Helvetica Neue"/>
                <a:hlinkClick r:id="rId40">
                  <a:extLst>
                    <a:ext uri="{A12FA001-AC4F-418D-AE19-62706E023703}">
                      <ahyp:hlinkClr xmlns:ahyp="http://schemas.microsoft.com/office/drawing/2018/hyperlinkcolor" val="tx"/>
                    </a:ext>
                  </a:extLst>
                </a:hlinkClick>
              </a:rPr>
              <a:t>https://picons.me</a:t>
            </a:r>
            <a:endParaRPr sz="1000">
              <a:solidFill>
                <a:srgbClr val="046B99"/>
              </a:solidFill>
              <a:latin typeface="Helvetica Neue"/>
              <a:ea typeface="Helvetica Neue"/>
              <a:cs typeface="Helvetica Neue"/>
              <a:sym typeface="Helvetica Neue"/>
            </a:endParaRPr>
          </a:p>
        </p:txBody>
      </p:sp>
      <p:sp>
        <p:nvSpPr>
          <p:cNvPr id="645" name="Google Shape;645;p75"/>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ustom Layout 1 1">
  <p:cSld name="CUSTOM_1_1">
    <p:spTree>
      <p:nvGrpSpPr>
        <p:cNvPr id="1" name="Shape 646"/>
        <p:cNvGrpSpPr/>
        <p:nvPr/>
      </p:nvGrpSpPr>
      <p:grpSpPr>
        <a:xfrm>
          <a:off x="0" y="0"/>
          <a:ext cx="0" cy="0"/>
          <a:chOff x="0" y="0"/>
          <a:chExt cx="0" cy="0"/>
        </a:xfrm>
      </p:grpSpPr>
      <p:sp>
        <p:nvSpPr>
          <p:cNvPr id="647" name="Google Shape;647;p76"/>
          <p:cNvSpPr txBox="1"/>
          <p:nvPr/>
        </p:nvSpPr>
        <p:spPr>
          <a:xfrm>
            <a:off x="712850" y="289402"/>
            <a:ext cx="7386600" cy="84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rgbClr val="11385B"/>
                </a:solidFill>
                <a:latin typeface="Source Sans Pro SemiBold"/>
                <a:ea typeface="Source Sans Pro SemiBold"/>
                <a:cs typeface="Source Sans Pro SemiBold"/>
                <a:sym typeface="Source Sans Pro SemiBold"/>
              </a:rPr>
              <a:t>USAGov Brand Colors</a:t>
            </a:r>
            <a:endParaRPr sz="2800">
              <a:solidFill>
                <a:srgbClr val="11385B"/>
              </a:solidFill>
              <a:latin typeface="Source Sans Pro SemiBold"/>
              <a:ea typeface="Source Sans Pro SemiBold"/>
              <a:cs typeface="Source Sans Pro SemiBold"/>
              <a:sym typeface="Source Sans Pro SemiBold"/>
            </a:endParaRPr>
          </a:p>
          <a:p>
            <a:pPr marL="0" lvl="0" indent="0" algn="l" rtl="0">
              <a:spcBef>
                <a:spcPts val="0"/>
              </a:spcBef>
              <a:spcAft>
                <a:spcPts val="0"/>
              </a:spcAft>
              <a:buNone/>
            </a:pPr>
            <a:r>
              <a:rPr lang="en" sz="1800">
                <a:solidFill>
                  <a:srgbClr val="11385B"/>
                </a:solidFill>
                <a:latin typeface="Source Sans Pro"/>
                <a:ea typeface="Source Sans Pro"/>
                <a:cs typeface="Source Sans Pro"/>
                <a:sym typeface="Source Sans Pro"/>
              </a:rPr>
              <a:t>Add these colors to your custom color swatches in Google</a:t>
            </a:r>
            <a:endParaRPr sz="1800">
              <a:solidFill>
                <a:srgbClr val="11385B"/>
              </a:solidFill>
              <a:latin typeface="Source Sans Pro"/>
              <a:ea typeface="Source Sans Pro"/>
              <a:cs typeface="Source Sans Pro"/>
              <a:sym typeface="Source Sans Pro"/>
            </a:endParaRPr>
          </a:p>
        </p:txBody>
      </p:sp>
      <p:sp>
        <p:nvSpPr>
          <p:cNvPr id="648" name="Google Shape;648;p76"/>
          <p:cNvSpPr/>
          <p:nvPr/>
        </p:nvSpPr>
        <p:spPr>
          <a:xfrm>
            <a:off x="794975" y="1589940"/>
            <a:ext cx="808500" cy="808500"/>
          </a:xfrm>
          <a:prstGeom prst="rect">
            <a:avLst/>
          </a:prstGeom>
          <a:solidFill>
            <a:srgbClr val="FFFFFF"/>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76"/>
          <p:cNvSpPr/>
          <p:nvPr/>
        </p:nvSpPr>
        <p:spPr>
          <a:xfrm>
            <a:off x="3062475" y="1589940"/>
            <a:ext cx="808500" cy="8085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76"/>
          <p:cNvSpPr txBox="1"/>
          <p:nvPr/>
        </p:nvSpPr>
        <p:spPr>
          <a:xfrm>
            <a:off x="712075"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White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#FFFFF</a:t>
            </a:r>
            <a:endParaRPr sz="1000">
              <a:latin typeface="Helvetica Neue"/>
              <a:ea typeface="Helvetica Neue"/>
              <a:cs typeface="Helvetica Neue"/>
              <a:sym typeface="Helvetica Neue"/>
            </a:endParaRPr>
          </a:p>
        </p:txBody>
      </p:sp>
      <p:sp>
        <p:nvSpPr>
          <p:cNvPr id="651" name="Google Shape;651;p76"/>
          <p:cNvSpPr txBox="1"/>
          <p:nvPr/>
        </p:nvSpPr>
        <p:spPr>
          <a:xfrm>
            <a:off x="297968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000" b="1">
                <a:latin typeface="Helvetica Neue"/>
                <a:ea typeface="Helvetica Neue"/>
                <a:cs typeface="Helvetica Neue"/>
                <a:sym typeface="Helvetica Neue"/>
              </a:rPr>
              <a:t>Aqua Blue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a:t>
            </a:r>
            <a:r>
              <a:rPr lang="en" sz="1000">
                <a:solidFill>
                  <a:schemeClr val="dk1"/>
                </a:solidFill>
                <a:latin typeface="Helvetica Neue"/>
                <a:ea typeface="Helvetica Neue"/>
                <a:cs typeface="Helvetica Neue"/>
                <a:sym typeface="Helvetica Neue"/>
              </a:rPr>
              <a:t>02BfE7</a:t>
            </a:r>
            <a:endParaRPr sz="1000">
              <a:latin typeface="Helvetica Neue"/>
              <a:ea typeface="Helvetica Neue"/>
              <a:cs typeface="Helvetica Neue"/>
              <a:sym typeface="Helvetica Neue"/>
            </a:endParaRPr>
          </a:p>
        </p:txBody>
      </p:sp>
      <p:sp>
        <p:nvSpPr>
          <p:cNvPr id="652" name="Google Shape;652;p76"/>
          <p:cNvSpPr/>
          <p:nvPr/>
        </p:nvSpPr>
        <p:spPr>
          <a:xfrm>
            <a:off x="5235725" y="1589940"/>
            <a:ext cx="808500" cy="808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76"/>
          <p:cNvSpPr txBox="1"/>
          <p:nvPr/>
        </p:nvSpPr>
        <p:spPr>
          <a:xfrm>
            <a:off x="515293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Black</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#000000</a:t>
            </a:r>
            <a:endParaRPr sz="1000">
              <a:latin typeface="Helvetica Neue"/>
              <a:ea typeface="Helvetica Neue"/>
              <a:cs typeface="Helvetica Neue"/>
              <a:sym typeface="Helvetica Neue"/>
            </a:endParaRPr>
          </a:p>
        </p:txBody>
      </p:sp>
      <p:sp>
        <p:nvSpPr>
          <p:cNvPr id="654" name="Google Shape;654;p76"/>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5" name="Google Shape;655;p76"/>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656" name="Google Shape;656;p76"/>
          <p:cNvSpPr/>
          <p:nvPr/>
        </p:nvSpPr>
        <p:spPr>
          <a:xfrm>
            <a:off x="4150875" y="1589940"/>
            <a:ext cx="808500" cy="808500"/>
          </a:xfrm>
          <a:prstGeom prst="rect">
            <a:avLst/>
          </a:prstGeom>
          <a:solidFill>
            <a:srgbClr val="113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76"/>
          <p:cNvSpPr txBox="1"/>
          <p:nvPr/>
        </p:nvSpPr>
        <p:spPr>
          <a:xfrm>
            <a:off x="406808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Dark Blue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a:t>
            </a:r>
            <a:r>
              <a:rPr lang="en" sz="1100">
                <a:solidFill>
                  <a:schemeClr val="dk1"/>
                </a:solidFill>
                <a:latin typeface="Tahoma"/>
                <a:ea typeface="Tahoma"/>
                <a:cs typeface="Tahoma"/>
                <a:sym typeface="Tahoma"/>
              </a:rPr>
              <a:t>11385b</a:t>
            </a:r>
            <a:endParaRPr sz="1000">
              <a:latin typeface="Helvetica Neue"/>
              <a:ea typeface="Helvetica Neue"/>
              <a:cs typeface="Helvetica Neue"/>
              <a:sym typeface="Helvetica Neue"/>
            </a:endParaRPr>
          </a:p>
        </p:txBody>
      </p:sp>
      <p:sp>
        <p:nvSpPr>
          <p:cNvPr id="658" name="Google Shape;658;p76"/>
          <p:cNvSpPr/>
          <p:nvPr/>
        </p:nvSpPr>
        <p:spPr>
          <a:xfrm>
            <a:off x="1916075" y="1589940"/>
            <a:ext cx="808500" cy="808500"/>
          </a:xfrm>
          <a:prstGeom prst="rect">
            <a:avLst/>
          </a:prstGeom>
          <a:solidFill>
            <a:srgbClr val="E8F0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76"/>
          <p:cNvSpPr txBox="1"/>
          <p:nvPr/>
        </p:nvSpPr>
        <p:spPr>
          <a:xfrm>
            <a:off x="183328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Light Blue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solidFill>
                  <a:schemeClr val="dk1"/>
                </a:solidFill>
                <a:latin typeface="Helvetica Neue"/>
                <a:ea typeface="Helvetica Neue"/>
                <a:cs typeface="Helvetica Neue"/>
                <a:sym typeface="Helvetica Neue"/>
              </a:rPr>
              <a:t>#E8F0F7</a:t>
            </a:r>
            <a:endParaRPr sz="1000">
              <a:latin typeface="Helvetica Neue"/>
              <a:ea typeface="Helvetica Neue"/>
              <a:cs typeface="Helvetica Neue"/>
              <a:sym typeface="Helvetica Neue"/>
            </a:endParaRPr>
          </a:p>
        </p:txBody>
      </p:sp>
      <p:sp>
        <p:nvSpPr>
          <p:cNvPr id="660" name="Google Shape;660;p76"/>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for Presentation" type="title">
  <p:cSld name="TITLE">
    <p:bg>
      <p:bgPr>
        <a:solidFill>
          <a:srgbClr val="02BFE7"/>
        </a:solidFill>
        <a:effectLst/>
      </p:bgPr>
    </p:bg>
    <p:spTree>
      <p:nvGrpSpPr>
        <p:cNvPr id="1" name="Shape 665"/>
        <p:cNvGrpSpPr/>
        <p:nvPr/>
      </p:nvGrpSpPr>
      <p:grpSpPr>
        <a:xfrm>
          <a:off x="0" y="0"/>
          <a:ext cx="0" cy="0"/>
          <a:chOff x="0" y="0"/>
          <a:chExt cx="0" cy="0"/>
        </a:xfrm>
      </p:grpSpPr>
      <p:sp>
        <p:nvSpPr>
          <p:cNvPr id="666" name="Google Shape;666;p78"/>
          <p:cNvSpPr txBox="1">
            <a:spLocks noGrp="1"/>
          </p:cNvSpPr>
          <p:nvPr>
            <p:ph type="subTitle" idx="1"/>
          </p:nvPr>
        </p:nvSpPr>
        <p:spPr>
          <a:xfrm>
            <a:off x="735274" y="4099500"/>
            <a:ext cx="5187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Source Sans Pro"/>
              <a:buNone/>
              <a:defRPr>
                <a:latin typeface="Source Sans Pro"/>
                <a:ea typeface="Source Sans Pro"/>
                <a:cs typeface="Source Sans Pro"/>
                <a:sym typeface="Source Sans Pro"/>
              </a:defRPr>
            </a:lvl1pPr>
            <a:lvl2pPr lvl="1" rtl="0">
              <a:lnSpc>
                <a:spcPct val="100000"/>
              </a:lnSpc>
              <a:spcBef>
                <a:spcPts val="0"/>
              </a:spcBef>
              <a:spcAft>
                <a:spcPts val="0"/>
              </a:spcAft>
              <a:buClr>
                <a:srgbClr val="206E7C"/>
              </a:buClr>
              <a:buSzPts val="1400"/>
              <a:buNone/>
              <a:defRPr>
                <a:solidFill>
                  <a:srgbClr val="206E7C"/>
                </a:solidFill>
              </a:defRPr>
            </a:lvl2pPr>
            <a:lvl3pPr lvl="2" rtl="0">
              <a:lnSpc>
                <a:spcPct val="100000"/>
              </a:lnSpc>
              <a:spcBef>
                <a:spcPts val="0"/>
              </a:spcBef>
              <a:spcAft>
                <a:spcPts val="0"/>
              </a:spcAft>
              <a:buClr>
                <a:srgbClr val="206E7C"/>
              </a:buClr>
              <a:buSzPts val="1400"/>
              <a:buNone/>
              <a:defRPr>
                <a:solidFill>
                  <a:srgbClr val="206E7C"/>
                </a:solidFill>
              </a:defRPr>
            </a:lvl3pPr>
            <a:lvl4pPr lvl="3" rtl="0">
              <a:lnSpc>
                <a:spcPct val="100000"/>
              </a:lnSpc>
              <a:spcBef>
                <a:spcPts val="0"/>
              </a:spcBef>
              <a:spcAft>
                <a:spcPts val="0"/>
              </a:spcAft>
              <a:buClr>
                <a:srgbClr val="206E7C"/>
              </a:buClr>
              <a:buSzPts val="1200"/>
              <a:buNone/>
              <a:defRPr>
                <a:solidFill>
                  <a:srgbClr val="206E7C"/>
                </a:solidFill>
              </a:defRPr>
            </a:lvl4pPr>
            <a:lvl5pPr lvl="4" rtl="0">
              <a:lnSpc>
                <a:spcPct val="100000"/>
              </a:lnSpc>
              <a:spcBef>
                <a:spcPts val="0"/>
              </a:spcBef>
              <a:spcAft>
                <a:spcPts val="0"/>
              </a:spcAft>
              <a:buClr>
                <a:srgbClr val="206E7C"/>
              </a:buClr>
              <a:buSzPts val="1000"/>
              <a:buNone/>
              <a:defRPr>
                <a:solidFill>
                  <a:srgbClr val="206E7C"/>
                </a:solidFill>
              </a:defRPr>
            </a:lvl5pPr>
            <a:lvl6pPr lvl="5" rtl="0">
              <a:lnSpc>
                <a:spcPct val="100000"/>
              </a:lnSpc>
              <a:spcBef>
                <a:spcPts val="0"/>
              </a:spcBef>
              <a:spcAft>
                <a:spcPts val="0"/>
              </a:spcAft>
              <a:buClr>
                <a:srgbClr val="206E7C"/>
              </a:buClr>
              <a:buSzPts val="800"/>
              <a:buNone/>
              <a:defRPr>
                <a:solidFill>
                  <a:srgbClr val="206E7C"/>
                </a:solidFill>
              </a:defRPr>
            </a:lvl6pPr>
            <a:lvl7pPr lvl="6" rtl="0">
              <a:lnSpc>
                <a:spcPct val="100000"/>
              </a:lnSpc>
              <a:spcBef>
                <a:spcPts val="0"/>
              </a:spcBef>
              <a:spcAft>
                <a:spcPts val="0"/>
              </a:spcAft>
              <a:buClr>
                <a:srgbClr val="206E7C"/>
              </a:buClr>
              <a:buSzPts val="800"/>
              <a:buNone/>
              <a:defRPr>
                <a:solidFill>
                  <a:srgbClr val="206E7C"/>
                </a:solidFill>
              </a:defRPr>
            </a:lvl7pPr>
            <a:lvl8pPr lvl="7" rtl="0">
              <a:lnSpc>
                <a:spcPct val="100000"/>
              </a:lnSpc>
              <a:spcBef>
                <a:spcPts val="0"/>
              </a:spcBef>
              <a:spcAft>
                <a:spcPts val="0"/>
              </a:spcAft>
              <a:buClr>
                <a:srgbClr val="206E7C"/>
              </a:buClr>
              <a:buSzPts val="800"/>
              <a:buNone/>
              <a:defRPr>
                <a:solidFill>
                  <a:srgbClr val="206E7C"/>
                </a:solidFill>
              </a:defRPr>
            </a:lvl8pPr>
            <a:lvl9pPr lvl="8" rtl="0">
              <a:lnSpc>
                <a:spcPct val="100000"/>
              </a:lnSpc>
              <a:spcBef>
                <a:spcPts val="0"/>
              </a:spcBef>
              <a:spcAft>
                <a:spcPts val="0"/>
              </a:spcAft>
              <a:buClr>
                <a:srgbClr val="206E7C"/>
              </a:buClr>
              <a:buSzPts val="800"/>
              <a:buNone/>
              <a:defRPr>
                <a:solidFill>
                  <a:srgbClr val="206E7C"/>
                </a:solidFill>
              </a:defRPr>
            </a:lvl9pPr>
          </a:lstStyle>
          <a:p>
            <a:endParaRPr/>
          </a:p>
        </p:txBody>
      </p:sp>
      <p:sp>
        <p:nvSpPr>
          <p:cNvPr id="667" name="Google Shape;667;p78"/>
          <p:cNvSpPr txBox="1">
            <a:spLocks noGrp="1"/>
          </p:cNvSpPr>
          <p:nvPr>
            <p:ph type="ctrTitle"/>
          </p:nvPr>
        </p:nvSpPr>
        <p:spPr>
          <a:xfrm>
            <a:off x="712840" y="536231"/>
            <a:ext cx="7386600" cy="925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5000"/>
              <a:buFont typeface="Source Sans Pro SemiBold"/>
              <a:buNone/>
              <a:defRPr sz="50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5000"/>
              <a:buNone/>
              <a:defRPr sz="5000">
                <a:solidFill>
                  <a:srgbClr val="1C304A"/>
                </a:solidFill>
              </a:defRPr>
            </a:lvl2pPr>
            <a:lvl3pPr lvl="2" algn="ctr" rtl="0">
              <a:spcBef>
                <a:spcPts val="0"/>
              </a:spcBef>
              <a:spcAft>
                <a:spcPts val="0"/>
              </a:spcAft>
              <a:buClr>
                <a:srgbClr val="1C304A"/>
              </a:buClr>
              <a:buSzPts val="5000"/>
              <a:buNone/>
              <a:defRPr sz="5000">
                <a:solidFill>
                  <a:srgbClr val="1C304A"/>
                </a:solidFill>
              </a:defRPr>
            </a:lvl3pPr>
            <a:lvl4pPr lvl="3" algn="ctr" rtl="0">
              <a:spcBef>
                <a:spcPts val="0"/>
              </a:spcBef>
              <a:spcAft>
                <a:spcPts val="0"/>
              </a:spcAft>
              <a:buClr>
                <a:srgbClr val="1C304A"/>
              </a:buClr>
              <a:buSzPts val="5000"/>
              <a:buNone/>
              <a:defRPr sz="5000">
                <a:solidFill>
                  <a:srgbClr val="1C304A"/>
                </a:solidFill>
              </a:defRPr>
            </a:lvl4pPr>
            <a:lvl5pPr lvl="4" algn="ctr" rtl="0">
              <a:spcBef>
                <a:spcPts val="0"/>
              </a:spcBef>
              <a:spcAft>
                <a:spcPts val="0"/>
              </a:spcAft>
              <a:buClr>
                <a:srgbClr val="1C304A"/>
              </a:buClr>
              <a:buSzPts val="5000"/>
              <a:buNone/>
              <a:defRPr sz="5000">
                <a:solidFill>
                  <a:srgbClr val="1C304A"/>
                </a:solidFill>
              </a:defRPr>
            </a:lvl5pPr>
            <a:lvl6pPr lvl="5" algn="ctr" rtl="0">
              <a:spcBef>
                <a:spcPts val="0"/>
              </a:spcBef>
              <a:spcAft>
                <a:spcPts val="0"/>
              </a:spcAft>
              <a:buClr>
                <a:srgbClr val="1C304A"/>
              </a:buClr>
              <a:buSzPts val="5000"/>
              <a:buNone/>
              <a:defRPr sz="5000">
                <a:solidFill>
                  <a:srgbClr val="1C304A"/>
                </a:solidFill>
              </a:defRPr>
            </a:lvl6pPr>
            <a:lvl7pPr lvl="6" algn="ctr" rtl="0">
              <a:spcBef>
                <a:spcPts val="0"/>
              </a:spcBef>
              <a:spcAft>
                <a:spcPts val="0"/>
              </a:spcAft>
              <a:buClr>
                <a:srgbClr val="1C304A"/>
              </a:buClr>
              <a:buSzPts val="5000"/>
              <a:buNone/>
              <a:defRPr sz="5000">
                <a:solidFill>
                  <a:srgbClr val="1C304A"/>
                </a:solidFill>
              </a:defRPr>
            </a:lvl7pPr>
            <a:lvl8pPr lvl="7" algn="ctr" rtl="0">
              <a:spcBef>
                <a:spcPts val="0"/>
              </a:spcBef>
              <a:spcAft>
                <a:spcPts val="0"/>
              </a:spcAft>
              <a:buClr>
                <a:srgbClr val="1C304A"/>
              </a:buClr>
              <a:buSzPts val="5000"/>
              <a:buNone/>
              <a:defRPr sz="5000">
                <a:solidFill>
                  <a:srgbClr val="1C304A"/>
                </a:solidFill>
              </a:defRPr>
            </a:lvl8pPr>
            <a:lvl9pPr lvl="8" algn="ctr" rtl="0">
              <a:spcBef>
                <a:spcPts val="0"/>
              </a:spcBef>
              <a:spcAft>
                <a:spcPts val="0"/>
              </a:spcAft>
              <a:buClr>
                <a:srgbClr val="1C304A"/>
              </a:buClr>
              <a:buSzPts val="5000"/>
              <a:buNone/>
              <a:defRPr sz="5000">
                <a:solidFill>
                  <a:srgbClr val="1C304A"/>
                </a:solidFill>
              </a:defRPr>
            </a:lvl9pPr>
          </a:lstStyle>
          <a:p>
            <a:endParaRPr/>
          </a:p>
        </p:txBody>
      </p:sp>
      <p:pic>
        <p:nvPicPr>
          <p:cNvPr id="668" name="Google Shape;668;p78"/>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669" name="Google Shape;669;p78"/>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3059">
          <p15:clr>
            <a:srgbClr val="FA7B17"/>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for Print" type="secHead">
  <p:cSld name="SECTION_HEADER">
    <p:bg>
      <p:bgPr>
        <a:solidFill>
          <a:srgbClr val="FFFFFF"/>
        </a:solidFill>
        <a:effectLst/>
      </p:bgPr>
    </p:bg>
    <p:spTree>
      <p:nvGrpSpPr>
        <p:cNvPr id="1" name="Shape 670"/>
        <p:cNvGrpSpPr/>
        <p:nvPr/>
      </p:nvGrpSpPr>
      <p:grpSpPr>
        <a:xfrm>
          <a:off x="0" y="0"/>
          <a:ext cx="0" cy="0"/>
          <a:chOff x="0" y="0"/>
          <a:chExt cx="0" cy="0"/>
        </a:xfrm>
      </p:grpSpPr>
      <p:sp>
        <p:nvSpPr>
          <p:cNvPr id="671" name="Google Shape;671;p79"/>
          <p:cNvSpPr txBox="1">
            <a:spLocks noGrp="1"/>
          </p:cNvSpPr>
          <p:nvPr>
            <p:ph type="ctrTitle"/>
          </p:nvPr>
        </p:nvSpPr>
        <p:spPr>
          <a:xfrm>
            <a:off x="712840" y="536231"/>
            <a:ext cx="7386600" cy="925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385B"/>
              </a:buClr>
              <a:buSzPts val="5000"/>
              <a:buFont typeface="Source Sans Pro SemiBold"/>
              <a:buNone/>
              <a:defRPr sz="50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5000"/>
              <a:buNone/>
              <a:defRPr sz="5000">
                <a:solidFill>
                  <a:srgbClr val="1C304A"/>
                </a:solidFill>
              </a:defRPr>
            </a:lvl2pPr>
            <a:lvl3pPr lvl="2" algn="ctr" rtl="0">
              <a:spcBef>
                <a:spcPts val="0"/>
              </a:spcBef>
              <a:spcAft>
                <a:spcPts val="0"/>
              </a:spcAft>
              <a:buClr>
                <a:srgbClr val="1C304A"/>
              </a:buClr>
              <a:buSzPts val="5000"/>
              <a:buNone/>
              <a:defRPr sz="5000">
                <a:solidFill>
                  <a:srgbClr val="1C304A"/>
                </a:solidFill>
              </a:defRPr>
            </a:lvl3pPr>
            <a:lvl4pPr lvl="3" algn="ctr" rtl="0">
              <a:spcBef>
                <a:spcPts val="0"/>
              </a:spcBef>
              <a:spcAft>
                <a:spcPts val="0"/>
              </a:spcAft>
              <a:buClr>
                <a:srgbClr val="1C304A"/>
              </a:buClr>
              <a:buSzPts val="5000"/>
              <a:buNone/>
              <a:defRPr sz="5000">
                <a:solidFill>
                  <a:srgbClr val="1C304A"/>
                </a:solidFill>
              </a:defRPr>
            </a:lvl4pPr>
            <a:lvl5pPr lvl="4" algn="ctr" rtl="0">
              <a:spcBef>
                <a:spcPts val="0"/>
              </a:spcBef>
              <a:spcAft>
                <a:spcPts val="0"/>
              </a:spcAft>
              <a:buClr>
                <a:srgbClr val="1C304A"/>
              </a:buClr>
              <a:buSzPts val="5000"/>
              <a:buNone/>
              <a:defRPr sz="5000">
                <a:solidFill>
                  <a:srgbClr val="1C304A"/>
                </a:solidFill>
              </a:defRPr>
            </a:lvl5pPr>
            <a:lvl6pPr lvl="5" algn="ctr" rtl="0">
              <a:spcBef>
                <a:spcPts val="0"/>
              </a:spcBef>
              <a:spcAft>
                <a:spcPts val="0"/>
              </a:spcAft>
              <a:buClr>
                <a:srgbClr val="1C304A"/>
              </a:buClr>
              <a:buSzPts val="5000"/>
              <a:buNone/>
              <a:defRPr sz="5000">
                <a:solidFill>
                  <a:srgbClr val="1C304A"/>
                </a:solidFill>
              </a:defRPr>
            </a:lvl6pPr>
            <a:lvl7pPr lvl="6" algn="ctr" rtl="0">
              <a:spcBef>
                <a:spcPts val="0"/>
              </a:spcBef>
              <a:spcAft>
                <a:spcPts val="0"/>
              </a:spcAft>
              <a:buClr>
                <a:srgbClr val="1C304A"/>
              </a:buClr>
              <a:buSzPts val="5000"/>
              <a:buNone/>
              <a:defRPr sz="5000">
                <a:solidFill>
                  <a:srgbClr val="1C304A"/>
                </a:solidFill>
              </a:defRPr>
            </a:lvl7pPr>
            <a:lvl8pPr lvl="7" algn="ctr" rtl="0">
              <a:spcBef>
                <a:spcPts val="0"/>
              </a:spcBef>
              <a:spcAft>
                <a:spcPts val="0"/>
              </a:spcAft>
              <a:buClr>
                <a:srgbClr val="1C304A"/>
              </a:buClr>
              <a:buSzPts val="5000"/>
              <a:buNone/>
              <a:defRPr sz="5000">
                <a:solidFill>
                  <a:srgbClr val="1C304A"/>
                </a:solidFill>
              </a:defRPr>
            </a:lvl8pPr>
            <a:lvl9pPr lvl="8" algn="ctr" rtl="0">
              <a:spcBef>
                <a:spcPts val="0"/>
              </a:spcBef>
              <a:spcAft>
                <a:spcPts val="0"/>
              </a:spcAft>
              <a:buClr>
                <a:srgbClr val="1C304A"/>
              </a:buClr>
              <a:buSzPts val="5000"/>
              <a:buNone/>
              <a:defRPr sz="5000">
                <a:solidFill>
                  <a:srgbClr val="1C304A"/>
                </a:solidFill>
              </a:defRPr>
            </a:lvl9pPr>
          </a:lstStyle>
          <a:p>
            <a:endParaRPr/>
          </a:p>
        </p:txBody>
      </p:sp>
      <p:sp>
        <p:nvSpPr>
          <p:cNvPr id="672" name="Google Shape;672;p79"/>
          <p:cNvSpPr txBox="1">
            <a:spLocks noGrp="1"/>
          </p:cNvSpPr>
          <p:nvPr>
            <p:ph type="subTitle" idx="1"/>
          </p:nvPr>
        </p:nvSpPr>
        <p:spPr>
          <a:xfrm>
            <a:off x="735274" y="4099500"/>
            <a:ext cx="54141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Source Sans Pro"/>
              <a:buNone/>
              <a:defRPr>
                <a:latin typeface="Source Sans Pro"/>
                <a:ea typeface="Source Sans Pro"/>
                <a:cs typeface="Source Sans Pro"/>
                <a:sym typeface="Source Sans Pro"/>
              </a:defRPr>
            </a:lvl1pPr>
            <a:lvl2pPr lvl="1" rtl="0">
              <a:lnSpc>
                <a:spcPct val="100000"/>
              </a:lnSpc>
              <a:spcBef>
                <a:spcPts val="0"/>
              </a:spcBef>
              <a:spcAft>
                <a:spcPts val="0"/>
              </a:spcAft>
              <a:buClr>
                <a:srgbClr val="206E7C"/>
              </a:buClr>
              <a:buSzPts val="1400"/>
              <a:buNone/>
              <a:defRPr>
                <a:solidFill>
                  <a:srgbClr val="206E7C"/>
                </a:solidFill>
              </a:defRPr>
            </a:lvl2pPr>
            <a:lvl3pPr lvl="2" rtl="0">
              <a:lnSpc>
                <a:spcPct val="100000"/>
              </a:lnSpc>
              <a:spcBef>
                <a:spcPts val="0"/>
              </a:spcBef>
              <a:spcAft>
                <a:spcPts val="0"/>
              </a:spcAft>
              <a:buClr>
                <a:srgbClr val="206E7C"/>
              </a:buClr>
              <a:buSzPts val="1400"/>
              <a:buNone/>
              <a:defRPr>
                <a:solidFill>
                  <a:srgbClr val="206E7C"/>
                </a:solidFill>
              </a:defRPr>
            </a:lvl3pPr>
            <a:lvl4pPr lvl="3" rtl="0">
              <a:lnSpc>
                <a:spcPct val="100000"/>
              </a:lnSpc>
              <a:spcBef>
                <a:spcPts val="0"/>
              </a:spcBef>
              <a:spcAft>
                <a:spcPts val="0"/>
              </a:spcAft>
              <a:buClr>
                <a:srgbClr val="206E7C"/>
              </a:buClr>
              <a:buSzPts val="1200"/>
              <a:buNone/>
              <a:defRPr>
                <a:solidFill>
                  <a:srgbClr val="206E7C"/>
                </a:solidFill>
              </a:defRPr>
            </a:lvl4pPr>
            <a:lvl5pPr lvl="4" rtl="0">
              <a:lnSpc>
                <a:spcPct val="100000"/>
              </a:lnSpc>
              <a:spcBef>
                <a:spcPts val="0"/>
              </a:spcBef>
              <a:spcAft>
                <a:spcPts val="0"/>
              </a:spcAft>
              <a:buClr>
                <a:srgbClr val="206E7C"/>
              </a:buClr>
              <a:buSzPts val="1000"/>
              <a:buNone/>
              <a:defRPr>
                <a:solidFill>
                  <a:srgbClr val="206E7C"/>
                </a:solidFill>
              </a:defRPr>
            </a:lvl5pPr>
            <a:lvl6pPr lvl="5" rtl="0">
              <a:lnSpc>
                <a:spcPct val="100000"/>
              </a:lnSpc>
              <a:spcBef>
                <a:spcPts val="0"/>
              </a:spcBef>
              <a:spcAft>
                <a:spcPts val="0"/>
              </a:spcAft>
              <a:buClr>
                <a:srgbClr val="206E7C"/>
              </a:buClr>
              <a:buSzPts val="800"/>
              <a:buNone/>
              <a:defRPr>
                <a:solidFill>
                  <a:srgbClr val="206E7C"/>
                </a:solidFill>
              </a:defRPr>
            </a:lvl6pPr>
            <a:lvl7pPr lvl="6" rtl="0">
              <a:lnSpc>
                <a:spcPct val="100000"/>
              </a:lnSpc>
              <a:spcBef>
                <a:spcPts val="0"/>
              </a:spcBef>
              <a:spcAft>
                <a:spcPts val="0"/>
              </a:spcAft>
              <a:buClr>
                <a:srgbClr val="206E7C"/>
              </a:buClr>
              <a:buSzPts val="800"/>
              <a:buNone/>
              <a:defRPr>
                <a:solidFill>
                  <a:srgbClr val="206E7C"/>
                </a:solidFill>
              </a:defRPr>
            </a:lvl7pPr>
            <a:lvl8pPr lvl="7" rtl="0">
              <a:lnSpc>
                <a:spcPct val="100000"/>
              </a:lnSpc>
              <a:spcBef>
                <a:spcPts val="0"/>
              </a:spcBef>
              <a:spcAft>
                <a:spcPts val="0"/>
              </a:spcAft>
              <a:buClr>
                <a:srgbClr val="206E7C"/>
              </a:buClr>
              <a:buSzPts val="800"/>
              <a:buNone/>
              <a:defRPr>
                <a:solidFill>
                  <a:srgbClr val="206E7C"/>
                </a:solidFill>
              </a:defRPr>
            </a:lvl8pPr>
            <a:lvl9pPr lvl="8" rtl="0">
              <a:lnSpc>
                <a:spcPct val="100000"/>
              </a:lnSpc>
              <a:spcBef>
                <a:spcPts val="0"/>
              </a:spcBef>
              <a:spcAft>
                <a:spcPts val="0"/>
              </a:spcAft>
              <a:buClr>
                <a:srgbClr val="206E7C"/>
              </a:buClr>
              <a:buSzPts val="800"/>
              <a:buNone/>
              <a:defRPr>
                <a:solidFill>
                  <a:srgbClr val="206E7C"/>
                </a:solidFill>
              </a:defRPr>
            </a:lvl9pPr>
          </a:lstStyle>
          <a:p>
            <a:endParaRPr/>
          </a:p>
        </p:txBody>
      </p:sp>
      <p:sp>
        <p:nvSpPr>
          <p:cNvPr id="673" name="Google Shape;673;p79"/>
          <p:cNvSpPr/>
          <p:nvPr/>
        </p:nvSpPr>
        <p:spPr>
          <a:xfrm>
            <a:off x="0" y="4926975"/>
            <a:ext cx="9144000" cy="216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4" name="Google Shape;674;p79"/>
          <p:cNvPicPr preferRelativeResize="0"/>
          <p:nvPr/>
        </p:nvPicPr>
        <p:blipFill>
          <a:blip r:embed="rId2">
            <a:alphaModFix/>
          </a:blip>
          <a:stretch>
            <a:fillRect/>
          </a:stretch>
        </p:blipFill>
        <p:spPr>
          <a:xfrm>
            <a:off x="8433375" y="4325590"/>
            <a:ext cx="536751" cy="536751"/>
          </a:xfrm>
          <a:prstGeom prst="rect">
            <a:avLst/>
          </a:prstGeom>
          <a:noFill/>
          <a:ln>
            <a:noFill/>
          </a:ln>
        </p:spPr>
      </p:pic>
      <p:sp>
        <p:nvSpPr>
          <p:cNvPr id="675" name="Google Shape;675;p79"/>
          <p:cNvSpPr txBox="1">
            <a:spLocks noGrp="1"/>
          </p:cNvSpPr>
          <p:nvPr>
            <p:ph type="sldNum" idx="12"/>
          </p:nvPr>
        </p:nvSpPr>
        <p:spPr>
          <a:xfrm>
            <a:off x="17684" y="489883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Divider Dark Blue">
  <p:cSld name="TITLE_AND_BODY_2">
    <p:bg>
      <p:bgPr>
        <a:solidFill>
          <a:srgbClr val="02BFE7"/>
        </a:solidFill>
        <a:effectLst/>
      </p:bgPr>
    </p:bg>
    <p:spTree>
      <p:nvGrpSpPr>
        <p:cNvPr id="1" name="Shape 676"/>
        <p:cNvGrpSpPr/>
        <p:nvPr/>
      </p:nvGrpSpPr>
      <p:grpSpPr>
        <a:xfrm>
          <a:off x="0" y="0"/>
          <a:ext cx="0" cy="0"/>
          <a:chOff x="0" y="0"/>
          <a:chExt cx="0" cy="0"/>
        </a:xfrm>
      </p:grpSpPr>
      <p:sp>
        <p:nvSpPr>
          <p:cNvPr id="677" name="Google Shape;677;p80"/>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6000"/>
              <a:buFont typeface="Source Sans Pro SemiBold"/>
              <a:buNone/>
              <a:defRPr sz="60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678" name="Google Shape;678;p80"/>
          <p:cNvSpPr/>
          <p:nvPr/>
        </p:nvSpPr>
        <p:spPr>
          <a:xfrm>
            <a:off x="25" y="-3600"/>
            <a:ext cx="9144000" cy="2166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9" name="Google Shape;679;p80"/>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680" name="Google Shape;680;p80"/>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Divider White">
  <p:cSld name="TITLE_AND_BODY_2_1">
    <p:bg>
      <p:bgPr>
        <a:solidFill>
          <a:srgbClr val="FFFFFF"/>
        </a:solidFill>
        <a:effectLst/>
      </p:bgPr>
    </p:bg>
    <p:spTree>
      <p:nvGrpSpPr>
        <p:cNvPr id="1" name="Shape 681"/>
        <p:cNvGrpSpPr/>
        <p:nvPr/>
      </p:nvGrpSpPr>
      <p:grpSpPr>
        <a:xfrm>
          <a:off x="0" y="0"/>
          <a:ext cx="0" cy="0"/>
          <a:chOff x="0" y="0"/>
          <a:chExt cx="0" cy="0"/>
        </a:xfrm>
      </p:grpSpPr>
      <p:sp>
        <p:nvSpPr>
          <p:cNvPr id="682" name="Google Shape;682;p81"/>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1385B"/>
              </a:buClr>
              <a:buSzPts val="6000"/>
              <a:buFont typeface="Source Sans Pro SemiBold"/>
              <a:buNone/>
              <a:defRPr sz="60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pic>
        <p:nvPicPr>
          <p:cNvPr id="683" name="Google Shape;683;p81"/>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684" name="Google Shape;684;p81"/>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White - LG quote">
  <p:cSld name="TITLE_AND_BODY_2_1_1_1">
    <p:bg>
      <p:bgPr>
        <a:solidFill>
          <a:srgbClr val="FFFFFF"/>
        </a:solidFill>
        <a:effectLst/>
      </p:bgPr>
    </p:bg>
    <p:spTree>
      <p:nvGrpSpPr>
        <p:cNvPr id="1" name="Shape 685"/>
        <p:cNvGrpSpPr/>
        <p:nvPr/>
      </p:nvGrpSpPr>
      <p:grpSpPr>
        <a:xfrm>
          <a:off x="0" y="0"/>
          <a:ext cx="0" cy="0"/>
          <a:chOff x="0" y="0"/>
          <a:chExt cx="0" cy="0"/>
        </a:xfrm>
      </p:grpSpPr>
      <p:sp>
        <p:nvSpPr>
          <p:cNvPr id="686" name="Google Shape;686;p82"/>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11385B"/>
              </a:buClr>
              <a:buSzPts val="3200"/>
              <a:buFont typeface="Source Sans Pro SemiBold"/>
              <a:buNone/>
              <a:defRPr sz="32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687" name="Google Shape;687;p82"/>
          <p:cNvSpPr/>
          <p:nvPr/>
        </p:nvSpPr>
        <p:spPr>
          <a:xfrm>
            <a:off x="0" y="4926975"/>
            <a:ext cx="9144000" cy="216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8" name="Google Shape;688;p82"/>
          <p:cNvPicPr preferRelativeResize="0"/>
          <p:nvPr/>
        </p:nvPicPr>
        <p:blipFill>
          <a:blip r:embed="rId2">
            <a:alphaModFix/>
          </a:blip>
          <a:stretch>
            <a:fillRect/>
          </a:stretch>
        </p:blipFill>
        <p:spPr>
          <a:xfrm>
            <a:off x="8433375" y="4325590"/>
            <a:ext cx="536751" cy="536751"/>
          </a:xfrm>
          <a:prstGeom prst="rect">
            <a:avLst/>
          </a:prstGeom>
          <a:noFill/>
          <a:ln>
            <a:noFill/>
          </a:ln>
        </p:spPr>
      </p:pic>
      <p:sp>
        <p:nvSpPr>
          <p:cNvPr id="689" name="Google Shape;689;p82"/>
          <p:cNvSpPr txBox="1">
            <a:spLocks noGrp="1"/>
          </p:cNvSpPr>
          <p:nvPr>
            <p:ph type="sldNum" idx="12"/>
          </p:nvPr>
        </p:nvSpPr>
        <p:spPr>
          <a:xfrm>
            <a:off x="9" y="4800814"/>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3063">
          <p15:clr>
            <a:srgbClr val="FA7B17"/>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ustom Layout 2">
  <p:cSld name="CUSTOM_2">
    <p:spTree>
      <p:nvGrpSpPr>
        <p:cNvPr id="1" name="Shape 690"/>
        <p:cNvGrpSpPr/>
        <p:nvPr/>
      </p:nvGrpSpPr>
      <p:grpSpPr>
        <a:xfrm>
          <a:off x="0" y="0"/>
          <a:ext cx="0" cy="0"/>
          <a:chOff x="0" y="0"/>
          <a:chExt cx="0" cy="0"/>
        </a:xfrm>
      </p:grpSpPr>
      <p:sp>
        <p:nvSpPr>
          <p:cNvPr id="691" name="Google Shape;691;p83"/>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2" name="Google Shape;692;p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White - LG quote 1">
  <p:cSld name="TITLE_AND_BODY_2_1_1_1_1">
    <p:bg>
      <p:bgPr>
        <a:solidFill>
          <a:srgbClr val="FFFFFF"/>
        </a:solidFill>
        <a:effectLst/>
      </p:bgPr>
    </p:bg>
    <p:spTree>
      <p:nvGrpSpPr>
        <p:cNvPr id="1" name="Shape 693"/>
        <p:cNvGrpSpPr/>
        <p:nvPr/>
      </p:nvGrpSpPr>
      <p:grpSpPr>
        <a:xfrm>
          <a:off x="0" y="0"/>
          <a:ext cx="0" cy="0"/>
          <a:chOff x="0" y="0"/>
          <a:chExt cx="0" cy="0"/>
        </a:xfrm>
      </p:grpSpPr>
      <p:sp>
        <p:nvSpPr>
          <p:cNvPr id="694" name="Google Shape;694;p84"/>
          <p:cNvSpPr txBox="1"/>
          <p:nvPr/>
        </p:nvSpPr>
        <p:spPr>
          <a:xfrm>
            <a:off x="718662" y="614727"/>
            <a:ext cx="7386600" cy="84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a:solidFill>
                  <a:srgbClr val="11385B"/>
                </a:solidFill>
              </a:rPr>
              <a:t>Title or statement</a:t>
            </a:r>
            <a:endParaRPr sz="2600">
              <a:solidFill>
                <a:srgbClr val="11385B"/>
              </a:solidFill>
            </a:endParaRPr>
          </a:p>
        </p:txBody>
      </p:sp>
      <p:sp>
        <p:nvSpPr>
          <p:cNvPr id="695" name="Google Shape;695;p84"/>
          <p:cNvSpPr txBox="1"/>
          <p:nvPr/>
        </p:nvSpPr>
        <p:spPr>
          <a:xfrm>
            <a:off x="697434" y="1714063"/>
            <a:ext cx="3617700" cy="263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Swag fixie jean shorts try-hard. Sunt twee odio, before they sold out meditation post-ironic butcher master cleanse proident flexitarian 90's authentic. Plaid officia eu, meggings Blue Bottle do pork belly.</a:t>
            </a:r>
            <a:endParaRPr/>
          </a:p>
          <a:p>
            <a:pPr marL="0" lvl="0" indent="0" algn="l" rtl="0">
              <a:spcBef>
                <a:spcPts val="0"/>
              </a:spcBef>
              <a:spcAft>
                <a:spcPts val="0"/>
              </a:spcAft>
              <a:buNone/>
            </a:pPr>
            <a:r>
              <a:rPr lang="en"/>
              <a:t>Fap culpa street art, polaroid Tumblr migas retro Brooklyn plaid ullamco McSweeney's laborum yr High Life.</a:t>
            </a:r>
            <a:endParaRPr/>
          </a:p>
        </p:txBody>
      </p:sp>
      <p:sp>
        <p:nvSpPr>
          <p:cNvPr id="696" name="Google Shape;696;p84"/>
          <p:cNvSpPr txBox="1"/>
          <p:nvPr/>
        </p:nvSpPr>
        <p:spPr>
          <a:xfrm>
            <a:off x="4675870" y="1737313"/>
            <a:ext cx="3617700" cy="263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Cupidatat salvia trust fund typewriter, est paleo Carles. Proident labore High Life cornhole. Dreamcatcher plaid tousled. Street art, polaroid Tumblr migas retro Brooklyn plaid ullamco McSweeney's laborum yr High Life. </a:t>
            </a:r>
            <a:endParaRPr/>
          </a:p>
          <a:p>
            <a:pPr marL="0" lvl="0" indent="0" algn="l" rtl="0">
              <a:spcBef>
                <a:spcPts val="0"/>
              </a:spcBef>
              <a:spcAft>
                <a:spcPts val="0"/>
              </a:spcAft>
              <a:buNone/>
            </a:pPr>
            <a:r>
              <a:rPr lang="en"/>
              <a:t>Cupidatat salvia trust fund typewriter, est paleo cleanse proident flexitarian 90's authentic.</a:t>
            </a:r>
            <a:endParaRPr/>
          </a:p>
        </p:txBody>
      </p:sp>
      <p:sp>
        <p:nvSpPr>
          <p:cNvPr id="697" name="Google Shape;697;p84"/>
          <p:cNvSpPr txBox="1"/>
          <p:nvPr/>
        </p:nvSpPr>
        <p:spPr>
          <a:xfrm>
            <a:off x="718647" y="292250"/>
            <a:ext cx="5017500" cy="66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Running subhead</a:t>
            </a:r>
            <a:endParaRPr/>
          </a:p>
        </p:txBody>
      </p:sp>
      <p:sp>
        <p:nvSpPr>
          <p:cNvPr id="698" name="Google Shape;698;p84"/>
          <p:cNvSpPr/>
          <p:nvPr/>
        </p:nvSpPr>
        <p:spPr>
          <a:xfrm>
            <a:off x="0" y="4926975"/>
            <a:ext cx="9144000" cy="216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9" name="Google Shape;699;p84"/>
          <p:cNvPicPr preferRelativeResize="0"/>
          <p:nvPr/>
        </p:nvPicPr>
        <p:blipFill>
          <a:blip r:embed="rId2">
            <a:alphaModFix/>
          </a:blip>
          <a:stretch>
            <a:fillRect/>
          </a:stretch>
        </p:blipFill>
        <p:spPr>
          <a:xfrm>
            <a:off x="8433375" y="4325590"/>
            <a:ext cx="536751" cy="536751"/>
          </a:xfrm>
          <a:prstGeom prst="rect">
            <a:avLst/>
          </a:prstGeom>
          <a:noFill/>
          <a:ln>
            <a:noFill/>
          </a:ln>
        </p:spPr>
      </p:pic>
      <p:sp>
        <p:nvSpPr>
          <p:cNvPr id="700" name="Google Shape;700;p84"/>
          <p:cNvSpPr txBox="1">
            <a:spLocks noGrp="1"/>
          </p:cNvSpPr>
          <p:nvPr>
            <p:ph type="sldNum" idx="12"/>
          </p:nvPr>
        </p:nvSpPr>
        <p:spPr>
          <a:xfrm>
            <a:off x="17684" y="489883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hite - 2 column">
  <p:cSld name="TITLE_AND_BODY_2_1_1_1_1_1">
    <p:bg>
      <p:bgPr>
        <a:solidFill>
          <a:srgbClr val="FFFFFF"/>
        </a:solidFill>
        <a:effectLst/>
      </p:bgPr>
    </p:bg>
    <p:spTree>
      <p:nvGrpSpPr>
        <p:cNvPr id="1" name="Shape 50"/>
        <p:cNvGrpSpPr/>
        <p:nvPr/>
      </p:nvGrpSpPr>
      <p:grpSpPr>
        <a:xfrm>
          <a:off x="0" y="0"/>
          <a:ext cx="0" cy="0"/>
          <a:chOff x="0" y="0"/>
          <a:chExt cx="0" cy="0"/>
        </a:xfrm>
      </p:grpSpPr>
      <p:sp>
        <p:nvSpPr>
          <p:cNvPr id="51" name="Google Shape;51;p9"/>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 name="Google Shape;52;p9"/>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53" name="Google Shape;53;p9"/>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54" name="Google Shape;54;p9"/>
          <p:cNvSpPr txBox="1">
            <a:spLocks noGrp="1"/>
          </p:cNvSpPr>
          <p:nvPr>
            <p:ph type="body" idx="1"/>
          </p:nvPr>
        </p:nvSpPr>
        <p:spPr>
          <a:xfrm>
            <a:off x="725280" y="1722020"/>
            <a:ext cx="3617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
        <p:nvSpPr>
          <p:cNvPr id="55" name="Google Shape;55;p9"/>
          <p:cNvSpPr txBox="1">
            <a:spLocks noGrp="1"/>
          </p:cNvSpPr>
          <p:nvPr>
            <p:ph type="body" idx="2"/>
          </p:nvPr>
        </p:nvSpPr>
        <p:spPr>
          <a:xfrm>
            <a:off x="4675870" y="1745270"/>
            <a:ext cx="3617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
        <p:nvSpPr>
          <p:cNvPr id="56" name="Google Shape;56;p9"/>
          <p:cNvSpPr txBox="1">
            <a:spLocks noGrp="1"/>
          </p:cNvSpPr>
          <p:nvPr>
            <p:ph type="subTitle" idx="3"/>
          </p:nvPr>
        </p:nvSpPr>
        <p:spPr>
          <a:xfrm>
            <a:off x="718647"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solidFill>
                  <a:srgbClr val="1C304A"/>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7" name="Google Shape;57;p9"/>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White - 1 column">
  <p:cSld name="TITLE_AND_BODY_2_1_1_1_1_2">
    <p:bg>
      <p:bgPr>
        <a:solidFill>
          <a:srgbClr val="FFFFFF"/>
        </a:solidFill>
        <a:effectLst/>
      </p:bgPr>
    </p:bg>
    <p:spTree>
      <p:nvGrpSpPr>
        <p:cNvPr id="1" name="Shape 701"/>
        <p:cNvGrpSpPr/>
        <p:nvPr/>
      </p:nvGrpSpPr>
      <p:grpSpPr>
        <a:xfrm>
          <a:off x="0" y="0"/>
          <a:ext cx="0" cy="0"/>
          <a:chOff x="0" y="0"/>
          <a:chExt cx="0" cy="0"/>
        </a:xfrm>
      </p:grpSpPr>
      <p:sp>
        <p:nvSpPr>
          <p:cNvPr id="702" name="Google Shape;702;p85"/>
          <p:cNvSpPr txBox="1">
            <a:spLocks noGrp="1"/>
          </p:cNvSpPr>
          <p:nvPr>
            <p:ph type="body" idx="1"/>
          </p:nvPr>
        </p:nvSpPr>
        <p:spPr>
          <a:xfrm>
            <a:off x="623400" y="1662376"/>
            <a:ext cx="78915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1C304A"/>
              </a:buClr>
              <a:buSzPts val="1800"/>
              <a:buChar char="●"/>
              <a:defRPr>
                <a:solidFill>
                  <a:srgbClr val="1C304A"/>
                </a:solidFill>
              </a:defRPr>
            </a:lvl1pPr>
            <a:lvl2pPr marL="914400" lvl="1" indent="-317500" rtl="0">
              <a:spcBef>
                <a:spcPts val="1600"/>
              </a:spcBef>
              <a:spcAft>
                <a:spcPts val="0"/>
              </a:spcAft>
              <a:buClr>
                <a:srgbClr val="1C304A"/>
              </a:buClr>
              <a:buSzPts val="1400"/>
              <a:buChar char="○"/>
              <a:defRPr>
                <a:solidFill>
                  <a:srgbClr val="1C304A"/>
                </a:solidFill>
              </a:defRPr>
            </a:lvl2pPr>
            <a:lvl3pPr marL="1371600" lvl="2" indent="-317500" rtl="0">
              <a:spcBef>
                <a:spcPts val="1600"/>
              </a:spcBef>
              <a:spcAft>
                <a:spcPts val="0"/>
              </a:spcAft>
              <a:buClr>
                <a:srgbClr val="1C304A"/>
              </a:buClr>
              <a:buSzPts val="1400"/>
              <a:buChar char="■"/>
              <a:defRPr>
                <a:solidFill>
                  <a:srgbClr val="1C304A"/>
                </a:solidFill>
              </a:defRPr>
            </a:lvl3pPr>
            <a:lvl4pPr marL="1828800" lvl="3" indent="-304800" rtl="0">
              <a:spcBef>
                <a:spcPts val="1600"/>
              </a:spcBef>
              <a:spcAft>
                <a:spcPts val="0"/>
              </a:spcAft>
              <a:buClr>
                <a:srgbClr val="1C304A"/>
              </a:buClr>
              <a:buSzPts val="1200"/>
              <a:buChar char="●"/>
              <a:defRPr>
                <a:solidFill>
                  <a:srgbClr val="1C304A"/>
                </a:solidFill>
              </a:defRPr>
            </a:lvl4pPr>
            <a:lvl5pPr marL="2286000" lvl="4" indent="-292100" rtl="0">
              <a:spcBef>
                <a:spcPts val="1600"/>
              </a:spcBef>
              <a:spcAft>
                <a:spcPts val="0"/>
              </a:spcAft>
              <a:buClr>
                <a:srgbClr val="1C304A"/>
              </a:buClr>
              <a:buSzPts val="1000"/>
              <a:buChar char="○"/>
              <a:defRPr>
                <a:solidFill>
                  <a:srgbClr val="1C304A"/>
                </a:solidFill>
              </a:defRPr>
            </a:lvl5pPr>
            <a:lvl6pPr marL="2743200" lvl="5" indent="-279400" rtl="0">
              <a:spcBef>
                <a:spcPts val="1600"/>
              </a:spcBef>
              <a:spcAft>
                <a:spcPts val="0"/>
              </a:spcAft>
              <a:buClr>
                <a:srgbClr val="1C304A"/>
              </a:buClr>
              <a:buSzPts val="800"/>
              <a:buChar char="■"/>
              <a:defRPr>
                <a:solidFill>
                  <a:srgbClr val="1C304A"/>
                </a:solidFill>
              </a:defRPr>
            </a:lvl6pPr>
            <a:lvl7pPr marL="3200400" lvl="6" indent="-279400" rtl="0">
              <a:spcBef>
                <a:spcPts val="1600"/>
              </a:spcBef>
              <a:spcAft>
                <a:spcPts val="0"/>
              </a:spcAft>
              <a:buClr>
                <a:srgbClr val="1C304A"/>
              </a:buClr>
              <a:buSzPts val="800"/>
              <a:buChar char="●"/>
              <a:defRPr>
                <a:solidFill>
                  <a:srgbClr val="1C304A"/>
                </a:solidFill>
              </a:defRPr>
            </a:lvl7pPr>
            <a:lvl8pPr marL="3657600" lvl="7" indent="-279400" rtl="0">
              <a:spcBef>
                <a:spcPts val="1600"/>
              </a:spcBef>
              <a:spcAft>
                <a:spcPts val="0"/>
              </a:spcAft>
              <a:buClr>
                <a:srgbClr val="1C304A"/>
              </a:buClr>
              <a:buSzPts val="800"/>
              <a:buChar char="○"/>
              <a:defRPr>
                <a:solidFill>
                  <a:srgbClr val="1C304A"/>
                </a:solidFill>
              </a:defRPr>
            </a:lvl8pPr>
            <a:lvl9pPr marL="4114800" lvl="8" indent="-279400" rtl="0">
              <a:spcBef>
                <a:spcPts val="1600"/>
              </a:spcBef>
              <a:spcAft>
                <a:spcPts val="1600"/>
              </a:spcAft>
              <a:buClr>
                <a:srgbClr val="1C304A"/>
              </a:buClr>
              <a:buSzPts val="800"/>
              <a:buChar char="■"/>
              <a:defRPr>
                <a:solidFill>
                  <a:srgbClr val="1C304A"/>
                </a:solidFill>
              </a:defRPr>
            </a:lvl9pPr>
          </a:lstStyle>
          <a:p>
            <a:endParaRPr/>
          </a:p>
        </p:txBody>
      </p:sp>
      <p:sp>
        <p:nvSpPr>
          <p:cNvPr id="703" name="Google Shape;703;p85"/>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4" name="Google Shape;704;p85"/>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705" name="Google Shape;705;p85"/>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706" name="Google Shape;706;p85"/>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White - 2 column">
  <p:cSld name="TITLE_AND_BODY_2_1_1_1_1_1">
    <p:bg>
      <p:bgPr>
        <a:solidFill>
          <a:srgbClr val="FFFFFF"/>
        </a:solidFill>
        <a:effectLst/>
      </p:bgPr>
    </p:bg>
    <p:spTree>
      <p:nvGrpSpPr>
        <p:cNvPr id="1" name="Shape 707"/>
        <p:cNvGrpSpPr/>
        <p:nvPr/>
      </p:nvGrpSpPr>
      <p:grpSpPr>
        <a:xfrm>
          <a:off x="0" y="0"/>
          <a:ext cx="0" cy="0"/>
          <a:chOff x="0" y="0"/>
          <a:chExt cx="0" cy="0"/>
        </a:xfrm>
      </p:grpSpPr>
      <p:sp>
        <p:nvSpPr>
          <p:cNvPr id="708" name="Google Shape;708;p86"/>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9" name="Google Shape;709;p86"/>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710" name="Google Shape;710;p86"/>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711" name="Google Shape;711;p86"/>
          <p:cNvSpPr txBox="1">
            <a:spLocks noGrp="1"/>
          </p:cNvSpPr>
          <p:nvPr>
            <p:ph type="body" idx="1"/>
          </p:nvPr>
        </p:nvSpPr>
        <p:spPr>
          <a:xfrm>
            <a:off x="725280" y="1722020"/>
            <a:ext cx="3617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
        <p:nvSpPr>
          <p:cNvPr id="712" name="Google Shape;712;p86"/>
          <p:cNvSpPr txBox="1">
            <a:spLocks noGrp="1"/>
          </p:cNvSpPr>
          <p:nvPr>
            <p:ph type="body" idx="2"/>
          </p:nvPr>
        </p:nvSpPr>
        <p:spPr>
          <a:xfrm>
            <a:off x="4675870" y="1745270"/>
            <a:ext cx="3617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
        <p:nvSpPr>
          <p:cNvPr id="713" name="Google Shape;713;p86"/>
          <p:cNvSpPr txBox="1">
            <a:spLocks noGrp="1"/>
          </p:cNvSpPr>
          <p:nvPr>
            <p:ph type="subTitle" idx="3"/>
          </p:nvPr>
        </p:nvSpPr>
        <p:spPr>
          <a:xfrm>
            <a:off x="718647"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solidFill>
                  <a:srgbClr val="1C304A"/>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714" name="Google Shape;714;p86"/>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White - 3 column ">
  <p:cSld name="TITLE_AND_TWO_COLUMNS_1">
    <p:spTree>
      <p:nvGrpSpPr>
        <p:cNvPr id="1" name="Shape 715"/>
        <p:cNvGrpSpPr/>
        <p:nvPr/>
      </p:nvGrpSpPr>
      <p:grpSpPr>
        <a:xfrm>
          <a:off x="0" y="0"/>
          <a:ext cx="0" cy="0"/>
          <a:chOff x="0" y="0"/>
          <a:chExt cx="0" cy="0"/>
        </a:xfrm>
      </p:grpSpPr>
      <p:sp>
        <p:nvSpPr>
          <p:cNvPr id="716" name="Google Shape;716;p87"/>
          <p:cNvSpPr txBox="1">
            <a:spLocks noGrp="1"/>
          </p:cNvSpPr>
          <p:nvPr>
            <p:ph type="body" idx="1"/>
          </p:nvPr>
        </p:nvSpPr>
        <p:spPr>
          <a:xfrm>
            <a:off x="5909667" y="2471784"/>
            <a:ext cx="2258100" cy="1332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17" name="Google Shape;717;p87"/>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8" name="Google Shape;718;p87"/>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719" name="Google Shape;719;p87"/>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720" name="Google Shape;720;p87"/>
          <p:cNvSpPr txBox="1">
            <a:spLocks noGrp="1"/>
          </p:cNvSpPr>
          <p:nvPr>
            <p:ph type="subTitle" idx="2"/>
          </p:nvPr>
        </p:nvSpPr>
        <p:spPr>
          <a:xfrm>
            <a:off x="718647"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solidFill>
                  <a:srgbClr val="1C304A"/>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721" name="Google Shape;721;p87"/>
          <p:cNvSpPr txBox="1">
            <a:spLocks noGrp="1"/>
          </p:cNvSpPr>
          <p:nvPr>
            <p:ph type="body" idx="3"/>
          </p:nvPr>
        </p:nvSpPr>
        <p:spPr>
          <a:xfrm>
            <a:off x="737118" y="2471784"/>
            <a:ext cx="2258100" cy="1332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22" name="Google Shape;722;p87"/>
          <p:cNvSpPr txBox="1">
            <a:spLocks noGrp="1"/>
          </p:cNvSpPr>
          <p:nvPr>
            <p:ph type="body" idx="4"/>
          </p:nvPr>
        </p:nvSpPr>
        <p:spPr>
          <a:xfrm>
            <a:off x="3323393" y="2471784"/>
            <a:ext cx="2258100" cy="1332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23" name="Google Shape;723;p87"/>
          <p:cNvSpPr/>
          <p:nvPr/>
        </p:nvSpPr>
        <p:spPr>
          <a:xfrm>
            <a:off x="815525" y="1841949"/>
            <a:ext cx="467100" cy="4671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24" name="Google Shape;724;p87"/>
          <p:cNvSpPr txBox="1"/>
          <p:nvPr/>
        </p:nvSpPr>
        <p:spPr>
          <a:xfrm>
            <a:off x="811575" y="1852625"/>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b="1">
                <a:solidFill>
                  <a:srgbClr val="004F87"/>
                </a:solidFill>
                <a:latin typeface="Helvetica Neue"/>
                <a:ea typeface="Helvetica Neue"/>
                <a:cs typeface="Helvetica Neue"/>
                <a:sym typeface="Helvetica Neue"/>
              </a:rPr>
              <a:t>1</a:t>
            </a:r>
            <a:endParaRPr sz="1800">
              <a:solidFill>
                <a:srgbClr val="004F87"/>
              </a:solidFill>
            </a:endParaRPr>
          </a:p>
        </p:txBody>
      </p:sp>
      <p:sp>
        <p:nvSpPr>
          <p:cNvPr id="725" name="Google Shape;725;p87"/>
          <p:cNvSpPr/>
          <p:nvPr/>
        </p:nvSpPr>
        <p:spPr>
          <a:xfrm>
            <a:off x="3375583" y="1841949"/>
            <a:ext cx="467100" cy="4671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26" name="Google Shape;726;p87"/>
          <p:cNvSpPr txBox="1"/>
          <p:nvPr/>
        </p:nvSpPr>
        <p:spPr>
          <a:xfrm>
            <a:off x="3371633" y="1852625"/>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004F87"/>
                </a:solidFill>
                <a:latin typeface="Helvetica Neue"/>
                <a:ea typeface="Helvetica Neue"/>
                <a:cs typeface="Helvetica Neue"/>
                <a:sym typeface="Helvetica Neue"/>
              </a:rPr>
              <a:t>2</a:t>
            </a:r>
            <a:endParaRPr sz="1800">
              <a:solidFill>
                <a:srgbClr val="004F87"/>
              </a:solidFill>
            </a:endParaRPr>
          </a:p>
        </p:txBody>
      </p:sp>
      <p:sp>
        <p:nvSpPr>
          <p:cNvPr id="727" name="Google Shape;727;p87"/>
          <p:cNvSpPr/>
          <p:nvPr/>
        </p:nvSpPr>
        <p:spPr>
          <a:xfrm>
            <a:off x="5993435" y="1841949"/>
            <a:ext cx="467100" cy="4671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28" name="Google Shape;728;p87"/>
          <p:cNvSpPr txBox="1"/>
          <p:nvPr/>
        </p:nvSpPr>
        <p:spPr>
          <a:xfrm>
            <a:off x="5989485" y="1852625"/>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004F87"/>
                </a:solidFill>
                <a:latin typeface="Helvetica Neue"/>
                <a:ea typeface="Helvetica Neue"/>
                <a:cs typeface="Helvetica Neue"/>
                <a:sym typeface="Helvetica Neue"/>
              </a:rPr>
              <a:t>3</a:t>
            </a:r>
            <a:endParaRPr sz="1800">
              <a:solidFill>
                <a:srgbClr val="004F87"/>
              </a:solidFill>
            </a:endParaRPr>
          </a:p>
        </p:txBody>
      </p:sp>
      <p:sp>
        <p:nvSpPr>
          <p:cNvPr id="729" name="Google Shape;729;p87"/>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White - 2 column icons">
  <p:cSld name="TITLE_AND_TWO_COLUMNS_1_2">
    <p:bg>
      <p:bgPr>
        <a:solidFill>
          <a:srgbClr val="FFFFFF"/>
        </a:solidFill>
        <a:effectLst/>
      </p:bgPr>
    </p:bg>
    <p:spTree>
      <p:nvGrpSpPr>
        <p:cNvPr id="1" name="Shape 730"/>
        <p:cNvGrpSpPr/>
        <p:nvPr/>
      </p:nvGrpSpPr>
      <p:grpSpPr>
        <a:xfrm>
          <a:off x="0" y="0"/>
          <a:ext cx="0" cy="0"/>
          <a:chOff x="0" y="0"/>
          <a:chExt cx="0" cy="0"/>
        </a:xfrm>
      </p:grpSpPr>
      <p:sp>
        <p:nvSpPr>
          <p:cNvPr id="731" name="Google Shape;731;p88"/>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2" name="Google Shape;732;p88"/>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733" name="Google Shape;733;p88"/>
          <p:cNvSpPr txBox="1">
            <a:spLocks noGrp="1"/>
          </p:cNvSpPr>
          <p:nvPr>
            <p:ph type="body" idx="1"/>
          </p:nvPr>
        </p:nvSpPr>
        <p:spPr>
          <a:xfrm>
            <a:off x="1493788" y="3313631"/>
            <a:ext cx="2622900" cy="8904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34" name="Google Shape;734;p88"/>
          <p:cNvSpPr/>
          <p:nvPr/>
        </p:nvSpPr>
        <p:spPr>
          <a:xfrm>
            <a:off x="815525" y="3427125"/>
            <a:ext cx="611400" cy="6114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35" name="Google Shape;735;p88"/>
          <p:cNvSpPr/>
          <p:nvPr/>
        </p:nvSpPr>
        <p:spPr>
          <a:xfrm>
            <a:off x="4349050" y="3427125"/>
            <a:ext cx="611400" cy="6114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36" name="Google Shape;736;p88"/>
          <p:cNvSpPr txBox="1">
            <a:spLocks noGrp="1"/>
          </p:cNvSpPr>
          <p:nvPr>
            <p:ph type="body" idx="2"/>
          </p:nvPr>
        </p:nvSpPr>
        <p:spPr>
          <a:xfrm>
            <a:off x="5027312" y="3313631"/>
            <a:ext cx="2622900" cy="8904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37" name="Google Shape;737;p88"/>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able">
  <p:cSld name="CUSTOM">
    <p:spTree>
      <p:nvGrpSpPr>
        <p:cNvPr id="1" name="Shape 738"/>
        <p:cNvGrpSpPr/>
        <p:nvPr/>
      </p:nvGrpSpPr>
      <p:grpSpPr>
        <a:xfrm>
          <a:off x="0" y="0"/>
          <a:ext cx="0" cy="0"/>
          <a:chOff x="0" y="0"/>
          <a:chExt cx="0" cy="0"/>
        </a:xfrm>
      </p:grpSpPr>
      <p:sp>
        <p:nvSpPr>
          <p:cNvPr id="739" name="Google Shape;739;p89"/>
          <p:cNvSpPr txBox="1">
            <a:spLocks noGrp="1"/>
          </p:cNvSpPr>
          <p:nvPr>
            <p:ph type="subTitle" idx="1"/>
          </p:nvPr>
        </p:nvSpPr>
        <p:spPr>
          <a:xfrm>
            <a:off x="718647"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solidFill>
                  <a:srgbClr val="1C304A"/>
                </a:solidFill>
                <a:latin typeface="Source Sans Pro"/>
                <a:ea typeface="Source Sans Pro"/>
                <a:cs typeface="Source Sans Pro"/>
                <a:sym typeface="Source Sans Pro"/>
              </a:defRPr>
            </a:lvl1pPr>
            <a:lvl2pPr lvl="1" rtl="0">
              <a:spcBef>
                <a:spcPts val="1600"/>
              </a:spcBef>
              <a:spcAft>
                <a:spcPts val="0"/>
              </a:spcAft>
              <a:buNone/>
              <a:defRPr>
                <a:latin typeface="Source Sans Pro"/>
                <a:ea typeface="Source Sans Pro"/>
                <a:cs typeface="Source Sans Pro"/>
                <a:sym typeface="Source Sans Pro"/>
              </a:defRPr>
            </a:lvl2pPr>
            <a:lvl3pPr lvl="2" rtl="0">
              <a:spcBef>
                <a:spcPts val="1600"/>
              </a:spcBef>
              <a:spcAft>
                <a:spcPts val="0"/>
              </a:spcAft>
              <a:buNone/>
              <a:defRPr>
                <a:latin typeface="Source Sans Pro"/>
                <a:ea typeface="Source Sans Pro"/>
                <a:cs typeface="Source Sans Pro"/>
                <a:sym typeface="Source Sans Pro"/>
              </a:defRPr>
            </a:lvl3pPr>
            <a:lvl4pPr lvl="3" rtl="0">
              <a:spcBef>
                <a:spcPts val="1600"/>
              </a:spcBef>
              <a:spcAft>
                <a:spcPts val="0"/>
              </a:spcAft>
              <a:buNone/>
              <a:defRPr>
                <a:latin typeface="Source Sans Pro"/>
                <a:ea typeface="Source Sans Pro"/>
                <a:cs typeface="Source Sans Pro"/>
                <a:sym typeface="Source Sans Pro"/>
              </a:defRPr>
            </a:lvl4pPr>
            <a:lvl5pPr lvl="4" rtl="0">
              <a:spcBef>
                <a:spcPts val="1600"/>
              </a:spcBef>
              <a:spcAft>
                <a:spcPts val="0"/>
              </a:spcAft>
              <a:buNone/>
              <a:defRPr>
                <a:latin typeface="Source Sans Pro"/>
                <a:ea typeface="Source Sans Pro"/>
                <a:cs typeface="Source Sans Pro"/>
                <a:sym typeface="Source Sans Pro"/>
              </a:defRPr>
            </a:lvl5pPr>
            <a:lvl6pPr lvl="5" rtl="0">
              <a:spcBef>
                <a:spcPts val="1600"/>
              </a:spcBef>
              <a:spcAft>
                <a:spcPts val="0"/>
              </a:spcAft>
              <a:buNone/>
              <a:defRPr>
                <a:latin typeface="Source Sans Pro"/>
                <a:ea typeface="Source Sans Pro"/>
                <a:cs typeface="Source Sans Pro"/>
                <a:sym typeface="Source Sans Pro"/>
              </a:defRPr>
            </a:lvl6pPr>
            <a:lvl7pPr lvl="6" rtl="0">
              <a:spcBef>
                <a:spcPts val="1600"/>
              </a:spcBef>
              <a:spcAft>
                <a:spcPts val="0"/>
              </a:spcAft>
              <a:buNone/>
              <a:defRPr>
                <a:latin typeface="Source Sans Pro"/>
                <a:ea typeface="Source Sans Pro"/>
                <a:cs typeface="Source Sans Pro"/>
                <a:sym typeface="Source Sans Pro"/>
              </a:defRPr>
            </a:lvl7pPr>
            <a:lvl8pPr lvl="7" rtl="0">
              <a:spcBef>
                <a:spcPts val="1600"/>
              </a:spcBef>
              <a:spcAft>
                <a:spcPts val="0"/>
              </a:spcAft>
              <a:buNone/>
              <a:defRPr>
                <a:latin typeface="Source Sans Pro"/>
                <a:ea typeface="Source Sans Pro"/>
                <a:cs typeface="Source Sans Pro"/>
                <a:sym typeface="Source Sans Pro"/>
              </a:defRPr>
            </a:lvl8pPr>
            <a:lvl9pPr lvl="8" rtl="0">
              <a:spcBef>
                <a:spcPts val="1600"/>
              </a:spcBef>
              <a:spcAft>
                <a:spcPts val="1600"/>
              </a:spcAft>
              <a:buNone/>
              <a:defRPr>
                <a:latin typeface="Source Sans Pro"/>
                <a:ea typeface="Source Sans Pro"/>
                <a:cs typeface="Source Sans Pro"/>
                <a:sym typeface="Source Sans Pro"/>
              </a:defRPr>
            </a:lvl9pPr>
          </a:lstStyle>
          <a:p>
            <a:endParaRPr/>
          </a:p>
        </p:txBody>
      </p:sp>
      <p:sp>
        <p:nvSpPr>
          <p:cNvPr id="740" name="Google Shape;740;p89"/>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2pPr>
            <a:lvl3pPr lvl="2"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3pPr>
            <a:lvl4pPr lvl="3"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4pPr>
            <a:lvl5pPr lvl="4"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5pPr>
            <a:lvl6pPr lvl="5"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6pPr>
            <a:lvl7pPr lvl="6"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7pPr>
            <a:lvl8pPr lvl="7"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8pPr>
            <a:lvl9pPr lvl="8"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9pPr>
          </a:lstStyle>
          <a:p>
            <a:endParaRPr/>
          </a:p>
        </p:txBody>
      </p:sp>
      <p:sp>
        <p:nvSpPr>
          <p:cNvPr id="741" name="Google Shape;741;p89"/>
          <p:cNvSpPr/>
          <p:nvPr/>
        </p:nvSpPr>
        <p:spPr>
          <a:xfrm>
            <a:off x="0" y="4926975"/>
            <a:ext cx="9144000" cy="216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2" name="Google Shape;742;p89"/>
          <p:cNvPicPr preferRelativeResize="0"/>
          <p:nvPr/>
        </p:nvPicPr>
        <p:blipFill>
          <a:blip r:embed="rId2">
            <a:alphaModFix/>
          </a:blip>
          <a:stretch>
            <a:fillRect/>
          </a:stretch>
        </p:blipFill>
        <p:spPr>
          <a:xfrm>
            <a:off x="8433375" y="4325590"/>
            <a:ext cx="536751" cy="536751"/>
          </a:xfrm>
          <a:prstGeom prst="rect">
            <a:avLst/>
          </a:prstGeom>
          <a:noFill/>
          <a:ln>
            <a:noFill/>
          </a:ln>
        </p:spPr>
      </p:pic>
      <p:sp>
        <p:nvSpPr>
          <p:cNvPr id="743" name="Google Shape;743;p89"/>
          <p:cNvSpPr txBox="1">
            <a:spLocks noGrp="1"/>
          </p:cNvSpPr>
          <p:nvPr>
            <p:ph type="sldNum" idx="12"/>
          </p:nvPr>
        </p:nvSpPr>
        <p:spPr>
          <a:xfrm>
            <a:off x="17684" y="489883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Large Photo">
  <p:cSld name="MAIN_POINT">
    <p:bg>
      <p:bgPr>
        <a:solidFill>
          <a:srgbClr val="1E242D"/>
        </a:solidFill>
        <a:effectLst/>
      </p:bgPr>
    </p:bg>
    <p:spTree>
      <p:nvGrpSpPr>
        <p:cNvPr id="1" name="Shape 744"/>
        <p:cNvGrpSpPr/>
        <p:nvPr/>
      </p:nvGrpSpPr>
      <p:grpSpPr>
        <a:xfrm>
          <a:off x="0" y="0"/>
          <a:ext cx="0" cy="0"/>
          <a:chOff x="0" y="0"/>
          <a:chExt cx="0" cy="0"/>
        </a:xfrm>
      </p:grpSpPr>
      <p:pic>
        <p:nvPicPr>
          <p:cNvPr id="745" name="Google Shape;745;p90"/>
          <p:cNvPicPr preferRelativeResize="0"/>
          <p:nvPr/>
        </p:nvPicPr>
        <p:blipFill rotWithShape="1">
          <a:blip r:embed="rId2">
            <a:alphaModFix/>
          </a:blip>
          <a:srcRect l="6272" t="6909" r="11416" b="30901"/>
          <a:stretch/>
        </p:blipFill>
        <p:spPr>
          <a:xfrm>
            <a:off x="9375" y="9250"/>
            <a:ext cx="9144000" cy="5143500"/>
          </a:xfrm>
          <a:prstGeom prst="rect">
            <a:avLst/>
          </a:prstGeom>
          <a:noFill/>
          <a:ln>
            <a:noFill/>
          </a:ln>
        </p:spPr>
      </p:pic>
      <p:sp>
        <p:nvSpPr>
          <p:cNvPr id="746" name="Google Shape;746;p90"/>
          <p:cNvSpPr/>
          <p:nvPr/>
        </p:nvSpPr>
        <p:spPr>
          <a:xfrm>
            <a:off x="3792700" y="3578887"/>
            <a:ext cx="4891200" cy="975900"/>
          </a:xfrm>
          <a:prstGeom prst="rect">
            <a:avLst/>
          </a:prstGeom>
          <a:solidFill>
            <a:srgbClr val="02BFE7"/>
          </a:solidFill>
          <a:ln>
            <a:noFill/>
          </a:ln>
        </p:spPr>
        <p:txBody>
          <a:bodyPr spcFirstLastPara="1" wrap="square" lIns="167425" tIns="167425" rIns="167425" bIns="167425" anchor="t" anchorCtr="0">
            <a:noAutofit/>
          </a:bodyPr>
          <a:lstStyle/>
          <a:p>
            <a:pPr marL="0" marR="0" lvl="1" indent="88900" algn="l" rtl="0">
              <a:spcBef>
                <a:spcPts val="700"/>
              </a:spcBef>
              <a:spcAft>
                <a:spcPts val="0"/>
              </a:spcAft>
              <a:buNone/>
            </a:pPr>
            <a:endParaRPr sz="1700" b="0" i="1" u="none" strike="noStrike" cap="none">
              <a:solidFill>
                <a:srgbClr val="26818F"/>
              </a:solidFill>
              <a:latin typeface="Source Sans Pro"/>
              <a:ea typeface="Source Sans Pro"/>
              <a:cs typeface="Source Sans Pro"/>
              <a:sym typeface="Source Sans Pro"/>
            </a:endParaRPr>
          </a:p>
        </p:txBody>
      </p:sp>
      <p:sp>
        <p:nvSpPr>
          <p:cNvPr id="747" name="Google Shape;747;p90"/>
          <p:cNvSpPr txBox="1">
            <a:spLocks noGrp="1"/>
          </p:cNvSpPr>
          <p:nvPr>
            <p:ph type="ctrTitle"/>
          </p:nvPr>
        </p:nvSpPr>
        <p:spPr>
          <a:xfrm>
            <a:off x="3959450" y="3697025"/>
            <a:ext cx="4489800" cy="1048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385B"/>
              </a:buClr>
              <a:buSzPts val="3600"/>
              <a:buFont typeface="Source Sans Pro SemiBold"/>
              <a:buNone/>
              <a:defRPr sz="3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748" name="Google Shape;748;p90"/>
          <p:cNvPicPr preferRelativeResize="0"/>
          <p:nvPr/>
        </p:nvPicPr>
        <p:blipFill rotWithShape="1">
          <a:blip r:embed="rId3">
            <a:alphaModFix/>
          </a:blip>
          <a:srcRect/>
          <a:stretch/>
        </p:blipFill>
        <p:spPr>
          <a:xfrm>
            <a:off x="216750" y="4409125"/>
            <a:ext cx="548699" cy="548699"/>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Dark Blue Section Title ">
  <p:cSld name="SECTION_TITLE_AND_DESCRIPTION_1">
    <p:bg>
      <p:bgPr>
        <a:solidFill>
          <a:srgbClr val="02BFE7"/>
        </a:solidFill>
        <a:effectLst/>
      </p:bgPr>
    </p:bg>
    <p:spTree>
      <p:nvGrpSpPr>
        <p:cNvPr id="1" name="Shape 749"/>
        <p:cNvGrpSpPr/>
        <p:nvPr/>
      </p:nvGrpSpPr>
      <p:grpSpPr>
        <a:xfrm>
          <a:off x="0" y="0"/>
          <a:ext cx="0" cy="0"/>
          <a:chOff x="0" y="0"/>
          <a:chExt cx="0" cy="0"/>
        </a:xfrm>
      </p:grpSpPr>
      <p:sp>
        <p:nvSpPr>
          <p:cNvPr id="750" name="Google Shape;750;p91"/>
          <p:cNvSpPr txBox="1">
            <a:spLocks noGrp="1"/>
          </p:cNvSpPr>
          <p:nvPr>
            <p:ph type="sldNum" idx="12"/>
          </p:nvPr>
        </p:nvSpPr>
        <p:spPr>
          <a:xfrm>
            <a:off x="8472450" y="4881626"/>
            <a:ext cx="548700" cy="261900"/>
          </a:xfrm>
          <a:prstGeom prst="rect">
            <a:avLst/>
          </a:prstGeom>
        </p:spPr>
        <p:txBody>
          <a:bodyPr spcFirstLastPara="1" wrap="square" lIns="91425" tIns="91425" rIns="91425" bIns="91425" anchor="ctr" anchorCtr="0">
            <a:noAutofit/>
          </a:bodyPr>
          <a:lstStyle>
            <a:lvl1pPr lvl="0" rtl="0">
              <a:buNone/>
              <a:defRPr sz="600">
                <a:solidFill>
                  <a:srgbClr val="000000"/>
                </a:solidFill>
                <a:latin typeface="Source Sans Pro"/>
                <a:ea typeface="Source Sans Pro"/>
                <a:cs typeface="Source Sans Pro"/>
                <a:sym typeface="Source Sans Pro"/>
              </a:defRPr>
            </a:lvl1pPr>
            <a:lvl2pPr lvl="1" rtl="0">
              <a:buNone/>
              <a:defRPr sz="600">
                <a:solidFill>
                  <a:srgbClr val="000000"/>
                </a:solidFill>
                <a:latin typeface="Source Sans Pro"/>
                <a:ea typeface="Source Sans Pro"/>
                <a:cs typeface="Source Sans Pro"/>
                <a:sym typeface="Source Sans Pro"/>
              </a:defRPr>
            </a:lvl2pPr>
            <a:lvl3pPr lvl="2" rtl="0">
              <a:buNone/>
              <a:defRPr sz="600">
                <a:solidFill>
                  <a:srgbClr val="000000"/>
                </a:solidFill>
                <a:latin typeface="Source Sans Pro"/>
                <a:ea typeface="Source Sans Pro"/>
                <a:cs typeface="Source Sans Pro"/>
                <a:sym typeface="Source Sans Pro"/>
              </a:defRPr>
            </a:lvl3pPr>
            <a:lvl4pPr lvl="3" rtl="0">
              <a:buNone/>
              <a:defRPr sz="600">
                <a:solidFill>
                  <a:srgbClr val="000000"/>
                </a:solidFill>
                <a:latin typeface="Source Sans Pro"/>
                <a:ea typeface="Source Sans Pro"/>
                <a:cs typeface="Source Sans Pro"/>
                <a:sym typeface="Source Sans Pro"/>
              </a:defRPr>
            </a:lvl4pPr>
            <a:lvl5pPr lvl="4" rtl="0">
              <a:buNone/>
              <a:defRPr sz="600">
                <a:solidFill>
                  <a:srgbClr val="000000"/>
                </a:solidFill>
                <a:latin typeface="Source Sans Pro"/>
                <a:ea typeface="Source Sans Pro"/>
                <a:cs typeface="Source Sans Pro"/>
                <a:sym typeface="Source Sans Pro"/>
              </a:defRPr>
            </a:lvl5pPr>
            <a:lvl6pPr lvl="5" rtl="0">
              <a:buNone/>
              <a:defRPr sz="600">
                <a:solidFill>
                  <a:srgbClr val="000000"/>
                </a:solidFill>
                <a:latin typeface="Source Sans Pro"/>
                <a:ea typeface="Source Sans Pro"/>
                <a:cs typeface="Source Sans Pro"/>
                <a:sym typeface="Source Sans Pro"/>
              </a:defRPr>
            </a:lvl6pPr>
            <a:lvl7pPr lvl="6" rtl="0">
              <a:buNone/>
              <a:defRPr sz="600">
                <a:solidFill>
                  <a:srgbClr val="000000"/>
                </a:solidFill>
                <a:latin typeface="Source Sans Pro"/>
                <a:ea typeface="Source Sans Pro"/>
                <a:cs typeface="Source Sans Pro"/>
                <a:sym typeface="Source Sans Pro"/>
              </a:defRPr>
            </a:lvl7pPr>
            <a:lvl8pPr lvl="7" rtl="0">
              <a:buNone/>
              <a:defRPr sz="600">
                <a:solidFill>
                  <a:srgbClr val="000000"/>
                </a:solidFill>
                <a:latin typeface="Source Sans Pro"/>
                <a:ea typeface="Source Sans Pro"/>
                <a:cs typeface="Source Sans Pro"/>
                <a:sym typeface="Source Sans Pro"/>
              </a:defRPr>
            </a:lvl8pPr>
            <a:lvl9pPr lvl="8" rtl="0">
              <a:buNone/>
              <a:defRPr sz="600">
                <a:solidFill>
                  <a:srgbClr val="000000"/>
                </a:solidFill>
                <a:latin typeface="Source Sans Pro"/>
                <a:ea typeface="Source Sans Pro"/>
                <a:cs typeface="Source Sans Pro"/>
                <a:sym typeface="Source Sans Pro"/>
              </a:defRPr>
            </a:lvl9pPr>
          </a:lstStyle>
          <a:p>
            <a:pPr marL="0" lvl="0" indent="0" algn="r" rtl="0">
              <a:spcBef>
                <a:spcPts val="0"/>
              </a:spcBef>
              <a:spcAft>
                <a:spcPts val="0"/>
              </a:spcAft>
              <a:buNone/>
            </a:pPr>
            <a:endParaRPr/>
          </a:p>
        </p:txBody>
      </p:sp>
      <p:sp>
        <p:nvSpPr>
          <p:cNvPr id="751" name="Google Shape;751;p91"/>
          <p:cNvSpPr txBox="1">
            <a:spLocks noGrp="1"/>
          </p:cNvSpPr>
          <p:nvPr>
            <p:ph type="ctrTitle"/>
          </p:nvPr>
        </p:nvSpPr>
        <p:spPr>
          <a:xfrm>
            <a:off x="718656" y="614725"/>
            <a:ext cx="34947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600"/>
              <a:buFont typeface="Source Sans Pro SemiBold"/>
              <a:buNone/>
              <a:defRPr sz="26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2pPr>
            <a:lvl3pPr lvl="2"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3pPr>
            <a:lvl4pPr lvl="3"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4pPr>
            <a:lvl5pPr lvl="4"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5pPr>
            <a:lvl6pPr lvl="5"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6pPr>
            <a:lvl7pPr lvl="6"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7pPr>
            <a:lvl8pPr lvl="7"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8pPr>
            <a:lvl9pPr lvl="8"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9pPr>
          </a:lstStyle>
          <a:p>
            <a:endParaRPr/>
          </a:p>
        </p:txBody>
      </p:sp>
      <p:sp>
        <p:nvSpPr>
          <p:cNvPr id="752" name="Google Shape;752;p91"/>
          <p:cNvSpPr txBox="1">
            <a:spLocks noGrp="1"/>
          </p:cNvSpPr>
          <p:nvPr>
            <p:ph type="body" idx="1"/>
          </p:nvPr>
        </p:nvSpPr>
        <p:spPr>
          <a:xfrm>
            <a:off x="725275" y="1722025"/>
            <a:ext cx="3515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Source Sans Pro"/>
              <a:buChar char="●"/>
              <a:defRPr sz="1200">
                <a:latin typeface="Source Sans Pro"/>
                <a:ea typeface="Source Sans Pro"/>
                <a:cs typeface="Source Sans Pro"/>
                <a:sym typeface="Source Sans Pro"/>
              </a:defRPr>
            </a:lvl1pPr>
            <a:lvl2pPr marL="914400" lvl="1"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2pPr>
            <a:lvl3pPr marL="1371600" lvl="2"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3pPr>
            <a:lvl4pPr marL="1828800" lvl="3"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4pPr>
            <a:lvl5pPr marL="2286000" lvl="4"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5pPr>
            <a:lvl6pPr marL="2743200" lvl="5"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6pPr>
            <a:lvl7pPr marL="3200400" lvl="6"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7pPr>
            <a:lvl8pPr marL="3657600" lvl="7"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8pPr>
            <a:lvl9pPr marL="4114800" lvl="8" indent="-304800" rtl="0">
              <a:spcBef>
                <a:spcPts val="1000"/>
              </a:spcBef>
              <a:spcAft>
                <a:spcPts val="1000"/>
              </a:spcAft>
              <a:buSzPts val="1200"/>
              <a:buFont typeface="Source Sans Pro"/>
              <a:buChar char="■"/>
              <a:defRPr sz="1200">
                <a:latin typeface="Source Sans Pro"/>
                <a:ea typeface="Source Sans Pro"/>
                <a:cs typeface="Source Sans Pro"/>
                <a:sym typeface="Source Sans Pro"/>
              </a:defRPr>
            </a:lvl9pPr>
          </a:lstStyle>
          <a:p>
            <a:endParaRPr/>
          </a:p>
        </p:txBody>
      </p:sp>
      <p:sp>
        <p:nvSpPr>
          <p:cNvPr id="753" name="Google Shape;753;p91"/>
          <p:cNvSpPr txBox="1">
            <a:spLocks noGrp="1"/>
          </p:cNvSpPr>
          <p:nvPr>
            <p:ph type="subTitle" idx="2"/>
          </p:nvPr>
        </p:nvSpPr>
        <p:spPr>
          <a:xfrm>
            <a:off x="718649" y="292250"/>
            <a:ext cx="35463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atin typeface="Source Sans Pro"/>
                <a:ea typeface="Source Sans Pro"/>
                <a:cs typeface="Source Sans Pro"/>
                <a:sym typeface="Source Sans Pro"/>
              </a:defRPr>
            </a:lvl1pPr>
            <a:lvl2pPr lvl="1" rtl="0">
              <a:spcBef>
                <a:spcPts val="1600"/>
              </a:spcBef>
              <a:spcAft>
                <a:spcPts val="0"/>
              </a:spcAft>
              <a:buNone/>
              <a:defRPr>
                <a:latin typeface="Source Sans Pro"/>
                <a:ea typeface="Source Sans Pro"/>
                <a:cs typeface="Source Sans Pro"/>
                <a:sym typeface="Source Sans Pro"/>
              </a:defRPr>
            </a:lvl2pPr>
            <a:lvl3pPr lvl="2" rtl="0">
              <a:spcBef>
                <a:spcPts val="1600"/>
              </a:spcBef>
              <a:spcAft>
                <a:spcPts val="0"/>
              </a:spcAft>
              <a:buNone/>
              <a:defRPr>
                <a:latin typeface="Source Sans Pro"/>
                <a:ea typeface="Source Sans Pro"/>
                <a:cs typeface="Source Sans Pro"/>
                <a:sym typeface="Source Sans Pro"/>
              </a:defRPr>
            </a:lvl3pPr>
            <a:lvl4pPr lvl="3" rtl="0">
              <a:spcBef>
                <a:spcPts val="1600"/>
              </a:spcBef>
              <a:spcAft>
                <a:spcPts val="0"/>
              </a:spcAft>
              <a:buNone/>
              <a:defRPr>
                <a:latin typeface="Source Sans Pro"/>
                <a:ea typeface="Source Sans Pro"/>
                <a:cs typeface="Source Sans Pro"/>
                <a:sym typeface="Source Sans Pro"/>
              </a:defRPr>
            </a:lvl4pPr>
            <a:lvl5pPr lvl="4" rtl="0">
              <a:spcBef>
                <a:spcPts val="1600"/>
              </a:spcBef>
              <a:spcAft>
                <a:spcPts val="0"/>
              </a:spcAft>
              <a:buNone/>
              <a:defRPr>
                <a:latin typeface="Source Sans Pro"/>
                <a:ea typeface="Source Sans Pro"/>
                <a:cs typeface="Source Sans Pro"/>
                <a:sym typeface="Source Sans Pro"/>
              </a:defRPr>
            </a:lvl5pPr>
            <a:lvl6pPr lvl="5" rtl="0">
              <a:spcBef>
                <a:spcPts val="1600"/>
              </a:spcBef>
              <a:spcAft>
                <a:spcPts val="0"/>
              </a:spcAft>
              <a:buNone/>
              <a:defRPr>
                <a:latin typeface="Source Sans Pro"/>
                <a:ea typeface="Source Sans Pro"/>
                <a:cs typeface="Source Sans Pro"/>
                <a:sym typeface="Source Sans Pro"/>
              </a:defRPr>
            </a:lvl6pPr>
            <a:lvl7pPr lvl="6" rtl="0">
              <a:spcBef>
                <a:spcPts val="1600"/>
              </a:spcBef>
              <a:spcAft>
                <a:spcPts val="0"/>
              </a:spcAft>
              <a:buNone/>
              <a:defRPr>
                <a:latin typeface="Source Sans Pro"/>
                <a:ea typeface="Source Sans Pro"/>
                <a:cs typeface="Source Sans Pro"/>
                <a:sym typeface="Source Sans Pro"/>
              </a:defRPr>
            </a:lvl7pPr>
            <a:lvl8pPr lvl="7" rtl="0">
              <a:spcBef>
                <a:spcPts val="1600"/>
              </a:spcBef>
              <a:spcAft>
                <a:spcPts val="0"/>
              </a:spcAft>
              <a:buNone/>
              <a:defRPr>
                <a:latin typeface="Source Sans Pro"/>
                <a:ea typeface="Source Sans Pro"/>
                <a:cs typeface="Source Sans Pro"/>
                <a:sym typeface="Source Sans Pro"/>
              </a:defRPr>
            </a:lvl8pPr>
            <a:lvl9pPr lvl="8" rtl="0">
              <a:spcBef>
                <a:spcPts val="1600"/>
              </a:spcBef>
              <a:spcAft>
                <a:spcPts val="1600"/>
              </a:spcAft>
              <a:buNone/>
              <a:defRPr>
                <a:latin typeface="Source Sans Pro"/>
                <a:ea typeface="Source Sans Pro"/>
                <a:cs typeface="Source Sans Pro"/>
                <a:sym typeface="Source Sans Pro"/>
              </a:defRPr>
            </a:lvl9pPr>
          </a:lstStyle>
          <a:p>
            <a:endParaRPr/>
          </a:p>
        </p:txBody>
      </p:sp>
      <p:sp>
        <p:nvSpPr>
          <p:cNvPr id="754" name="Google Shape;754;p91"/>
          <p:cNvSpPr txBox="1">
            <a:spLocks noGrp="1"/>
          </p:cNvSpPr>
          <p:nvPr>
            <p:ph type="sldNum" idx="3"/>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Dark Blue Section Title  1">
  <p:cSld name="SECTION_TITLE_AND_DESCRIPTION_1_2">
    <p:bg>
      <p:bgPr>
        <a:solidFill>
          <a:srgbClr val="02BFE7"/>
        </a:solidFill>
        <a:effectLst/>
      </p:bgPr>
    </p:bg>
    <p:spTree>
      <p:nvGrpSpPr>
        <p:cNvPr id="1" name="Shape 755"/>
        <p:cNvGrpSpPr/>
        <p:nvPr/>
      </p:nvGrpSpPr>
      <p:grpSpPr>
        <a:xfrm>
          <a:off x="0" y="0"/>
          <a:ext cx="0" cy="0"/>
          <a:chOff x="0" y="0"/>
          <a:chExt cx="0" cy="0"/>
        </a:xfrm>
      </p:grpSpPr>
      <p:sp>
        <p:nvSpPr>
          <p:cNvPr id="756" name="Google Shape;756;p92"/>
          <p:cNvSpPr txBox="1">
            <a:spLocks noGrp="1"/>
          </p:cNvSpPr>
          <p:nvPr>
            <p:ph type="ctrTitle"/>
          </p:nvPr>
        </p:nvSpPr>
        <p:spPr>
          <a:xfrm>
            <a:off x="5072574" y="216827"/>
            <a:ext cx="34947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600"/>
              <a:buFont typeface="Source Sans Pro SemiBold"/>
              <a:buNone/>
              <a:defRPr sz="26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2pPr>
            <a:lvl3pPr lvl="2"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3pPr>
            <a:lvl4pPr lvl="3"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4pPr>
            <a:lvl5pPr lvl="4"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5pPr>
            <a:lvl6pPr lvl="5"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6pPr>
            <a:lvl7pPr lvl="6"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7pPr>
            <a:lvl8pPr lvl="7"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8pPr>
            <a:lvl9pPr lvl="8"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9pPr>
          </a:lstStyle>
          <a:p>
            <a:endParaRPr/>
          </a:p>
        </p:txBody>
      </p:sp>
      <p:pic>
        <p:nvPicPr>
          <p:cNvPr id="757" name="Google Shape;757;p92"/>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758" name="Google Shape;758;p92"/>
          <p:cNvSpPr txBox="1">
            <a:spLocks noGrp="1"/>
          </p:cNvSpPr>
          <p:nvPr>
            <p:ph type="body" idx="1"/>
          </p:nvPr>
        </p:nvSpPr>
        <p:spPr>
          <a:xfrm>
            <a:off x="4965375" y="1252950"/>
            <a:ext cx="3515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Source Sans Pro"/>
              <a:buChar char="●"/>
              <a:defRPr sz="1200">
                <a:latin typeface="Source Sans Pro"/>
                <a:ea typeface="Source Sans Pro"/>
                <a:cs typeface="Source Sans Pro"/>
                <a:sym typeface="Source Sans Pro"/>
              </a:defRPr>
            </a:lvl1pPr>
            <a:lvl2pPr marL="914400" lvl="1"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2pPr>
            <a:lvl3pPr marL="1371600" lvl="2"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3pPr>
            <a:lvl4pPr marL="1828800" lvl="3"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4pPr>
            <a:lvl5pPr marL="2286000" lvl="4"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5pPr>
            <a:lvl6pPr marL="2743200" lvl="5"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6pPr>
            <a:lvl7pPr marL="3200400" lvl="6"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7pPr>
            <a:lvl8pPr marL="3657600" lvl="7"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8pPr>
            <a:lvl9pPr marL="4114800" lvl="8" indent="-304800" rtl="0">
              <a:spcBef>
                <a:spcPts val="1000"/>
              </a:spcBef>
              <a:spcAft>
                <a:spcPts val="1000"/>
              </a:spcAft>
              <a:buSzPts val="1200"/>
              <a:buFont typeface="Source Sans Pro"/>
              <a:buChar char="■"/>
              <a:defRPr sz="1200">
                <a:latin typeface="Source Sans Pro"/>
                <a:ea typeface="Source Sans Pro"/>
                <a:cs typeface="Source Sans Pro"/>
                <a:sym typeface="Source Sans Pro"/>
              </a:defRPr>
            </a:lvl9pPr>
          </a:lstStyle>
          <a:p>
            <a:endParaRPr/>
          </a:p>
        </p:txBody>
      </p:sp>
      <p:sp>
        <p:nvSpPr>
          <p:cNvPr id="759" name="Google Shape;759;p92"/>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ection Title and Description 1 1">
  <p:cSld name="SECTION_TITLE_AND_DESCRIPTION_1_1">
    <p:bg>
      <p:bgPr>
        <a:solidFill>
          <a:srgbClr val="BCE3F8"/>
        </a:solidFill>
        <a:effectLst/>
      </p:bgPr>
    </p:bg>
    <p:spTree>
      <p:nvGrpSpPr>
        <p:cNvPr id="1" name="Shape 760"/>
        <p:cNvGrpSpPr/>
        <p:nvPr/>
      </p:nvGrpSpPr>
      <p:grpSpPr>
        <a:xfrm>
          <a:off x="0" y="0"/>
          <a:ext cx="0" cy="0"/>
          <a:chOff x="0" y="0"/>
          <a:chExt cx="0" cy="0"/>
        </a:xfrm>
      </p:grpSpPr>
      <p:sp>
        <p:nvSpPr>
          <p:cNvPr id="761" name="Google Shape;761;p93"/>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1385B"/>
              </a:buClr>
              <a:buSzPts val="6000"/>
              <a:buFont typeface="Source Sans Pro SemiBold"/>
              <a:buNone/>
              <a:defRPr sz="60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pic>
        <p:nvPicPr>
          <p:cNvPr id="762" name="Google Shape;762;p93"/>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763" name="Google Shape;763;p93"/>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764"/>
        <p:cNvGrpSpPr/>
        <p:nvPr/>
      </p:nvGrpSpPr>
      <p:grpSpPr>
        <a:xfrm>
          <a:off x="0" y="0"/>
          <a:ext cx="0" cy="0"/>
          <a:chOff x="0" y="0"/>
          <a:chExt cx="0" cy="0"/>
        </a:xfrm>
      </p:grpSpPr>
      <p:sp>
        <p:nvSpPr>
          <p:cNvPr id="765" name="Google Shape;765;p94"/>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6" name="Google Shape;766;p94"/>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767" name="Google Shape;767;p94"/>
          <p:cNvSpPr txBox="1"/>
          <p:nvPr/>
        </p:nvSpPr>
        <p:spPr>
          <a:xfrm>
            <a:off x="712850" y="289400"/>
            <a:ext cx="8212200" cy="84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rgbClr val="11385B"/>
                </a:solidFill>
                <a:latin typeface="Source Sans Pro SemiBold"/>
                <a:ea typeface="Source Sans Pro SemiBold"/>
                <a:cs typeface="Source Sans Pro SemiBold"/>
                <a:sym typeface="Source Sans Pro SemiBold"/>
              </a:rPr>
              <a:t>Icons to use in presentations</a:t>
            </a:r>
            <a:endParaRPr sz="2800">
              <a:solidFill>
                <a:srgbClr val="11385B"/>
              </a:solidFill>
              <a:latin typeface="Source Sans Pro SemiBold"/>
              <a:ea typeface="Source Sans Pro SemiBold"/>
              <a:cs typeface="Source Sans Pro SemiBold"/>
              <a:sym typeface="Source Sans Pro SemiBold"/>
            </a:endParaRPr>
          </a:p>
          <a:p>
            <a:pPr marL="0" lvl="0" indent="0" algn="l" rtl="0">
              <a:spcBef>
                <a:spcPts val="0"/>
              </a:spcBef>
              <a:spcAft>
                <a:spcPts val="0"/>
              </a:spcAft>
              <a:buNone/>
            </a:pPr>
            <a:r>
              <a:rPr lang="en" sz="1800">
                <a:solidFill>
                  <a:srgbClr val="11385B"/>
                </a:solidFill>
                <a:latin typeface="Source Sans Pro"/>
                <a:ea typeface="Source Sans Pro"/>
                <a:cs typeface="Source Sans Pro"/>
                <a:sym typeface="Source Sans Pro"/>
              </a:rPr>
              <a:t>Copy icons from master slide for use in your presentation (Slide&gt;Edit master) </a:t>
            </a:r>
            <a:endParaRPr sz="1800">
              <a:solidFill>
                <a:srgbClr val="11385B"/>
              </a:solidFill>
              <a:latin typeface="Source Sans Pro"/>
              <a:ea typeface="Source Sans Pro"/>
              <a:cs typeface="Source Sans Pro"/>
              <a:sym typeface="Source Sans Pro"/>
            </a:endParaRPr>
          </a:p>
        </p:txBody>
      </p:sp>
      <p:pic>
        <p:nvPicPr>
          <p:cNvPr id="768" name="Google Shape;768;p94" descr="thin-0001_compose_write_pencil_new.png"/>
          <p:cNvPicPr preferRelativeResize="0"/>
          <p:nvPr/>
        </p:nvPicPr>
        <p:blipFill>
          <a:blip r:embed="rId3">
            <a:alphaModFix/>
          </a:blip>
          <a:stretch>
            <a:fillRect/>
          </a:stretch>
        </p:blipFill>
        <p:spPr>
          <a:xfrm>
            <a:off x="908685" y="1443808"/>
            <a:ext cx="468822" cy="468821"/>
          </a:xfrm>
          <a:prstGeom prst="rect">
            <a:avLst/>
          </a:prstGeom>
          <a:noFill/>
          <a:ln>
            <a:noFill/>
          </a:ln>
        </p:spPr>
      </p:pic>
      <p:pic>
        <p:nvPicPr>
          <p:cNvPr id="769" name="Google Shape;769;p94" descr="thin-0019_mobile_iphone.png"/>
          <p:cNvPicPr preferRelativeResize="0"/>
          <p:nvPr/>
        </p:nvPicPr>
        <p:blipFill>
          <a:blip r:embed="rId4">
            <a:alphaModFix/>
          </a:blip>
          <a:stretch>
            <a:fillRect/>
          </a:stretch>
        </p:blipFill>
        <p:spPr>
          <a:xfrm>
            <a:off x="1664805" y="1450141"/>
            <a:ext cx="536962" cy="536961"/>
          </a:xfrm>
          <a:prstGeom prst="rect">
            <a:avLst/>
          </a:prstGeom>
          <a:noFill/>
          <a:ln>
            <a:noFill/>
          </a:ln>
        </p:spPr>
      </p:pic>
      <p:pic>
        <p:nvPicPr>
          <p:cNvPr id="770" name="Google Shape;770;p94" descr="thin-0020_ipad_reading_mobile.png"/>
          <p:cNvPicPr preferRelativeResize="0"/>
          <p:nvPr/>
        </p:nvPicPr>
        <p:blipFill>
          <a:blip r:embed="rId5">
            <a:alphaModFix/>
          </a:blip>
          <a:stretch>
            <a:fillRect/>
          </a:stretch>
        </p:blipFill>
        <p:spPr>
          <a:xfrm>
            <a:off x="2396869" y="1450150"/>
            <a:ext cx="559498" cy="559498"/>
          </a:xfrm>
          <a:prstGeom prst="rect">
            <a:avLst/>
          </a:prstGeom>
          <a:noFill/>
          <a:ln>
            <a:noFill/>
          </a:ln>
        </p:spPr>
      </p:pic>
      <p:pic>
        <p:nvPicPr>
          <p:cNvPr id="771" name="Google Shape;771;p94" descr="thin-0021_calendar_month_day_planner.png"/>
          <p:cNvPicPr preferRelativeResize="0"/>
          <p:nvPr/>
        </p:nvPicPr>
        <p:blipFill>
          <a:blip r:embed="rId6">
            <a:alphaModFix/>
          </a:blip>
          <a:stretch>
            <a:fillRect/>
          </a:stretch>
        </p:blipFill>
        <p:spPr>
          <a:xfrm>
            <a:off x="5559837" y="2146012"/>
            <a:ext cx="559498" cy="559498"/>
          </a:xfrm>
          <a:prstGeom prst="rect">
            <a:avLst/>
          </a:prstGeom>
          <a:noFill/>
          <a:ln>
            <a:noFill/>
          </a:ln>
        </p:spPr>
      </p:pic>
      <p:pic>
        <p:nvPicPr>
          <p:cNvPr id="772" name="Google Shape;772;p94" descr="thin-0027_stopwatch_timer_running_time.png"/>
          <p:cNvPicPr preferRelativeResize="0"/>
          <p:nvPr/>
        </p:nvPicPr>
        <p:blipFill>
          <a:blip r:embed="rId7">
            <a:alphaModFix/>
          </a:blip>
          <a:stretch>
            <a:fillRect/>
          </a:stretch>
        </p:blipFill>
        <p:spPr>
          <a:xfrm>
            <a:off x="6251855" y="2146012"/>
            <a:ext cx="559498" cy="559498"/>
          </a:xfrm>
          <a:prstGeom prst="rect">
            <a:avLst/>
          </a:prstGeom>
          <a:noFill/>
          <a:ln>
            <a:noFill/>
          </a:ln>
        </p:spPr>
      </p:pic>
      <p:pic>
        <p:nvPicPr>
          <p:cNvPr id="773" name="Google Shape;773;p94" descr="thin-0032_flag.png"/>
          <p:cNvPicPr preferRelativeResize="0"/>
          <p:nvPr/>
        </p:nvPicPr>
        <p:blipFill>
          <a:blip r:embed="rId8">
            <a:alphaModFix/>
          </a:blip>
          <a:stretch>
            <a:fillRect/>
          </a:stretch>
        </p:blipFill>
        <p:spPr>
          <a:xfrm>
            <a:off x="7240360" y="2124953"/>
            <a:ext cx="559498" cy="559498"/>
          </a:xfrm>
          <a:prstGeom prst="rect">
            <a:avLst/>
          </a:prstGeom>
          <a:noFill/>
          <a:ln>
            <a:noFill/>
          </a:ln>
        </p:spPr>
      </p:pic>
      <p:pic>
        <p:nvPicPr>
          <p:cNvPr id="774" name="Google Shape;774;p94" descr="thin-0033_search_find_zoom.png"/>
          <p:cNvPicPr preferRelativeResize="0"/>
          <p:nvPr/>
        </p:nvPicPr>
        <p:blipFill>
          <a:blip r:embed="rId9">
            <a:alphaModFix/>
          </a:blip>
          <a:stretch>
            <a:fillRect/>
          </a:stretch>
        </p:blipFill>
        <p:spPr>
          <a:xfrm>
            <a:off x="7277677" y="1496399"/>
            <a:ext cx="559498" cy="559498"/>
          </a:xfrm>
          <a:prstGeom prst="rect">
            <a:avLst/>
          </a:prstGeom>
          <a:noFill/>
          <a:ln>
            <a:noFill/>
          </a:ln>
        </p:spPr>
      </p:pic>
      <p:pic>
        <p:nvPicPr>
          <p:cNvPr id="775" name="Google Shape;775;p94" descr="thin-0042_attachment.png"/>
          <p:cNvPicPr preferRelativeResize="0"/>
          <p:nvPr/>
        </p:nvPicPr>
        <p:blipFill>
          <a:blip r:embed="rId10">
            <a:alphaModFix/>
          </a:blip>
          <a:stretch>
            <a:fillRect/>
          </a:stretch>
        </p:blipFill>
        <p:spPr>
          <a:xfrm>
            <a:off x="6413491" y="1438883"/>
            <a:ext cx="559498" cy="559498"/>
          </a:xfrm>
          <a:prstGeom prst="rect">
            <a:avLst/>
          </a:prstGeom>
          <a:noFill/>
          <a:ln>
            <a:noFill/>
          </a:ln>
        </p:spPr>
      </p:pic>
      <p:pic>
        <p:nvPicPr>
          <p:cNvPr id="776" name="Google Shape;776;p94" descr="thin-0052_settings_gears_preferences_gearbox.png"/>
          <p:cNvPicPr preferRelativeResize="0"/>
          <p:nvPr/>
        </p:nvPicPr>
        <p:blipFill>
          <a:blip r:embed="rId11">
            <a:alphaModFix/>
          </a:blip>
          <a:stretch>
            <a:fillRect/>
          </a:stretch>
        </p:blipFill>
        <p:spPr>
          <a:xfrm>
            <a:off x="5741103" y="1484220"/>
            <a:ext cx="559498" cy="559498"/>
          </a:xfrm>
          <a:prstGeom prst="rect">
            <a:avLst/>
          </a:prstGeom>
          <a:noFill/>
          <a:ln>
            <a:noFill/>
          </a:ln>
        </p:spPr>
      </p:pic>
      <p:pic>
        <p:nvPicPr>
          <p:cNvPr id="777" name="Google Shape;777;p94" descr="thin-0055_settings_tools_configuration_preferences.png"/>
          <p:cNvPicPr preferRelativeResize="0"/>
          <p:nvPr/>
        </p:nvPicPr>
        <p:blipFill>
          <a:blip r:embed="rId12">
            <a:alphaModFix/>
          </a:blip>
          <a:stretch>
            <a:fillRect/>
          </a:stretch>
        </p:blipFill>
        <p:spPr>
          <a:xfrm>
            <a:off x="5140550" y="1438883"/>
            <a:ext cx="559498" cy="559498"/>
          </a:xfrm>
          <a:prstGeom prst="rect">
            <a:avLst/>
          </a:prstGeom>
          <a:noFill/>
          <a:ln>
            <a:noFill/>
          </a:ln>
        </p:spPr>
      </p:pic>
      <p:pic>
        <p:nvPicPr>
          <p:cNvPr id="778" name="Google Shape;778;p94" descr="thin-0070_paper_role.png"/>
          <p:cNvPicPr preferRelativeResize="0"/>
          <p:nvPr/>
        </p:nvPicPr>
        <p:blipFill>
          <a:blip r:embed="rId13">
            <a:alphaModFix/>
          </a:blip>
          <a:stretch>
            <a:fillRect/>
          </a:stretch>
        </p:blipFill>
        <p:spPr>
          <a:xfrm>
            <a:off x="4487066" y="1438883"/>
            <a:ext cx="559498" cy="559498"/>
          </a:xfrm>
          <a:prstGeom prst="rect">
            <a:avLst/>
          </a:prstGeom>
          <a:noFill/>
          <a:ln>
            <a:noFill/>
          </a:ln>
        </p:spPr>
      </p:pic>
      <p:pic>
        <p:nvPicPr>
          <p:cNvPr id="779" name="Google Shape;779;p94" descr="thin-0100_to_do_list_reminder_done.png"/>
          <p:cNvPicPr preferRelativeResize="0"/>
          <p:nvPr/>
        </p:nvPicPr>
        <p:blipFill>
          <a:blip r:embed="rId14">
            <a:alphaModFix/>
          </a:blip>
          <a:stretch>
            <a:fillRect/>
          </a:stretch>
        </p:blipFill>
        <p:spPr>
          <a:xfrm>
            <a:off x="3771636" y="1393545"/>
            <a:ext cx="559498" cy="559498"/>
          </a:xfrm>
          <a:prstGeom prst="rect">
            <a:avLst/>
          </a:prstGeom>
          <a:noFill/>
          <a:ln>
            <a:noFill/>
          </a:ln>
        </p:spPr>
      </p:pic>
      <p:pic>
        <p:nvPicPr>
          <p:cNvPr id="780" name="Google Shape;780;p94" descr="thin-0128_upload_load_share.png"/>
          <p:cNvPicPr preferRelativeResize="0"/>
          <p:nvPr/>
        </p:nvPicPr>
        <p:blipFill>
          <a:blip r:embed="rId15">
            <a:alphaModFix/>
          </a:blip>
          <a:stretch>
            <a:fillRect/>
          </a:stretch>
        </p:blipFill>
        <p:spPr>
          <a:xfrm>
            <a:off x="3109351" y="1377900"/>
            <a:ext cx="559498" cy="559498"/>
          </a:xfrm>
          <a:prstGeom prst="rect">
            <a:avLst/>
          </a:prstGeom>
          <a:noFill/>
          <a:ln>
            <a:noFill/>
          </a:ln>
        </p:spPr>
      </p:pic>
      <p:pic>
        <p:nvPicPr>
          <p:cNvPr id="781" name="Google Shape;781;p94" descr="thin-0143_rotate_clockwise.png"/>
          <p:cNvPicPr preferRelativeResize="0"/>
          <p:nvPr/>
        </p:nvPicPr>
        <p:blipFill>
          <a:blip r:embed="rId16">
            <a:alphaModFix/>
          </a:blip>
          <a:stretch>
            <a:fillRect/>
          </a:stretch>
        </p:blipFill>
        <p:spPr>
          <a:xfrm>
            <a:off x="4822171" y="2193253"/>
            <a:ext cx="512248" cy="512247"/>
          </a:xfrm>
          <a:prstGeom prst="rect">
            <a:avLst/>
          </a:prstGeom>
          <a:noFill/>
          <a:ln>
            <a:noFill/>
          </a:ln>
        </p:spPr>
      </p:pic>
      <p:pic>
        <p:nvPicPr>
          <p:cNvPr id="782" name="Google Shape;782;p94" descr="thin-0153_delete_exit_remove_close.png"/>
          <p:cNvPicPr preferRelativeResize="0"/>
          <p:nvPr/>
        </p:nvPicPr>
        <p:blipFill>
          <a:blip r:embed="rId17">
            <a:alphaModFix/>
          </a:blip>
          <a:stretch>
            <a:fillRect/>
          </a:stretch>
        </p:blipFill>
        <p:spPr>
          <a:xfrm>
            <a:off x="4819971" y="2995724"/>
            <a:ext cx="559498" cy="539397"/>
          </a:xfrm>
          <a:prstGeom prst="rect">
            <a:avLst/>
          </a:prstGeom>
          <a:noFill/>
          <a:ln>
            <a:noFill/>
          </a:ln>
        </p:spPr>
      </p:pic>
      <p:pic>
        <p:nvPicPr>
          <p:cNvPr id="783" name="Google Shape;783;p94" descr="thin-0154_ok_successful_check.png"/>
          <p:cNvPicPr preferRelativeResize="0"/>
          <p:nvPr/>
        </p:nvPicPr>
        <p:blipFill>
          <a:blip r:embed="rId18">
            <a:alphaModFix/>
          </a:blip>
          <a:stretch>
            <a:fillRect/>
          </a:stretch>
        </p:blipFill>
        <p:spPr>
          <a:xfrm>
            <a:off x="5584369" y="2971021"/>
            <a:ext cx="559498" cy="539397"/>
          </a:xfrm>
          <a:prstGeom prst="rect">
            <a:avLst/>
          </a:prstGeom>
          <a:noFill/>
          <a:ln>
            <a:noFill/>
          </a:ln>
        </p:spPr>
      </p:pic>
      <p:pic>
        <p:nvPicPr>
          <p:cNvPr id="784" name="Google Shape;784;p94" descr="thin-0207_list_checkbox_todo_done.png"/>
          <p:cNvPicPr preferRelativeResize="0"/>
          <p:nvPr/>
        </p:nvPicPr>
        <p:blipFill>
          <a:blip r:embed="rId19">
            <a:alphaModFix/>
          </a:blip>
          <a:stretch>
            <a:fillRect/>
          </a:stretch>
        </p:blipFill>
        <p:spPr>
          <a:xfrm>
            <a:off x="6413491" y="2983367"/>
            <a:ext cx="559498" cy="539397"/>
          </a:xfrm>
          <a:prstGeom prst="rect">
            <a:avLst/>
          </a:prstGeom>
          <a:noFill/>
          <a:ln>
            <a:noFill/>
          </a:ln>
        </p:spPr>
      </p:pic>
      <p:pic>
        <p:nvPicPr>
          <p:cNvPr id="785" name="Google Shape;785;p94" descr="thin-0281_chat_message_discussion_bubble_reply_conversation.png"/>
          <p:cNvPicPr preferRelativeResize="0"/>
          <p:nvPr/>
        </p:nvPicPr>
        <p:blipFill>
          <a:blip r:embed="rId20">
            <a:alphaModFix/>
          </a:blip>
          <a:stretch>
            <a:fillRect/>
          </a:stretch>
        </p:blipFill>
        <p:spPr>
          <a:xfrm>
            <a:off x="7277677" y="3030790"/>
            <a:ext cx="559498" cy="539397"/>
          </a:xfrm>
          <a:prstGeom prst="rect">
            <a:avLst/>
          </a:prstGeom>
          <a:noFill/>
          <a:ln>
            <a:noFill/>
          </a:ln>
        </p:spPr>
      </p:pic>
      <p:pic>
        <p:nvPicPr>
          <p:cNvPr id="786" name="Google Shape;786;p94" descr="thin-0310_support_help_talk_call.png"/>
          <p:cNvPicPr preferRelativeResize="0"/>
          <p:nvPr/>
        </p:nvPicPr>
        <p:blipFill>
          <a:blip r:embed="rId21">
            <a:alphaModFix/>
          </a:blip>
          <a:stretch>
            <a:fillRect/>
          </a:stretch>
        </p:blipFill>
        <p:spPr>
          <a:xfrm>
            <a:off x="3284615" y="2893557"/>
            <a:ext cx="559498" cy="539397"/>
          </a:xfrm>
          <a:prstGeom prst="rect">
            <a:avLst/>
          </a:prstGeom>
          <a:noFill/>
          <a:ln>
            <a:noFill/>
          </a:ln>
        </p:spPr>
      </p:pic>
      <p:pic>
        <p:nvPicPr>
          <p:cNvPr id="787" name="Google Shape;787;p94" descr="thin-0358_database_raid.png"/>
          <p:cNvPicPr preferRelativeResize="0"/>
          <p:nvPr/>
        </p:nvPicPr>
        <p:blipFill>
          <a:blip r:embed="rId22">
            <a:alphaModFix/>
          </a:blip>
          <a:stretch>
            <a:fillRect/>
          </a:stretch>
        </p:blipFill>
        <p:spPr>
          <a:xfrm>
            <a:off x="4774921" y="3597529"/>
            <a:ext cx="559498" cy="539397"/>
          </a:xfrm>
          <a:prstGeom prst="rect">
            <a:avLst/>
          </a:prstGeom>
          <a:noFill/>
          <a:ln>
            <a:noFill/>
          </a:ln>
        </p:spPr>
      </p:pic>
      <p:pic>
        <p:nvPicPr>
          <p:cNvPr id="788" name="Google Shape;788;p94" descr="thin-0383_graph_columns_growth_statistics.png"/>
          <p:cNvPicPr preferRelativeResize="0"/>
          <p:nvPr/>
        </p:nvPicPr>
        <p:blipFill>
          <a:blip r:embed="rId23">
            <a:alphaModFix/>
          </a:blip>
          <a:stretch>
            <a:fillRect/>
          </a:stretch>
        </p:blipFill>
        <p:spPr>
          <a:xfrm>
            <a:off x="3245984" y="3637174"/>
            <a:ext cx="559498" cy="539397"/>
          </a:xfrm>
          <a:prstGeom prst="rect">
            <a:avLst/>
          </a:prstGeom>
          <a:noFill/>
          <a:ln>
            <a:noFill/>
          </a:ln>
        </p:spPr>
      </p:pic>
      <p:pic>
        <p:nvPicPr>
          <p:cNvPr id="789" name="Google Shape;789;p94" descr="thin-0384_graph_columns_drop_statistics.png"/>
          <p:cNvPicPr preferRelativeResize="0"/>
          <p:nvPr/>
        </p:nvPicPr>
        <p:blipFill>
          <a:blip r:embed="rId24">
            <a:alphaModFix/>
          </a:blip>
          <a:stretch>
            <a:fillRect/>
          </a:stretch>
        </p:blipFill>
        <p:spPr>
          <a:xfrm>
            <a:off x="4019408" y="3612866"/>
            <a:ext cx="559498" cy="539397"/>
          </a:xfrm>
          <a:prstGeom prst="rect">
            <a:avLst/>
          </a:prstGeom>
          <a:noFill/>
          <a:ln>
            <a:noFill/>
          </a:ln>
        </p:spPr>
      </p:pic>
      <p:pic>
        <p:nvPicPr>
          <p:cNvPr id="790" name="Google Shape;790;p94" descr="thin-0550_attention_error_alert_caution.png"/>
          <p:cNvPicPr preferRelativeResize="0"/>
          <p:nvPr/>
        </p:nvPicPr>
        <p:blipFill>
          <a:blip r:embed="rId25">
            <a:alphaModFix/>
          </a:blip>
          <a:stretch>
            <a:fillRect/>
          </a:stretch>
        </p:blipFill>
        <p:spPr>
          <a:xfrm>
            <a:off x="2493013" y="3582833"/>
            <a:ext cx="559498" cy="539397"/>
          </a:xfrm>
          <a:prstGeom prst="rect">
            <a:avLst/>
          </a:prstGeom>
          <a:noFill/>
          <a:ln>
            <a:noFill/>
          </a:ln>
        </p:spPr>
      </p:pic>
      <p:pic>
        <p:nvPicPr>
          <p:cNvPr id="791" name="Google Shape;791;p94" descr="thin-0661_like_thumb_up_vote.png"/>
          <p:cNvPicPr preferRelativeResize="0"/>
          <p:nvPr/>
        </p:nvPicPr>
        <p:blipFill>
          <a:blip r:embed="rId26">
            <a:alphaModFix/>
          </a:blip>
          <a:stretch>
            <a:fillRect/>
          </a:stretch>
        </p:blipFill>
        <p:spPr>
          <a:xfrm>
            <a:off x="828134" y="3530179"/>
            <a:ext cx="559498" cy="539397"/>
          </a:xfrm>
          <a:prstGeom prst="rect">
            <a:avLst/>
          </a:prstGeom>
          <a:noFill/>
          <a:ln>
            <a:noFill/>
          </a:ln>
        </p:spPr>
      </p:pic>
      <p:pic>
        <p:nvPicPr>
          <p:cNvPr id="792" name="Google Shape;792;p94" descr="thin-0662_dislike_thumb_down_vote.png"/>
          <p:cNvPicPr preferRelativeResize="0"/>
          <p:nvPr/>
        </p:nvPicPr>
        <p:blipFill>
          <a:blip r:embed="rId27">
            <a:alphaModFix/>
          </a:blip>
          <a:stretch>
            <a:fillRect/>
          </a:stretch>
        </p:blipFill>
        <p:spPr>
          <a:xfrm>
            <a:off x="1674930" y="3582833"/>
            <a:ext cx="559498" cy="539397"/>
          </a:xfrm>
          <a:prstGeom prst="rect">
            <a:avLst/>
          </a:prstGeom>
          <a:noFill/>
          <a:ln>
            <a:noFill/>
          </a:ln>
        </p:spPr>
      </p:pic>
      <p:pic>
        <p:nvPicPr>
          <p:cNvPr id="793" name="Google Shape;793;p94" descr="thin-0699_user_profile_avatar_man_male.png"/>
          <p:cNvPicPr preferRelativeResize="0"/>
          <p:nvPr/>
        </p:nvPicPr>
        <p:blipFill>
          <a:blip r:embed="rId28">
            <a:alphaModFix/>
          </a:blip>
          <a:stretch>
            <a:fillRect/>
          </a:stretch>
        </p:blipFill>
        <p:spPr>
          <a:xfrm>
            <a:off x="2493013" y="2893546"/>
            <a:ext cx="559498" cy="539397"/>
          </a:xfrm>
          <a:prstGeom prst="rect">
            <a:avLst/>
          </a:prstGeom>
          <a:noFill/>
          <a:ln>
            <a:noFill/>
          </a:ln>
        </p:spPr>
      </p:pic>
      <p:pic>
        <p:nvPicPr>
          <p:cNvPr id="794" name="Google Shape;794;p94" descr="thin-0700_user_profile_avatar_woman_female.png"/>
          <p:cNvPicPr preferRelativeResize="0"/>
          <p:nvPr/>
        </p:nvPicPr>
        <p:blipFill>
          <a:blip r:embed="rId29">
            <a:alphaModFix/>
          </a:blip>
          <a:stretch>
            <a:fillRect/>
          </a:stretch>
        </p:blipFill>
        <p:spPr>
          <a:xfrm>
            <a:off x="1664805" y="2893546"/>
            <a:ext cx="559498" cy="539397"/>
          </a:xfrm>
          <a:prstGeom prst="rect">
            <a:avLst/>
          </a:prstGeom>
          <a:noFill/>
          <a:ln>
            <a:noFill/>
          </a:ln>
        </p:spPr>
      </p:pic>
      <p:pic>
        <p:nvPicPr>
          <p:cNvPr id="795" name="Google Shape;795;p94" descr="thin-0704_users_profile_group_couple_man_woman.png"/>
          <p:cNvPicPr preferRelativeResize="0"/>
          <p:nvPr/>
        </p:nvPicPr>
        <p:blipFill>
          <a:blip r:embed="rId30">
            <a:alphaModFix/>
          </a:blip>
          <a:stretch>
            <a:fillRect/>
          </a:stretch>
        </p:blipFill>
        <p:spPr>
          <a:xfrm>
            <a:off x="788275" y="2893546"/>
            <a:ext cx="559498" cy="539397"/>
          </a:xfrm>
          <a:prstGeom prst="rect">
            <a:avLst/>
          </a:prstGeom>
          <a:noFill/>
          <a:ln>
            <a:noFill/>
          </a:ln>
        </p:spPr>
      </p:pic>
      <p:pic>
        <p:nvPicPr>
          <p:cNvPr id="796" name="Google Shape;796;p94" descr="thin-0709_user_profile_avatar_man_male.png"/>
          <p:cNvPicPr preferRelativeResize="0"/>
          <p:nvPr/>
        </p:nvPicPr>
        <p:blipFill>
          <a:blip r:embed="rId31">
            <a:alphaModFix/>
          </a:blip>
          <a:stretch>
            <a:fillRect/>
          </a:stretch>
        </p:blipFill>
        <p:spPr>
          <a:xfrm>
            <a:off x="3212139" y="2146013"/>
            <a:ext cx="559498" cy="539397"/>
          </a:xfrm>
          <a:prstGeom prst="rect">
            <a:avLst/>
          </a:prstGeom>
          <a:noFill/>
          <a:ln>
            <a:noFill/>
          </a:ln>
        </p:spPr>
      </p:pic>
      <p:pic>
        <p:nvPicPr>
          <p:cNvPr id="797" name="Google Shape;797;p94" descr="thin-0710_business_tie_user_profile_avatar_man_male.png"/>
          <p:cNvPicPr preferRelativeResize="0"/>
          <p:nvPr/>
        </p:nvPicPr>
        <p:blipFill>
          <a:blip r:embed="rId32">
            <a:alphaModFix/>
          </a:blip>
          <a:stretch>
            <a:fillRect/>
          </a:stretch>
        </p:blipFill>
        <p:spPr>
          <a:xfrm>
            <a:off x="2493013" y="2146013"/>
            <a:ext cx="559498" cy="539397"/>
          </a:xfrm>
          <a:prstGeom prst="rect">
            <a:avLst/>
          </a:prstGeom>
          <a:noFill/>
          <a:ln>
            <a:noFill/>
          </a:ln>
        </p:spPr>
      </p:pic>
      <p:pic>
        <p:nvPicPr>
          <p:cNvPr id="798" name="Google Shape;798;p94" descr="thin-0711_young_boy_user_profile_avatar_man_male.png"/>
          <p:cNvPicPr preferRelativeResize="0"/>
          <p:nvPr/>
        </p:nvPicPr>
        <p:blipFill>
          <a:blip r:embed="rId33">
            <a:alphaModFix/>
          </a:blip>
          <a:stretch>
            <a:fillRect/>
          </a:stretch>
        </p:blipFill>
        <p:spPr>
          <a:xfrm>
            <a:off x="1659294" y="2146013"/>
            <a:ext cx="559498" cy="539397"/>
          </a:xfrm>
          <a:prstGeom prst="rect">
            <a:avLst/>
          </a:prstGeom>
          <a:noFill/>
          <a:ln>
            <a:noFill/>
          </a:ln>
        </p:spPr>
      </p:pic>
      <p:pic>
        <p:nvPicPr>
          <p:cNvPr id="799" name="Google Shape;799;p94" descr="thin-0712_user_profile_avatar_girl_woman_female.png"/>
          <p:cNvPicPr preferRelativeResize="0"/>
          <p:nvPr/>
        </p:nvPicPr>
        <p:blipFill>
          <a:blip r:embed="rId34">
            <a:alphaModFix/>
          </a:blip>
          <a:stretch>
            <a:fillRect/>
          </a:stretch>
        </p:blipFill>
        <p:spPr>
          <a:xfrm>
            <a:off x="788275" y="2068282"/>
            <a:ext cx="559498" cy="539397"/>
          </a:xfrm>
          <a:prstGeom prst="rect">
            <a:avLst/>
          </a:prstGeom>
          <a:noFill/>
          <a:ln>
            <a:noFill/>
          </a:ln>
        </p:spPr>
      </p:pic>
      <p:pic>
        <p:nvPicPr>
          <p:cNvPr id="800" name="Google Shape;800;p94"/>
          <p:cNvPicPr preferRelativeResize="0"/>
          <p:nvPr/>
        </p:nvPicPr>
        <p:blipFill>
          <a:blip r:embed="rId35">
            <a:alphaModFix/>
          </a:blip>
          <a:stretch>
            <a:fillRect/>
          </a:stretch>
        </p:blipFill>
        <p:spPr>
          <a:xfrm>
            <a:off x="5545824" y="3638820"/>
            <a:ext cx="650451" cy="650450"/>
          </a:xfrm>
          <a:prstGeom prst="rect">
            <a:avLst/>
          </a:prstGeom>
          <a:noFill/>
          <a:ln>
            <a:noFill/>
          </a:ln>
        </p:spPr>
      </p:pic>
      <p:pic>
        <p:nvPicPr>
          <p:cNvPr id="801" name="Google Shape;801;p94" descr="thin-0766_weather_snow_flake_winter.png"/>
          <p:cNvPicPr preferRelativeResize="0"/>
          <p:nvPr/>
        </p:nvPicPr>
        <p:blipFill>
          <a:blip r:embed="rId36">
            <a:alphaModFix/>
          </a:blip>
          <a:stretch>
            <a:fillRect/>
          </a:stretch>
        </p:blipFill>
        <p:spPr>
          <a:xfrm>
            <a:off x="4053393" y="2952662"/>
            <a:ext cx="559498" cy="559496"/>
          </a:xfrm>
          <a:prstGeom prst="rect">
            <a:avLst/>
          </a:prstGeom>
          <a:noFill/>
          <a:ln>
            <a:noFill/>
          </a:ln>
        </p:spPr>
      </p:pic>
      <p:pic>
        <p:nvPicPr>
          <p:cNvPr id="802" name="Google Shape;802;p94" descr="thin-0719_group_users_circle.png"/>
          <p:cNvPicPr preferRelativeResize="0"/>
          <p:nvPr/>
        </p:nvPicPr>
        <p:blipFill>
          <a:blip r:embed="rId37">
            <a:alphaModFix/>
          </a:blip>
          <a:stretch>
            <a:fillRect/>
          </a:stretch>
        </p:blipFill>
        <p:spPr>
          <a:xfrm>
            <a:off x="4037255" y="2130666"/>
            <a:ext cx="559498" cy="559496"/>
          </a:xfrm>
          <a:prstGeom prst="rect">
            <a:avLst/>
          </a:prstGeom>
          <a:noFill/>
          <a:ln>
            <a:noFill/>
          </a:ln>
        </p:spPr>
      </p:pic>
      <p:pic>
        <p:nvPicPr>
          <p:cNvPr id="803" name="Google Shape;803;p94" descr="thin-0632_security_lock.png"/>
          <p:cNvPicPr preferRelativeResize="0"/>
          <p:nvPr/>
        </p:nvPicPr>
        <p:blipFill>
          <a:blip r:embed="rId38">
            <a:alphaModFix/>
          </a:blip>
          <a:stretch>
            <a:fillRect/>
          </a:stretch>
        </p:blipFill>
        <p:spPr>
          <a:xfrm>
            <a:off x="7277677" y="3658239"/>
            <a:ext cx="559498" cy="559496"/>
          </a:xfrm>
          <a:prstGeom prst="rect">
            <a:avLst/>
          </a:prstGeom>
          <a:noFill/>
          <a:ln>
            <a:noFill/>
          </a:ln>
        </p:spPr>
      </p:pic>
      <p:pic>
        <p:nvPicPr>
          <p:cNvPr id="804" name="Google Shape;804;p94" descr="thin-0540_map_path_navigation_location_treasure_hunt.png"/>
          <p:cNvPicPr preferRelativeResize="0"/>
          <p:nvPr/>
        </p:nvPicPr>
        <p:blipFill>
          <a:blip r:embed="rId39">
            <a:alphaModFix/>
          </a:blip>
          <a:stretch>
            <a:fillRect/>
          </a:stretch>
        </p:blipFill>
        <p:spPr>
          <a:xfrm>
            <a:off x="6378257" y="3638820"/>
            <a:ext cx="559498" cy="559496"/>
          </a:xfrm>
          <a:prstGeom prst="rect">
            <a:avLst/>
          </a:prstGeom>
          <a:noFill/>
          <a:ln>
            <a:noFill/>
          </a:ln>
        </p:spPr>
      </p:pic>
      <p:sp>
        <p:nvSpPr>
          <p:cNvPr id="805" name="Google Shape;805;p94"/>
          <p:cNvSpPr txBox="1"/>
          <p:nvPr/>
        </p:nvSpPr>
        <p:spPr>
          <a:xfrm>
            <a:off x="788275" y="4316075"/>
            <a:ext cx="7098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For a preview of additional icons (including free social icons) available visit </a:t>
            </a:r>
            <a:r>
              <a:rPr lang="en" sz="1000" u="sng">
                <a:solidFill>
                  <a:srgbClr val="046B99"/>
                </a:solidFill>
                <a:latin typeface="Helvetica Neue"/>
                <a:ea typeface="Helvetica Neue"/>
                <a:cs typeface="Helvetica Neue"/>
                <a:sym typeface="Helvetica Neue"/>
                <a:hlinkClick r:id="rId40">
                  <a:extLst>
                    <a:ext uri="{A12FA001-AC4F-418D-AE19-62706E023703}">
                      <ahyp:hlinkClr xmlns:ahyp="http://schemas.microsoft.com/office/drawing/2018/hyperlinkcolor" val="tx"/>
                    </a:ext>
                  </a:extLst>
                </a:hlinkClick>
              </a:rPr>
              <a:t>https://picons.me</a:t>
            </a:r>
            <a:endParaRPr sz="1000">
              <a:solidFill>
                <a:srgbClr val="046B99"/>
              </a:solidFill>
              <a:latin typeface="Helvetica Neue"/>
              <a:ea typeface="Helvetica Neue"/>
              <a:cs typeface="Helvetica Neue"/>
              <a:sym typeface="Helvetica Neue"/>
            </a:endParaRPr>
          </a:p>
        </p:txBody>
      </p:sp>
      <p:sp>
        <p:nvSpPr>
          <p:cNvPr id="806" name="Google Shape;806;p94"/>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hite - 3 column ">
  <p:cSld name="TITLE_AND_TWO_COLUMNS_1">
    <p:spTree>
      <p:nvGrpSpPr>
        <p:cNvPr id="1" name="Shape 58"/>
        <p:cNvGrpSpPr/>
        <p:nvPr/>
      </p:nvGrpSpPr>
      <p:grpSpPr>
        <a:xfrm>
          <a:off x="0" y="0"/>
          <a:ext cx="0" cy="0"/>
          <a:chOff x="0" y="0"/>
          <a:chExt cx="0" cy="0"/>
        </a:xfrm>
      </p:grpSpPr>
      <p:sp>
        <p:nvSpPr>
          <p:cNvPr id="59" name="Google Shape;59;p10"/>
          <p:cNvSpPr txBox="1">
            <a:spLocks noGrp="1"/>
          </p:cNvSpPr>
          <p:nvPr>
            <p:ph type="body" idx="1"/>
          </p:nvPr>
        </p:nvSpPr>
        <p:spPr>
          <a:xfrm>
            <a:off x="5909667" y="2471784"/>
            <a:ext cx="2258100" cy="1332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0" name="Google Shape;60;p10"/>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 name="Google Shape;61;p10"/>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62" name="Google Shape;62;p10"/>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63" name="Google Shape;63;p10"/>
          <p:cNvSpPr txBox="1">
            <a:spLocks noGrp="1"/>
          </p:cNvSpPr>
          <p:nvPr>
            <p:ph type="subTitle" idx="2"/>
          </p:nvPr>
        </p:nvSpPr>
        <p:spPr>
          <a:xfrm>
            <a:off x="718647"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solidFill>
                  <a:srgbClr val="1C304A"/>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64" name="Google Shape;64;p10"/>
          <p:cNvSpPr txBox="1">
            <a:spLocks noGrp="1"/>
          </p:cNvSpPr>
          <p:nvPr>
            <p:ph type="body" idx="3"/>
          </p:nvPr>
        </p:nvSpPr>
        <p:spPr>
          <a:xfrm>
            <a:off x="737118" y="2471784"/>
            <a:ext cx="2258100" cy="1332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5" name="Google Shape;65;p10"/>
          <p:cNvSpPr txBox="1">
            <a:spLocks noGrp="1"/>
          </p:cNvSpPr>
          <p:nvPr>
            <p:ph type="body" idx="4"/>
          </p:nvPr>
        </p:nvSpPr>
        <p:spPr>
          <a:xfrm>
            <a:off x="3323393" y="2471784"/>
            <a:ext cx="2258100" cy="1332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6" name="Google Shape;66;p10"/>
          <p:cNvSpPr/>
          <p:nvPr/>
        </p:nvSpPr>
        <p:spPr>
          <a:xfrm>
            <a:off x="815525" y="1841949"/>
            <a:ext cx="467100" cy="4671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67" name="Google Shape;67;p10"/>
          <p:cNvSpPr txBox="1"/>
          <p:nvPr/>
        </p:nvSpPr>
        <p:spPr>
          <a:xfrm>
            <a:off x="811575" y="1852625"/>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b="1">
                <a:solidFill>
                  <a:srgbClr val="004F87"/>
                </a:solidFill>
                <a:latin typeface="Helvetica Neue"/>
                <a:ea typeface="Helvetica Neue"/>
                <a:cs typeface="Helvetica Neue"/>
                <a:sym typeface="Helvetica Neue"/>
              </a:rPr>
              <a:t>1</a:t>
            </a:r>
            <a:endParaRPr sz="1800">
              <a:solidFill>
                <a:srgbClr val="004F87"/>
              </a:solidFill>
            </a:endParaRPr>
          </a:p>
        </p:txBody>
      </p:sp>
      <p:sp>
        <p:nvSpPr>
          <p:cNvPr id="68" name="Google Shape;68;p10"/>
          <p:cNvSpPr/>
          <p:nvPr/>
        </p:nvSpPr>
        <p:spPr>
          <a:xfrm>
            <a:off x="3375583" y="1841949"/>
            <a:ext cx="467100" cy="4671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69" name="Google Shape;69;p10"/>
          <p:cNvSpPr txBox="1"/>
          <p:nvPr/>
        </p:nvSpPr>
        <p:spPr>
          <a:xfrm>
            <a:off x="3371633" y="1852625"/>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004F87"/>
                </a:solidFill>
                <a:latin typeface="Helvetica Neue"/>
                <a:ea typeface="Helvetica Neue"/>
                <a:cs typeface="Helvetica Neue"/>
                <a:sym typeface="Helvetica Neue"/>
              </a:rPr>
              <a:t>2</a:t>
            </a:r>
            <a:endParaRPr sz="1800">
              <a:solidFill>
                <a:srgbClr val="004F87"/>
              </a:solidFill>
            </a:endParaRPr>
          </a:p>
        </p:txBody>
      </p:sp>
      <p:sp>
        <p:nvSpPr>
          <p:cNvPr id="70" name="Google Shape;70;p10"/>
          <p:cNvSpPr/>
          <p:nvPr/>
        </p:nvSpPr>
        <p:spPr>
          <a:xfrm>
            <a:off x="5993435" y="1841949"/>
            <a:ext cx="467100" cy="4671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1" name="Google Shape;71;p10"/>
          <p:cNvSpPr txBox="1"/>
          <p:nvPr/>
        </p:nvSpPr>
        <p:spPr>
          <a:xfrm>
            <a:off x="5989485" y="1852625"/>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004F87"/>
                </a:solidFill>
                <a:latin typeface="Helvetica Neue"/>
                <a:ea typeface="Helvetica Neue"/>
                <a:cs typeface="Helvetica Neue"/>
                <a:sym typeface="Helvetica Neue"/>
              </a:rPr>
              <a:t>3</a:t>
            </a:r>
            <a:endParaRPr sz="1800">
              <a:solidFill>
                <a:srgbClr val="004F87"/>
              </a:solidFill>
            </a:endParaRPr>
          </a:p>
        </p:txBody>
      </p:sp>
      <p:sp>
        <p:nvSpPr>
          <p:cNvPr id="72" name="Google Shape;72;p10"/>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ustom Layout 1 1">
  <p:cSld name="CUSTOM_1_1">
    <p:spTree>
      <p:nvGrpSpPr>
        <p:cNvPr id="1" name="Shape 807"/>
        <p:cNvGrpSpPr/>
        <p:nvPr/>
      </p:nvGrpSpPr>
      <p:grpSpPr>
        <a:xfrm>
          <a:off x="0" y="0"/>
          <a:ext cx="0" cy="0"/>
          <a:chOff x="0" y="0"/>
          <a:chExt cx="0" cy="0"/>
        </a:xfrm>
      </p:grpSpPr>
      <p:sp>
        <p:nvSpPr>
          <p:cNvPr id="808" name="Google Shape;808;p95"/>
          <p:cNvSpPr txBox="1"/>
          <p:nvPr/>
        </p:nvSpPr>
        <p:spPr>
          <a:xfrm>
            <a:off x="712850" y="289402"/>
            <a:ext cx="7386600" cy="84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rgbClr val="11385B"/>
                </a:solidFill>
                <a:latin typeface="Source Sans Pro SemiBold"/>
                <a:ea typeface="Source Sans Pro SemiBold"/>
                <a:cs typeface="Source Sans Pro SemiBold"/>
                <a:sym typeface="Source Sans Pro SemiBold"/>
              </a:rPr>
              <a:t>USAGov Brand Colors</a:t>
            </a:r>
            <a:endParaRPr sz="2800">
              <a:solidFill>
                <a:srgbClr val="11385B"/>
              </a:solidFill>
              <a:latin typeface="Source Sans Pro SemiBold"/>
              <a:ea typeface="Source Sans Pro SemiBold"/>
              <a:cs typeface="Source Sans Pro SemiBold"/>
              <a:sym typeface="Source Sans Pro SemiBold"/>
            </a:endParaRPr>
          </a:p>
          <a:p>
            <a:pPr marL="0" lvl="0" indent="0" algn="l" rtl="0">
              <a:spcBef>
                <a:spcPts val="0"/>
              </a:spcBef>
              <a:spcAft>
                <a:spcPts val="0"/>
              </a:spcAft>
              <a:buNone/>
            </a:pPr>
            <a:r>
              <a:rPr lang="en" sz="1800">
                <a:solidFill>
                  <a:srgbClr val="11385B"/>
                </a:solidFill>
                <a:latin typeface="Source Sans Pro"/>
                <a:ea typeface="Source Sans Pro"/>
                <a:cs typeface="Source Sans Pro"/>
                <a:sym typeface="Source Sans Pro"/>
              </a:rPr>
              <a:t>Add these colors to your custom color swatches in Google</a:t>
            </a:r>
            <a:endParaRPr sz="1800">
              <a:solidFill>
                <a:srgbClr val="11385B"/>
              </a:solidFill>
              <a:latin typeface="Source Sans Pro"/>
              <a:ea typeface="Source Sans Pro"/>
              <a:cs typeface="Source Sans Pro"/>
              <a:sym typeface="Source Sans Pro"/>
            </a:endParaRPr>
          </a:p>
        </p:txBody>
      </p:sp>
      <p:sp>
        <p:nvSpPr>
          <p:cNvPr id="809" name="Google Shape;809;p95"/>
          <p:cNvSpPr/>
          <p:nvPr/>
        </p:nvSpPr>
        <p:spPr>
          <a:xfrm>
            <a:off x="794975" y="1589940"/>
            <a:ext cx="808500" cy="808500"/>
          </a:xfrm>
          <a:prstGeom prst="rect">
            <a:avLst/>
          </a:prstGeom>
          <a:solidFill>
            <a:srgbClr val="FFFFFF"/>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95"/>
          <p:cNvSpPr/>
          <p:nvPr/>
        </p:nvSpPr>
        <p:spPr>
          <a:xfrm>
            <a:off x="3062475" y="1589940"/>
            <a:ext cx="808500" cy="8085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95"/>
          <p:cNvSpPr txBox="1"/>
          <p:nvPr/>
        </p:nvSpPr>
        <p:spPr>
          <a:xfrm>
            <a:off x="712075"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White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#FFFFF</a:t>
            </a:r>
            <a:endParaRPr sz="1000">
              <a:latin typeface="Helvetica Neue"/>
              <a:ea typeface="Helvetica Neue"/>
              <a:cs typeface="Helvetica Neue"/>
              <a:sym typeface="Helvetica Neue"/>
            </a:endParaRPr>
          </a:p>
        </p:txBody>
      </p:sp>
      <p:sp>
        <p:nvSpPr>
          <p:cNvPr id="812" name="Google Shape;812;p95"/>
          <p:cNvSpPr txBox="1"/>
          <p:nvPr/>
        </p:nvSpPr>
        <p:spPr>
          <a:xfrm>
            <a:off x="297968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000" b="1">
                <a:latin typeface="Helvetica Neue"/>
                <a:ea typeface="Helvetica Neue"/>
                <a:cs typeface="Helvetica Neue"/>
                <a:sym typeface="Helvetica Neue"/>
              </a:rPr>
              <a:t>Aqua Blue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a:t>
            </a:r>
            <a:r>
              <a:rPr lang="en" sz="1000">
                <a:solidFill>
                  <a:schemeClr val="dk1"/>
                </a:solidFill>
                <a:latin typeface="Helvetica Neue"/>
                <a:ea typeface="Helvetica Neue"/>
                <a:cs typeface="Helvetica Neue"/>
                <a:sym typeface="Helvetica Neue"/>
              </a:rPr>
              <a:t>02BfE7</a:t>
            </a:r>
            <a:endParaRPr sz="1000">
              <a:latin typeface="Helvetica Neue"/>
              <a:ea typeface="Helvetica Neue"/>
              <a:cs typeface="Helvetica Neue"/>
              <a:sym typeface="Helvetica Neue"/>
            </a:endParaRPr>
          </a:p>
        </p:txBody>
      </p:sp>
      <p:sp>
        <p:nvSpPr>
          <p:cNvPr id="813" name="Google Shape;813;p95"/>
          <p:cNvSpPr/>
          <p:nvPr/>
        </p:nvSpPr>
        <p:spPr>
          <a:xfrm>
            <a:off x="5235725" y="1589940"/>
            <a:ext cx="808500" cy="808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95"/>
          <p:cNvSpPr txBox="1"/>
          <p:nvPr/>
        </p:nvSpPr>
        <p:spPr>
          <a:xfrm>
            <a:off x="515293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Black</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#000000</a:t>
            </a:r>
            <a:endParaRPr sz="1000">
              <a:latin typeface="Helvetica Neue"/>
              <a:ea typeface="Helvetica Neue"/>
              <a:cs typeface="Helvetica Neue"/>
              <a:sym typeface="Helvetica Neue"/>
            </a:endParaRPr>
          </a:p>
        </p:txBody>
      </p:sp>
      <p:sp>
        <p:nvSpPr>
          <p:cNvPr id="815" name="Google Shape;815;p95"/>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6" name="Google Shape;816;p95"/>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817" name="Google Shape;817;p95"/>
          <p:cNvSpPr/>
          <p:nvPr/>
        </p:nvSpPr>
        <p:spPr>
          <a:xfrm>
            <a:off x="4150875" y="1589940"/>
            <a:ext cx="808500" cy="808500"/>
          </a:xfrm>
          <a:prstGeom prst="rect">
            <a:avLst/>
          </a:prstGeom>
          <a:solidFill>
            <a:srgbClr val="113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95"/>
          <p:cNvSpPr txBox="1"/>
          <p:nvPr/>
        </p:nvSpPr>
        <p:spPr>
          <a:xfrm>
            <a:off x="406808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Dark Blue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a:t>
            </a:r>
            <a:r>
              <a:rPr lang="en" sz="1100">
                <a:solidFill>
                  <a:schemeClr val="dk1"/>
                </a:solidFill>
                <a:latin typeface="Tahoma"/>
                <a:ea typeface="Tahoma"/>
                <a:cs typeface="Tahoma"/>
                <a:sym typeface="Tahoma"/>
              </a:rPr>
              <a:t>11385b</a:t>
            </a:r>
            <a:endParaRPr sz="1000">
              <a:latin typeface="Helvetica Neue"/>
              <a:ea typeface="Helvetica Neue"/>
              <a:cs typeface="Helvetica Neue"/>
              <a:sym typeface="Helvetica Neue"/>
            </a:endParaRPr>
          </a:p>
        </p:txBody>
      </p:sp>
      <p:sp>
        <p:nvSpPr>
          <p:cNvPr id="819" name="Google Shape;819;p95"/>
          <p:cNvSpPr/>
          <p:nvPr/>
        </p:nvSpPr>
        <p:spPr>
          <a:xfrm>
            <a:off x="1916075" y="1589940"/>
            <a:ext cx="808500" cy="808500"/>
          </a:xfrm>
          <a:prstGeom prst="rect">
            <a:avLst/>
          </a:prstGeom>
          <a:solidFill>
            <a:srgbClr val="E8F0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95"/>
          <p:cNvSpPr txBox="1"/>
          <p:nvPr/>
        </p:nvSpPr>
        <p:spPr>
          <a:xfrm>
            <a:off x="183328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Light Blue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solidFill>
                  <a:schemeClr val="dk1"/>
                </a:solidFill>
                <a:latin typeface="Helvetica Neue"/>
                <a:ea typeface="Helvetica Neue"/>
                <a:cs typeface="Helvetica Neue"/>
                <a:sym typeface="Helvetica Neue"/>
              </a:rPr>
              <a:t>#E8F0F7</a:t>
            </a:r>
            <a:endParaRPr sz="1000">
              <a:latin typeface="Helvetica Neue"/>
              <a:ea typeface="Helvetica Neue"/>
              <a:cs typeface="Helvetica Neue"/>
              <a:sym typeface="Helvetica Neue"/>
            </a:endParaRPr>
          </a:p>
        </p:txBody>
      </p:sp>
      <p:sp>
        <p:nvSpPr>
          <p:cNvPr id="821" name="Google Shape;821;p95"/>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theme" Target="../theme/theme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Helvetica Neue"/>
              <a:buNone/>
              <a:defRPr sz="2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lnSpc>
                <a:spcPct val="115000"/>
              </a:lnSpc>
              <a:spcBef>
                <a:spcPts val="160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lnSpc>
                <a:spcPct val="115000"/>
              </a:lnSpc>
              <a:spcBef>
                <a:spcPts val="1600"/>
              </a:spcBef>
              <a:spcAft>
                <a:spcPts val="0"/>
              </a:spcAft>
              <a:buSzPts val="1400"/>
              <a:buFont typeface="Helvetica Neue"/>
              <a:buChar char="■"/>
              <a:defRPr>
                <a:latin typeface="Helvetica Neue"/>
                <a:ea typeface="Helvetica Neue"/>
                <a:cs typeface="Helvetica Neue"/>
                <a:sym typeface="Helvetica Neue"/>
              </a:defRPr>
            </a:lvl3pPr>
            <a:lvl4pPr marL="1828800" lvl="3" indent="-304800" rtl="0">
              <a:lnSpc>
                <a:spcPct val="115000"/>
              </a:lnSpc>
              <a:spcBef>
                <a:spcPts val="1600"/>
              </a:spcBef>
              <a:spcAft>
                <a:spcPts val="0"/>
              </a:spcAft>
              <a:buSzPts val="1200"/>
              <a:buFont typeface="Helvetica Neue"/>
              <a:buChar char="●"/>
              <a:defRPr sz="1200">
                <a:latin typeface="Helvetica Neue"/>
                <a:ea typeface="Helvetica Neue"/>
                <a:cs typeface="Helvetica Neue"/>
                <a:sym typeface="Helvetica Neue"/>
              </a:defRPr>
            </a:lvl4pPr>
            <a:lvl5pPr marL="2286000" lvl="4" indent="-292100" rtl="0">
              <a:lnSpc>
                <a:spcPct val="115000"/>
              </a:lnSpc>
              <a:spcBef>
                <a:spcPts val="1600"/>
              </a:spcBef>
              <a:spcAft>
                <a:spcPts val="0"/>
              </a:spcAft>
              <a:buSzPts val="1000"/>
              <a:buFont typeface="Helvetica Neue"/>
              <a:buChar char="○"/>
              <a:defRPr sz="1000">
                <a:latin typeface="Helvetica Neue"/>
                <a:ea typeface="Helvetica Neue"/>
                <a:cs typeface="Helvetica Neue"/>
                <a:sym typeface="Helvetica Neue"/>
              </a:defRPr>
            </a:lvl5pPr>
            <a:lvl6pPr marL="2743200" lvl="5" indent="-279400" rtl="0">
              <a:lnSpc>
                <a:spcPct val="115000"/>
              </a:lnSpc>
              <a:spcBef>
                <a:spcPts val="1600"/>
              </a:spcBef>
              <a:spcAft>
                <a:spcPts val="0"/>
              </a:spcAft>
              <a:buSzPts val="800"/>
              <a:buFont typeface="Helvetica Neue"/>
              <a:buChar char="■"/>
              <a:defRPr sz="800">
                <a:latin typeface="Helvetica Neue"/>
                <a:ea typeface="Helvetica Neue"/>
                <a:cs typeface="Helvetica Neue"/>
                <a:sym typeface="Helvetica Neue"/>
              </a:defRPr>
            </a:lvl6pPr>
            <a:lvl7pPr marL="3200400" lvl="6" indent="-279400" rtl="0">
              <a:lnSpc>
                <a:spcPct val="115000"/>
              </a:lnSpc>
              <a:spcBef>
                <a:spcPts val="1600"/>
              </a:spcBef>
              <a:spcAft>
                <a:spcPts val="0"/>
              </a:spcAft>
              <a:buSzPts val="800"/>
              <a:buFont typeface="Helvetica Neue"/>
              <a:buChar char="●"/>
              <a:defRPr sz="800">
                <a:latin typeface="Helvetica Neue"/>
                <a:ea typeface="Helvetica Neue"/>
                <a:cs typeface="Helvetica Neue"/>
                <a:sym typeface="Helvetica Neue"/>
              </a:defRPr>
            </a:lvl7pPr>
            <a:lvl8pPr marL="3657600" lvl="7" indent="-279400" rtl="0">
              <a:lnSpc>
                <a:spcPct val="115000"/>
              </a:lnSpc>
              <a:spcBef>
                <a:spcPts val="1600"/>
              </a:spcBef>
              <a:spcAft>
                <a:spcPts val="0"/>
              </a:spcAft>
              <a:buSzPts val="800"/>
              <a:buFont typeface="Helvetica Neue"/>
              <a:buChar char="○"/>
              <a:defRPr sz="800">
                <a:latin typeface="Helvetica Neue"/>
                <a:ea typeface="Helvetica Neue"/>
                <a:cs typeface="Helvetica Neue"/>
                <a:sym typeface="Helvetica Neue"/>
              </a:defRPr>
            </a:lvl8pPr>
            <a:lvl9pPr marL="4114800" lvl="8" indent="-279400" rtl="0">
              <a:lnSpc>
                <a:spcPct val="115000"/>
              </a:lnSpc>
              <a:spcBef>
                <a:spcPts val="1600"/>
              </a:spcBef>
              <a:spcAft>
                <a:spcPts val="1600"/>
              </a:spcAft>
              <a:buSzPts val="800"/>
              <a:buFont typeface="Helvetica Neue"/>
              <a:buChar char="■"/>
              <a:defRPr sz="800">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Helvetica Neue"/>
                <a:ea typeface="Helvetica Neue"/>
                <a:cs typeface="Helvetica Neue"/>
                <a:sym typeface="Helvetica Neue"/>
              </a:defRPr>
            </a:lvl1pPr>
            <a:lvl2pPr lvl="1" algn="r" rtl="0">
              <a:buNone/>
              <a:defRPr sz="1000">
                <a:solidFill>
                  <a:schemeClr val="dk2"/>
                </a:solidFill>
                <a:latin typeface="Helvetica Neue"/>
                <a:ea typeface="Helvetica Neue"/>
                <a:cs typeface="Helvetica Neue"/>
                <a:sym typeface="Helvetica Neue"/>
              </a:defRPr>
            </a:lvl2pPr>
            <a:lvl3pPr lvl="2" algn="r" rtl="0">
              <a:buNone/>
              <a:defRPr sz="1000">
                <a:solidFill>
                  <a:schemeClr val="dk2"/>
                </a:solidFill>
                <a:latin typeface="Helvetica Neue"/>
                <a:ea typeface="Helvetica Neue"/>
                <a:cs typeface="Helvetica Neue"/>
                <a:sym typeface="Helvetica Neue"/>
              </a:defRPr>
            </a:lvl3pPr>
            <a:lvl4pPr lvl="3" algn="r" rtl="0">
              <a:buNone/>
              <a:defRPr sz="1000">
                <a:solidFill>
                  <a:schemeClr val="dk2"/>
                </a:solidFill>
                <a:latin typeface="Helvetica Neue"/>
                <a:ea typeface="Helvetica Neue"/>
                <a:cs typeface="Helvetica Neue"/>
                <a:sym typeface="Helvetica Neue"/>
              </a:defRPr>
            </a:lvl4pPr>
            <a:lvl5pPr lvl="4" algn="r" rtl="0">
              <a:buNone/>
              <a:defRPr sz="1000">
                <a:solidFill>
                  <a:schemeClr val="dk2"/>
                </a:solidFill>
                <a:latin typeface="Helvetica Neue"/>
                <a:ea typeface="Helvetica Neue"/>
                <a:cs typeface="Helvetica Neue"/>
                <a:sym typeface="Helvetica Neue"/>
              </a:defRPr>
            </a:lvl5pPr>
            <a:lvl6pPr lvl="5" algn="r" rtl="0">
              <a:buNone/>
              <a:defRPr sz="1000">
                <a:solidFill>
                  <a:schemeClr val="dk2"/>
                </a:solidFill>
                <a:latin typeface="Helvetica Neue"/>
                <a:ea typeface="Helvetica Neue"/>
                <a:cs typeface="Helvetica Neue"/>
                <a:sym typeface="Helvetica Neue"/>
              </a:defRPr>
            </a:lvl6pPr>
            <a:lvl7pPr lvl="6" algn="r" rtl="0">
              <a:buNone/>
              <a:defRPr sz="1000">
                <a:solidFill>
                  <a:schemeClr val="dk2"/>
                </a:solidFill>
                <a:latin typeface="Helvetica Neue"/>
                <a:ea typeface="Helvetica Neue"/>
                <a:cs typeface="Helvetica Neue"/>
                <a:sym typeface="Helvetica Neue"/>
              </a:defRPr>
            </a:lvl7pPr>
            <a:lvl8pPr lvl="7" algn="r" rtl="0">
              <a:buNone/>
              <a:defRPr sz="1000">
                <a:solidFill>
                  <a:schemeClr val="dk2"/>
                </a:solidFill>
                <a:latin typeface="Helvetica Neue"/>
                <a:ea typeface="Helvetica Neue"/>
                <a:cs typeface="Helvetica Neue"/>
                <a:sym typeface="Helvetica Neue"/>
              </a:defRPr>
            </a:lvl8pPr>
            <a:lvl9pPr lvl="8" algn="r" rtl="0">
              <a:buNone/>
              <a:defRPr sz="1000">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78"/>
        <p:cNvGrpSpPr/>
        <p:nvPr/>
      </p:nvGrpSpPr>
      <p:grpSpPr>
        <a:xfrm>
          <a:off x="0" y="0"/>
          <a:ext cx="0" cy="0"/>
          <a:chOff x="0" y="0"/>
          <a:chExt cx="0" cy="0"/>
        </a:xfrm>
      </p:grpSpPr>
      <p:sp>
        <p:nvSpPr>
          <p:cNvPr id="179" name="Google Shape;179;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Helvetica Neue"/>
              <a:buNone/>
              <a:defRPr sz="2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80" name="Google Shape;180;p20"/>
          <p:cNvSpPr txBox="1">
            <a:spLocks noGrp="1"/>
          </p:cNvSpPr>
          <p:nvPr>
            <p:ph type="body" idx="1"/>
          </p:nvPr>
        </p:nvSpPr>
        <p:spPr>
          <a:xfrm>
            <a:off x="311700" y="1152475"/>
            <a:ext cx="8520600" cy="3416400"/>
          </a:xfrm>
          <a:prstGeom prst="rect">
            <a:avLst/>
          </a:prstGeom>
          <a:noFill/>
          <a:ln>
            <a:noFill/>
          </a:ln>
          <a:effectLst>
            <a:reflection dist="38100" dir="5400000" fadeDir="5400012" sy="-100000" algn="bl" rotWithShape="0"/>
          </a:effectLst>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lnSpc>
                <a:spcPct val="115000"/>
              </a:lnSpc>
              <a:spcBef>
                <a:spcPts val="160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lnSpc>
                <a:spcPct val="115000"/>
              </a:lnSpc>
              <a:spcBef>
                <a:spcPts val="1600"/>
              </a:spcBef>
              <a:spcAft>
                <a:spcPts val="0"/>
              </a:spcAft>
              <a:buSzPts val="1400"/>
              <a:buFont typeface="Helvetica Neue"/>
              <a:buChar char="■"/>
              <a:defRPr>
                <a:latin typeface="Helvetica Neue"/>
                <a:ea typeface="Helvetica Neue"/>
                <a:cs typeface="Helvetica Neue"/>
                <a:sym typeface="Helvetica Neue"/>
              </a:defRPr>
            </a:lvl3pPr>
            <a:lvl4pPr marL="1828800" lvl="3" indent="-304800" rtl="0">
              <a:lnSpc>
                <a:spcPct val="115000"/>
              </a:lnSpc>
              <a:spcBef>
                <a:spcPts val="1600"/>
              </a:spcBef>
              <a:spcAft>
                <a:spcPts val="0"/>
              </a:spcAft>
              <a:buSzPts val="1200"/>
              <a:buFont typeface="Helvetica Neue"/>
              <a:buChar char="●"/>
              <a:defRPr sz="1200">
                <a:latin typeface="Helvetica Neue"/>
                <a:ea typeface="Helvetica Neue"/>
                <a:cs typeface="Helvetica Neue"/>
                <a:sym typeface="Helvetica Neue"/>
              </a:defRPr>
            </a:lvl4pPr>
            <a:lvl5pPr marL="2286000" lvl="4" indent="-292100" rtl="0">
              <a:lnSpc>
                <a:spcPct val="115000"/>
              </a:lnSpc>
              <a:spcBef>
                <a:spcPts val="1600"/>
              </a:spcBef>
              <a:spcAft>
                <a:spcPts val="0"/>
              </a:spcAft>
              <a:buSzPts val="1000"/>
              <a:buFont typeface="Helvetica Neue"/>
              <a:buChar char="○"/>
              <a:defRPr sz="1000">
                <a:latin typeface="Helvetica Neue"/>
                <a:ea typeface="Helvetica Neue"/>
                <a:cs typeface="Helvetica Neue"/>
                <a:sym typeface="Helvetica Neue"/>
              </a:defRPr>
            </a:lvl5pPr>
            <a:lvl6pPr marL="2743200" lvl="5" indent="-279400" rtl="0">
              <a:lnSpc>
                <a:spcPct val="115000"/>
              </a:lnSpc>
              <a:spcBef>
                <a:spcPts val="1600"/>
              </a:spcBef>
              <a:spcAft>
                <a:spcPts val="0"/>
              </a:spcAft>
              <a:buSzPts val="800"/>
              <a:buFont typeface="Helvetica Neue"/>
              <a:buChar char="■"/>
              <a:defRPr sz="800">
                <a:latin typeface="Helvetica Neue"/>
                <a:ea typeface="Helvetica Neue"/>
                <a:cs typeface="Helvetica Neue"/>
                <a:sym typeface="Helvetica Neue"/>
              </a:defRPr>
            </a:lvl6pPr>
            <a:lvl7pPr marL="3200400" lvl="6" indent="-279400" rtl="0">
              <a:lnSpc>
                <a:spcPct val="115000"/>
              </a:lnSpc>
              <a:spcBef>
                <a:spcPts val="1600"/>
              </a:spcBef>
              <a:spcAft>
                <a:spcPts val="0"/>
              </a:spcAft>
              <a:buSzPts val="800"/>
              <a:buFont typeface="Helvetica Neue"/>
              <a:buChar char="●"/>
              <a:defRPr sz="800">
                <a:latin typeface="Helvetica Neue"/>
                <a:ea typeface="Helvetica Neue"/>
                <a:cs typeface="Helvetica Neue"/>
                <a:sym typeface="Helvetica Neue"/>
              </a:defRPr>
            </a:lvl7pPr>
            <a:lvl8pPr marL="3657600" lvl="7" indent="-279400" rtl="0">
              <a:lnSpc>
                <a:spcPct val="115000"/>
              </a:lnSpc>
              <a:spcBef>
                <a:spcPts val="1600"/>
              </a:spcBef>
              <a:spcAft>
                <a:spcPts val="0"/>
              </a:spcAft>
              <a:buSzPts val="800"/>
              <a:buFont typeface="Helvetica Neue"/>
              <a:buChar char="○"/>
              <a:defRPr sz="800">
                <a:latin typeface="Helvetica Neue"/>
                <a:ea typeface="Helvetica Neue"/>
                <a:cs typeface="Helvetica Neue"/>
                <a:sym typeface="Helvetica Neue"/>
              </a:defRPr>
            </a:lvl8pPr>
            <a:lvl9pPr marL="4114800" lvl="8" indent="-279400" rtl="0">
              <a:lnSpc>
                <a:spcPct val="115000"/>
              </a:lnSpc>
              <a:spcBef>
                <a:spcPts val="1600"/>
              </a:spcBef>
              <a:spcAft>
                <a:spcPts val="1600"/>
              </a:spcAft>
              <a:buSzPts val="800"/>
              <a:buFont typeface="Helvetica Neue"/>
              <a:buChar char="■"/>
              <a:defRPr sz="800">
                <a:latin typeface="Helvetica Neue"/>
                <a:ea typeface="Helvetica Neue"/>
                <a:cs typeface="Helvetica Neue"/>
                <a:sym typeface="Helvetica Neue"/>
              </a:defRPr>
            </a:lvl9pPr>
          </a:lstStyle>
          <a:p>
            <a:endParaRPr/>
          </a:p>
        </p:txBody>
      </p:sp>
      <p:sp>
        <p:nvSpPr>
          <p:cNvPr id="181" name="Google Shape;181;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Helvetica Neue"/>
                <a:ea typeface="Helvetica Neue"/>
                <a:cs typeface="Helvetica Neue"/>
                <a:sym typeface="Helvetica Neue"/>
              </a:defRPr>
            </a:lvl1pPr>
            <a:lvl2pPr lvl="1" algn="r" rtl="0">
              <a:buNone/>
              <a:defRPr sz="1000">
                <a:solidFill>
                  <a:schemeClr val="dk2"/>
                </a:solidFill>
                <a:latin typeface="Helvetica Neue"/>
                <a:ea typeface="Helvetica Neue"/>
                <a:cs typeface="Helvetica Neue"/>
                <a:sym typeface="Helvetica Neue"/>
              </a:defRPr>
            </a:lvl2pPr>
            <a:lvl3pPr lvl="2" algn="r" rtl="0">
              <a:buNone/>
              <a:defRPr sz="1000">
                <a:solidFill>
                  <a:schemeClr val="dk2"/>
                </a:solidFill>
                <a:latin typeface="Helvetica Neue"/>
                <a:ea typeface="Helvetica Neue"/>
                <a:cs typeface="Helvetica Neue"/>
                <a:sym typeface="Helvetica Neue"/>
              </a:defRPr>
            </a:lvl3pPr>
            <a:lvl4pPr lvl="3" algn="r" rtl="0">
              <a:buNone/>
              <a:defRPr sz="1000">
                <a:solidFill>
                  <a:schemeClr val="dk2"/>
                </a:solidFill>
                <a:latin typeface="Helvetica Neue"/>
                <a:ea typeface="Helvetica Neue"/>
                <a:cs typeface="Helvetica Neue"/>
                <a:sym typeface="Helvetica Neue"/>
              </a:defRPr>
            </a:lvl4pPr>
            <a:lvl5pPr lvl="4" algn="r" rtl="0">
              <a:buNone/>
              <a:defRPr sz="1000">
                <a:solidFill>
                  <a:schemeClr val="dk2"/>
                </a:solidFill>
                <a:latin typeface="Helvetica Neue"/>
                <a:ea typeface="Helvetica Neue"/>
                <a:cs typeface="Helvetica Neue"/>
                <a:sym typeface="Helvetica Neue"/>
              </a:defRPr>
            </a:lvl5pPr>
            <a:lvl6pPr lvl="5" algn="r" rtl="0">
              <a:buNone/>
              <a:defRPr sz="1000">
                <a:solidFill>
                  <a:schemeClr val="dk2"/>
                </a:solidFill>
                <a:latin typeface="Helvetica Neue"/>
                <a:ea typeface="Helvetica Neue"/>
                <a:cs typeface="Helvetica Neue"/>
                <a:sym typeface="Helvetica Neue"/>
              </a:defRPr>
            </a:lvl6pPr>
            <a:lvl7pPr lvl="6" algn="r" rtl="0">
              <a:buNone/>
              <a:defRPr sz="1000">
                <a:solidFill>
                  <a:schemeClr val="dk2"/>
                </a:solidFill>
                <a:latin typeface="Helvetica Neue"/>
                <a:ea typeface="Helvetica Neue"/>
                <a:cs typeface="Helvetica Neue"/>
                <a:sym typeface="Helvetica Neue"/>
              </a:defRPr>
            </a:lvl7pPr>
            <a:lvl8pPr lvl="7" algn="r" rtl="0">
              <a:buNone/>
              <a:defRPr sz="1000">
                <a:solidFill>
                  <a:schemeClr val="dk2"/>
                </a:solidFill>
                <a:latin typeface="Helvetica Neue"/>
                <a:ea typeface="Helvetica Neue"/>
                <a:cs typeface="Helvetica Neue"/>
                <a:sym typeface="Helvetica Neue"/>
              </a:defRPr>
            </a:lvl8pPr>
            <a:lvl9pPr lvl="8" algn="r" rtl="0">
              <a:buNone/>
              <a:defRPr sz="1000">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39"/>
        <p:cNvGrpSpPr/>
        <p:nvPr/>
      </p:nvGrpSpPr>
      <p:grpSpPr>
        <a:xfrm>
          <a:off x="0" y="0"/>
          <a:ext cx="0" cy="0"/>
          <a:chOff x="0" y="0"/>
          <a:chExt cx="0" cy="0"/>
        </a:xfrm>
      </p:grpSpPr>
      <p:sp>
        <p:nvSpPr>
          <p:cNvPr id="340" name="Google Shape;340;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Helvetica Neue"/>
              <a:buNone/>
              <a:defRPr sz="2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341" name="Google Shape;341;p39"/>
          <p:cNvSpPr txBox="1">
            <a:spLocks noGrp="1"/>
          </p:cNvSpPr>
          <p:nvPr>
            <p:ph type="body" idx="1"/>
          </p:nvPr>
        </p:nvSpPr>
        <p:spPr>
          <a:xfrm>
            <a:off x="311700" y="1152475"/>
            <a:ext cx="8520600" cy="3416400"/>
          </a:xfrm>
          <a:prstGeom prst="rect">
            <a:avLst/>
          </a:prstGeom>
          <a:noFill/>
          <a:ln>
            <a:noFill/>
          </a:ln>
          <a:effectLst>
            <a:reflection dist="38100" dir="5400000" fadeDir="5400012" sy="-100000" algn="bl" rotWithShape="0"/>
          </a:effectLst>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lnSpc>
                <a:spcPct val="115000"/>
              </a:lnSpc>
              <a:spcBef>
                <a:spcPts val="160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lnSpc>
                <a:spcPct val="115000"/>
              </a:lnSpc>
              <a:spcBef>
                <a:spcPts val="1600"/>
              </a:spcBef>
              <a:spcAft>
                <a:spcPts val="0"/>
              </a:spcAft>
              <a:buSzPts val="1400"/>
              <a:buFont typeface="Helvetica Neue"/>
              <a:buChar char="■"/>
              <a:defRPr>
                <a:latin typeface="Helvetica Neue"/>
                <a:ea typeface="Helvetica Neue"/>
                <a:cs typeface="Helvetica Neue"/>
                <a:sym typeface="Helvetica Neue"/>
              </a:defRPr>
            </a:lvl3pPr>
            <a:lvl4pPr marL="1828800" lvl="3" indent="-304800" rtl="0">
              <a:lnSpc>
                <a:spcPct val="115000"/>
              </a:lnSpc>
              <a:spcBef>
                <a:spcPts val="1600"/>
              </a:spcBef>
              <a:spcAft>
                <a:spcPts val="0"/>
              </a:spcAft>
              <a:buSzPts val="1200"/>
              <a:buFont typeface="Helvetica Neue"/>
              <a:buChar char="●"/>
              <a:defRPr sz="1200">
                <a:latin typeface="Helvetica Neue"/>
                <a:ea typeface="Helvetica Neue"/>
                <a:cs typeface="Helvetica Neue"/>
                <a:sym typeface="Helvetica Neue"/>
              </a:defRPr>
            </a:lvl4pPr>
            <a:lvl5pPr marL="2286000" lvl="4" indent="-292100" rtl="0">
              <a:lnSpc>
                <a:spcPct val="115000"/>
              </a:lnSpc>
              <a:spcBef>
                <a:spcPts val="1600"/>
              </a:spcBef>
              <a:spcAft>
                <a:spcPts val="0"/>
              </a:spcAft>
              <a:buSzPts val="1000"/>
              <a:buFont typeface="Helvetica Neue"/>
              <a:buChar char="○"/>
              <a:defRPr sz="1000">
                <a:latin typeface="Helvetica Neue"/>
                <a:ea typeface="Helvetica Neue"/>
                <a:cs typeface="Helvetica Neue"/>
                <a:sym typeface="Helvetica Neue"/>
              </a:defRPr>
            </a:lvl5pPr>
            <a:lvl6pPr marL="2743200" lvl="5" indent="-279400" rtl="0">
              <a:lnSpc>
                <a:spcPct val="115000"/>
              </a:lnSpc>
              <a:spcBef>
                <a:spcPts val="1600"/>
              </a:spcBef>
              <a:spcAft>
                <a:spcPts val="0"/>
              </a:spcAft>
              <a:buSzPts val="800"/>
              <a:buFont typeface="Helvetica Neue"/>
              <a:buChar char="■"/>
              <a:defRPr sz="800">
                <a:latin typeface="Helvetica Neue"/>
                <a:ea typeface="Helvetica Neue"/>
                <a:cs typeface="Helvetica Neue"/>
                <a:sym typeface="Helvetica Neue"/>
              </a:defRPr>
            </a:lvl6pPr>
            <a:lvl7pPr marL="3200400" lvl="6" indent="-279400" rtl="0">
              <a:lnSpc>
                <a:spcPct val="115000"/>
              </a:lnSpc>
              <a:spcBef>
                <a:spcPts val="1600"/>
              </a:spcBef>
              <a:spcAft>
                <a:spcPts val="0"/>
              </a:spcAft>
              <a:buSzPts val="800"/>
              <a:buFont typeface="Helvetica Neue"/>
              <a:buChar char="●"/>
              <a:defRPr sz="800">
                <a:latin typeface="Helvetica Neue"/>
                <a:ea typeface="Helvetica Neue"/>
                <a:cs typeface="Helvetica Neue"/>
                <a:sym typeface="Helvetica Neue"/>
              </a:defRPr>
            </a:lvl7pPr>
            <a:lvl8pPr marL="3657600" lvl="7" indent="-279400" rtl="0">
              <a:lnSpc>
                <a:spcPct val="115000"/>
              </a:lnSpc>
              <a:spcBef>
                <a:spcPts val="1600"/>
              </a:spcBef>
              <a:spcAft>
                <a:spcPts val="0"/>
              </a:spcAft>
              <a:buSzPts val="800"/>
              <a:buFont typeface="Helvetica Neue"/>
              <a:buChar char="○"/>
              <a:defRPr sz="800">
                <a:latin typeface="Helvetica Neue"/>
                <a:ea typeface="Helvetica Neue"/>
                <a:cs typeface="Helvetica Neue"/>
                <a:sym typeface="Helvetica Neue"/>
              </a:defRPr>
            </a:lvl8pPr>
            <a:lvl9pPr marL="4114800" lvl="8" indent="-279400" rtl="0">
              <a:lnSpc>
                <a:spcPct val="115000"/>
              </a:lnSpc>
              <a:spcBef>
                <a:spcPts val="1600"/>
              </a:spcBef>
              <a:spcAft>
                <a:spcPts val="1600"/>
              </a:spcAft>
              <a:buSzPts val="800"/>
              <a:buFont typeface="Helvetica Neue"/>
              <a:buChar char="■"/>
              <a:defRPr sz="800">
                <a:latin typeface="Helvetica Neue"/>
                <a:ea typeface="Helvetica Neue"/>
                <a:cs typeface="Helvetica Neue"/>
                <a:sym typeface="Helvetica Neue"/>
              </a:defRPr>
            </a:lvl9pPr>
          </a:lstStyle>
          <a:p>
            <a:endParaRPr/>
          </a:p>
        </p:txBody>
      </p:sp>
      <p:sp>
        <p:nvSpPr>
          <p:cNvPr id="342" name="Google Shape;342;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Helvetica Neue"/>
                <a:ea typeface="Helvetica Neue"/>
                <a:cs typeface="Helvetica Neue"/>
                <a:sym typeface="Helvetica Neue"/>
              </a:defRPr>
            </a:lvl1pPr>
            <a:lvl2pPr lvl="1" algn="r" rtl="0">
              <a:buNone/>
              <a:defRPr sz="1000">
                <a:solidFill>
                  <a:schemeClr val="dk2"/>
                </a:solidFill>
                <a:latin typeface="Helvetica Neue"/>
                <a:ea typeface="Helvetica Neue"/>
                <a:cs typeface="Helvetica Neue"/>
                <a:sym typeface="Helvetica Neue"/>
              </a:defRPr>
            </a:lvl2pPr>
            <a:lvl3pPr lvl="2" algn="r" rtl="0">
              <a:buNone/>
              <a:defRPr sz="1000">
                <a:solidFill>
                  <a:schemeClr val="dk2"/>
                </a:solidFill>
                <a:latin typeface="Helvetica Neue"/>
                <a:ea typeface="Helvetica Neue"/>
                <a:cs typeface="Helvetica Neue"/>
                <a:sym typeface="Helvetica Neue"/>
              </a:defRPr>
            </a:lvl3pPr>
            <a:lvl4pPr lvl="3" algn="r" rtl="0">
              <a:buNone/>
              <a:defRPr sz="1000">
                <a:solidFill>
                  <a:schemeClr val="dk2"/>
                </a:solidFill>
                <a:latin typeface="Helvetica Neue"/>
                <a:ea typeface="Helvetica Neue"/>
                <a:cs typeface="Helvetica Neue"/>
                <a:sym typeface="Helvetica Neue"/>
              </a:defRPr>
            </a:lvl4pPr>
            <a:lvl5pPr lvl="4" algn="r" rtl="0">
              <a:buNone/>
              <a:defRPr sz="1000">
                <a:solidFill>
                  <a:schemeClr val="dk2"/>
                </a:solidFill>
                <a:latin typeface="Helvetica Neue"/>
                <a:ea typeface="Helvetica Neue"/>
                <a:cs typeface="Helvetica Neue"/>
                <a:sym typeface="Helvetica Neue"/>
              </a:defRPr>
            </a:lvl5pPr>
            <a:lvl6pPr lvl="5" algn="r" rtl="0">
              <a:buNone/>
              <a:defRPr sz="1000">
                <a:solidFill>
                  <a:schemeClr val="dk2"/>
                </a:solidFill>
                <a:latin typeface="Helvetica Neue"/>
                <a:ea typeface="Helvetica Neue"/>
                <a:cs typeface="Helvetica Neue"/>
                <a:sym typeface="Helvetica Neue"/>
              </a:defRPr>
            </a:lvl6pPr>
            <a:lvl7pPr lvl="6" algn="r" rtl="0">
              <a:buNone/>
              <a:defRPr sz="1000">
                <a:solidFill>
                  <a:schemeClr val="dk2"/>
                </a:solidFill>
                <a:latin typeface="Helvetica Neue"/>
                <a:ea typeface="Helvetica Neue"/>
                <a:cs typeface="Helvetica Neue"/>
                <a:sym typeface="Helvetica Neue"/>
              </a:defRPr>
            </a:lvl7pPr>
            <a:lvl8pPr lvl="7" algn="r" rtl="0">
              <a:buNone/>
              <a:defRPr sz="1000">
                <a:solidFill>
                  <a:schemeClr val="dk2"/>
                </a:solidFill>
                <a:latin typeface="Helvetica Neue"/>
                <a:ea typeface="Helvetica Neue"/>
                <a:cs typeface="Helvetica Neue"/>
                <a:sym typeface="Helvetica Neue"/>
              </a:defRPr>
            </a:lvl8pPr>
            <a:lvl9pPr lvl="8" algn="r" rtl="0">
              <a:buNone/>
              <a:defRPr sz="1000">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0"/>
        <p:cNvGrpSpPr/>
        <p:nvPr/>
      </p:nvGrpSpPr>
      <p:grpSpPr>
        <a:xfrm>
          <a:off x="0" y="0"/>
          <a:ext cx="0" cy="0"/>
          <a:chOff x="0" y="0"/>
          <a:chExt cx="0" cy="0"/>
        </a:xfrm>
      </p:grpSpPr>
      <p:sp>
        <p:nvSpPr>
          <p:cNvPr id="501" name="Google Shape;501;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Helvetica Neue"/>
              <a:buNone/>
              <a:defRPr sz="2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02" name="Google Shape;502;p58"/>
          <p:cNvSpPr txBox="1">
            <a:spLocks noGrp="1"/>
          </p:cNvSpPr>
          <p:nvPr>
            <p:ph type="body" idx="1"/>
          </p:nvPr>
        </p:nvSpPr>
        <p:spPr>
          <a:xfrm>
            <a:off x="311700" y="1152475"/>
            <a:ext cx="8520600" cy="3416400"/>
          </a:xfrm>
          <a:prstGeom prst="rect">
            <a:avLst/>
          </a:prstGeom>
          <a:noFill/>
          <a:ln>
            <a:noFill/>
          </a:ln>
          <a:effectLst>
            <a:reflection dist="38100" dir="5400000" fadeDir="5400012" sy="-100000" algn="bl" rotWithShape="0"/>
          </a:effectLst>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lnSpc>
                <a:spcPct val="115000"/>
              </a:lnSpc>
              <a:spcBef>
                <a:spcPts val="160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lnSpc>
                <a:spcPct val="115000"/>
              </a:lnSpc>
              <a:spcBef>
                <a:spcPts val="1600"/>
              </a:spcBef>
              <a:spcAft>
                <a:spcPts val="0"/>
              </a:spcAft>
              <a:buSzPts val="1400"/>
              <a:buFont typeface="Helvetica Neue"/>
              <a:buChar char="■"/>
              <a:defRPr>
                <a:latin typeface="Helvetica Neue"/>
                <a:ea typeface="Helvetica Neue"/>
                <a:cs typeface="Helvetica Neue"/>
                <a:sym typeface="Helvetica Neue"/>
              </a:defRPr>
            </a:lvl3pPr>
            <a:lvl4pPr marL="1828800" lvl="3" indent="-304800" rtl="0">
              <a:lnSpc>
                <a:spcPct val="115000"/>
              </a:lnSpc>
              <a:spcBef>
                <a:spcPts val="1600"/>
              </a:spcBef>
              <a:spcAft>
                <a:spcPts val="0"/>
              </a:spcAft>
              <a:buSzPts val="1200"/>
              <a:buFont typeface="Helvetica Neue"/>
              <a:buChar char="●"/>
              <a:defRPr sz="1200">
                <a:latin typeface="Helvetica Neue"/>
                <a:ea typeface="Helvetica Neue"/>
                <a:cs typeface="Helvetica Neue"/>
                <a:sym typeface="Helvetica Neue"/>
              </a:defRPr>
            </a:lvl4pPr>
            <a:lvl5pPr marL="2286000" lvl="4" indent="-292100" rtl="0">
              <a:lnSpc>
                <a:spcPct val="115000"/>
              </a:lnSpc>
              <a:spcBef>
                <a:spcPts val="1600"/>
              </a:spcBef>
              <a:spcAft>
                <a:spcPts val="0"/>
              </a:spcAft>
              <a:buSzPts val="1000"/>
              <a:buFont typeface="Helvetica Neue"/>
              <a:buChar char="○"/>
              <a:defRPr sz="1000">
                <a:latin typeface="Helvetica Neue"/>
                <a:ea typeface="Helvetica Neue"/>
                <a:cs typeface="Helvetica Neue"/>
                <a:sym typeface="Helvetica Neue"/>
              </a:defRPr>
            </a:lvl5pPr>
            <a:lvl6pPr marL="2743200" lvl="5" indent="-279400" rtl="0">
              <a:lnSpc>
                <a:spcPct val="115000"/>
              </a:lnSpc>
              <a:spcBef>
                <a:spcPts val="1600"/>
              </a:spcBef>
              <a:spcAft>
                <a:spcPts val="0"/>
              </a:spcAft>
              <a:buSzPts val="800"/>
              <a:buFont typeface="Helvetica Neue"/>
              <a:buChar char="■"/>
              <a:defRPr sz="800">
                <a:latin typeface="Helvetica Neue"/>
                <a:ea typeface="Helvetica Neue"/>
                <a:cs typeface="Helvetica Neue"/>
                <a:sym typeface="Helvetica Neue"/>
              </a:defRPr>
            </a:lvl6pPr>
            <a:lvl7pPr marL="3200400" lvl="6" indent="-279400" rtl="0">
              <a:lnSpc>
                <a:spcPct val="115000"/>
              </a:lnSpc>
              <a:spcBef>
                <a:spcPts val="1600"/>
              </a:spcBef>
              <a:spcAft>
                <a:spcPts val="0"/>
              </a:spcAft>
              <a:buSzPts val="800"/>
              <a:buFont typeface="Helvetica Neue"/>
              <a:buChar char="●"/>
              <a:defRPr sz="800">
                <a:latin typeface="Helvetica Neue"/>
                <a:ea typeface="Helvetica Neue"/>
                <a:cs typeface="Helvetica Neue"/>
                <a:sym typeface="Helvetica Neue"/>
              </a:defRPr>
            </a:lvl7pPr>
            <a:lvl8pPr marL="3657600" lvl="7" indent="-279400" rtl="0">
              <a:lnSpc>
                <a:spcPct val="115000"/>
              </a:lnSpc>
              <a:spcBef>
                <a:spcPts val="1600"/>
              </a:spcBef>
              <a:spcAft>
                <a:spcPts val="0"/>
              </a:spcAft>
              <a:buSzPts val="800"/>
              <a:buFont typeface="Helvetica Neue"/>
              <a:buChar char="○"/>
              <a:defRPr sz="800">
                <a:latin typeface="Helvetica Neue"/>
                <a:ea typeface="Helvetica Neue"/>
                <a:cs typeface="Helvetica Neue"/>
                <a:sym typeface="Helvetica Neue"/>
              </a:defRPr>
            </a:lvl8pPr>
            <a:lvl9pPr marL="4114800" lvl="8" indent="-279400" rtl="0">
              <a:lnSpc>
                <a:spcPct val="115000"/>
              </a:lnSpc>
              <a:spcBef>
                <a:spcPts val="1600"/>
              </a:spcBef>
              <a:spcAft>
                <a:spcPts val="1600"/>
              </a:spcAft>
              <a:buSzPts val="800"/>
              <a:buFont typeface="Helvetica Neue"/>
              <a:buChar char="■"/>
              <a:defRPr sz="800">
                <a:latin typeface="Helvetica Neue"/>
                <a:ea typeface="Helvetica Neue"/>
                <a:cs typeface="Helvetica Neue"/>
                <a:sym typeface="Helvetica Neue"/>
              </a:defRPr>
            </a:lvl9pPr>
          </a:lstStyle>
          <a:p>
            <a:endParaRPr/>
          </a:p>
        </p:txBody>
      </p:sp>
      <p:sp>
        <p:nvSpPr>
          <p:cNvPr id="503" name="Google Shape;503;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Helvetica Neue"/>
                <a:ea typeface="Helvetica Neue"/>
                <a:cs typeface="Helvetica Neue"/>
                <a:sym typeface="Helvetica Neue"/>
              </a:defRPr>
            </a:lvl1pPr>
            <a:lvl2pPr lvl="1" algn="r" rtl="0">
              <a:buNone/>
              <a:defRPr sz="1000">
                <a:solidFill>
                  <a:schemeClr val="dk2"/>
                </a:solidFill>
                <a:latin typeface="Helvetica Neue"/>
                <a:ea typeface="Helvetica Neue"/>
                <a:cs typeface="Helvetica Neue"/>
                <a:sym typeface="Helvetica Neue"/>
              </a:defRPr>
            </a:lvl2pPr>
            <a:lvl3pPr lvl="2" algn="r" rtl="0">
              <a:buNone/>
              <a:defRPr sz="1000">
                <a:solidFill>
                  <a:schemeClr val="dk2"/>
                </a:solidFill>
                <a:latin typeface="Helvetica Neue"/>
                <a:ea typeface="Helvetica Neue"/>
                <a:cs typeface="Helvetica Neue"/>
                <a:sym typeface="Helvetica Neue"/>
              </a:defRPr>
            </a:lvl3pPr>
            <a:lvl4pPr lvl="3" algn="r" rtl="0">
              <a:buNone/>
              <a:defRPr sz="1000">
                <a:solidFill>
                  <a:schemeClr val="dk2"/>
                </a:solidFill>
                <a:latin typeface="Helvetica Neue"/>
                <a:ea typeface="Helvetica Neue"/>
                <a:cs typeface="Helvetica Neue"/>
                <a:sym typeface="Helvetica Neue"/>
              </a:defRPr>
            </a:lvl4pPr>
            <a:lvl5pPr lvl="4" algn="r" rtl="0">
              <a:buNone/>
              <a:defRPr sz="1000">
                <a:solidFill>
                  <a:schemeClr val="dk2"/>
                </a:solidFill>
                <a:latin typeface="Helvetica Neue"/>
                <a:ea typeface="Helvetica Neue"/>
                <a:cs typeface="Helvetica Neue"/>
                <a:sym typeface="Helvetica Neue"/>
              </a:defRPr>
            </a:lvl5pPr>
            <a:lvl6pPr lvl="5" algn="r" rtl="0">
              <a:buNone/>
              <a:defRPr sz="1000">
                <a:solidFill>
                  <a:schemeClr val="dk2"/>
                </a:solidFill>
                <a:latin typeface="Helvetica Neue"/>
                <a:ea typeface="Helvetica Neue"/>
                <a:cs typeface="Helvetica Neue"/>
                <a:sym typeface="Helvetica Neue"/>
              </a:defRPr>
            </a:lvl6pPr>
            <a:lvl7pPr lvl="6" algn="r" rtl="0">
              <a:buNone/>
              <a:defRPr sz="1000">
                <a:solidFill>
                  <a:schemeClr val="dk2"/>
                </a:solidFill>
                <a:latin typeface="Helvetica Neue"/>
                <a:ea typeface="Helvetica Neue"/>
                <a:cs typeface="Helvetica Neue"/>
                <a:sym typeface="Helvetica Neue"/>
              </a:defRPr>
            </a:lvl7pPr>
            <a:lvl8pPr lvl="7" algn="r" rtl="0">
              <a:buNone/>
              <a:defRPr sz="1000">
                <a:solidFill>
                  <a:schemeClr val="dk2"/>
                </a:solidFill>
                <a:latin typeface="Helvetica Neue"/>
                <a:ea typeface="Helvetica Neue"/>
                <a:cs typeface="Helvetica Neue"/>
                <a:sym typeface="Helvetica Neue"/>
              </a:defRPr>
            </a:lvl8pPr>
            <a:lvl9pPr lvl="8" algn="r" rtl="0">
              <a:buNone/>
              <a:defRPr sz="1000">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61"/>
        <p:cNvGrpSpPr/>
        <p:nvPr/>
      </p:nvGrpSpPr>
      <p:grpSpPr>
        <a:xfrm>
          <a:off x="0" y="0"/>
          <a:ext cx="0" cy="0"/>
          <a:chOff x="0" y="0"/>
          <a:chExt cx="0" cy="0"/>
        </a:xfrm>
      </p:grpSpPr>
      <p:sp>
        <p:nvSpPr>
          <p:cNvPr id="662" name="Google Shape;662;p7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Helvetica Neue"/>
              <a:buNone/>
              <a:defRPr sz="2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63" name="Google Shape;663;p77"/>
          <p:cNvSpPr txBox="1">
            <a:spLocks noGrp="1"/>
          </p:cNvSpPr>
          <p:nvPr>
            <p:ph type="body" idx="1"/>
          </p:nvPr>
        </p:nvSpPr>
        <p:spPr>
          <a:xfrm>
            <a:off x="311700" y="1152475"/>
            <a:ext cx="8520600" cy="3416400"/>
          </a:xfrm>
          <a:prstGeom prst="rect">
            <a:avLst/>
          </a:prstGeom>
          <a:noFill/>
          <a:ln>
            <a:noFill/>
          </a:ln>
          <a:effectLst>
            <a:reflection dist="38100" dir="5400000" fadeDir="5400012" sy="-100000" algn="bl" rotWithShape="0"/>
          </a:effectLst>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lnSpc>
                <a:spcPct val="115000"/>
              </a:lnSpc>
              <a:spcBef>
                <a:spcPts val="160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lnSpc>
                <a:spcPct val="115000"/>
              </a:lnSpc>
              <a:spcBef>
                <a:spcPts val="1600"/>
              </a:spcBef>
              <a:spcAft>
                <a:spcPts val="0"/>
              </a:spcAft>
              <a:buSzPts val="1400"/>
              <a:buFont typeface="Helvetica Neue"/>
              <a:buChar char="■"/>
              <a:defRPr>
                <a:latin typeface="Helvetica Neue"/>
                <a:ea typeface="Helvetica Neue"/>
                <a:cs typeface="Helvetica Neue"/>
                <a:sym typeface="Helvetica Neue"/>
              </a:defRPr>
            </a:lvl3pPr>
            <a:lvl4pPr marL="1828800" lvl="3" indent="-304800" rtl="0">
              <a:lnSpc>
                <a:spcPct val="115000"/>
              </a:lnSpc>
              <a:spcBef>
                <a:spcPts val="1600"/>
              </a:spcBef>
              <a:spcAft>
                <a:spcPts val="0"/>
              </a:spcAft>
              <a:buSzPts val="1200"/>
              <a:buFont typeface="Helvetica Neue"/>
              <a:buChar char="●"/>
              <a:defRPr sz="1200">
                <a:latin typeface="Helvetica Neue"/>
                <a:ea typeface="Helvetica Neue"/>
                <a:cs typeface="Helvetica Neue"/>
                <a:sym typeface="Helvetica Neue"/>
              </a:defRPr>
            </a:lvl4pPr>
            <a:lvl5pPr marL="2286000" lvl="4" indent="-292100" rtl="0">
              <a:lnSpc>
                <a:spcPct val="115000"/>
              </a:lnSpc>
              <a:spcBef>
                <a:spcPts val="1600"/>
              </a:spcBef>
              <a:spcAft>
                <a:spcPts val="0"/>
              </a:spcAft>
              <a:buSzPts val="1000"/>
              <a:buFont typeface="Helvetica Neue"/>
              <a:buChar char="○"/>
              <a:defRPr sz="1000">
                <a:latin typeface="Helvetica Neue"/>
                <a:ea typeface="Helvetica Neue"/>
                <a:cs typeface="Helvetica Neue"/>
                <a:sym typeface="Helvetica Neue"/>
              </a:defRPr>
            </a:lvl5pPr>
            <a:lvl6pPr marL="2743200" lvl="5" indent="-279400" rtl="0">
              <a:lnSpc>
                <a:spcPct val="115000"/>
              </a:lnSpc>
              <a:spcBef>
                <a:spcPts val="1600"/>
              </a:spcBef>
              <a:spcAft>
                <a:spcPts val="0"/>
              </a:spcAft>
              <a:buSzPts val="800"/>
              <a:buFont typeface="Helvetica Neue"/>
              <a:buChar char="■"/>
              <a:defRPr sz="800">
                <a:latin typeface="Helvetica Neue"/>
                <a:ea typeface="Helvetica Neue"/>
                <a:cs typeface="Helvetica Neue"/>
                <a:sym typeface="Helvetica Neue"/>
              </a:defRPr>
            </a:lvl6pPr>
            <a:lvl7pPr marL="3200400" lvl="6" indent="-279400" rtl="0">
              <a:lnSpc>
                <a:spcPct val="115000"/>
              </a:lnSpc>
              <a:spcBef>
                <a:spcPts val="1600"/>
              </a:spcBef>
              <a:spcAft>
                <a:spcPts val="0"/>
              </a:spcAft>
              <a:buSzPts val="800"/>
              <a:buFont typeface="Helvetica Neue"/>
              <a:buChar char="●"/>
              <a:defRPr sz="800">
                <a:latin typeface="Helvetica Neue"/>
                <a:ea typeface="Helvetica Neue"/>
                <a:cs typeface="Helvetica Neue"/>
                <a:sym typeface="Helvetica Neue"/>
              </a:defRPr>
            </a:lvl7pPr>
            <a:lvl8pPr marL="3657600" lvl="7" indent="-279400" rtl="0">
              <a:lnSpc>
                <a:spcPct val="115000"/>
              </a:lnSpc>
              <a:spcBef>
                <a:spcPts val="1600"/>
              </a:spcBef>
              <a:spcAft>
                <a:spcPts val="0"/>
              </a:spcAft>
              <a:buSzPts val="800"/>
              <a:buFont typeface="Helvetica Neue"/>
              <a:buChar char="○"/>
              <a:defRPr sz="800">
                <a:latin typeface="Helvetica Neue"/>
                <a:ea typeface="Helvetica Neue"/>
                <a:cs typeface="Helvetica Neue"/>
                <a:sym typeface="Helvetica Neue"/>
              </a:defRPr>
            </a:lvl8pPr>
            <a:lvl9pPr marL="4114800" lvl="8" indent="-279400" rtl="0">
              <a:lnSpc>
                <a:spcPct val="115000"/>
              </a:lnSpc>
              <a:spcBef>
                <a:spcPts val="1600"/>
              </a:spcBef>
              <a:spcAft>
                <a:spcPts val="1600"/>
              </a:spcAft>
              <a:buSzPts val="800"/>
              <a:buFont typeface="Helvetica Neue"/>
              <a:buChar char="■"/>
              <a:defRPr sz="800">
                <a:latin typeface="Helvetica Neue"/>
                <a:ea typeface="Helvetica Neue"/>
                <a:cs typeface="Helvetica Neue"/>
                <a:sym typeface="Helvetica Neue"/>
              </a:defRPr>
            </a:lvl9pPr>
          </a:lstStyle>
          <a:p>
            <a:endParaRPr/>
          </a:p>
        </p:txBody>
      </p:sp>
      <p:sp>
        <p:nvSpPr>
          <p:cNvPr id="664" name="Google Shape;664;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Helvetica Neue"/>
                <a:ea typeface="Helvetica Neue"/>
                <a:cs typeface="Helvetica Neue"/>
                <a:sym typeface="Helvetica Neue"/>
              </a:defRPr>
            </a:lvl1pPr>
            <a:lvl2pPr lvl="1" algn="r" rtl="0">
              <a:buNone/>
              <a:defRPr sz="1000">
                <a:solidFill>
                  <a:schemeClr val="dk2"/>
                </a:solidFill>
                <a:latin typeface="Helvetica Neue"/>
                <a:ea typeface="Helvetica Neue"/>
                <a:cs typeface="Helvetica Neue"/>
                <a:sym typeface="Helvetica Neue"/>
              </a:defRPr>
            </a:lvl2pPr>
            <a:lvl3pPr lvl="2" algn="r" rtl="0">
              <a:buNone/>
              <a:defRPr sz="1000">
                <a:solidFill>
                  <a:schemeClr val="dk2"/>
                </a:solidFill>
                <a:latin typeface="Helvetica Neue"/>
                <a:ea typeface="Helvetica Neue"/>
                <a:cs typeface="Helvetica Neue"/>
                <a:sym typeface="Helvetica Neue"/>
              </a:defRPr>
            </a:lvl3pPr>
            <a:lvl4pPr lvl="3" algn="r" rtl="0">
              <a:buNone/>
              <a:defRPr sz="1000">
                <a:solidFill>
                  <a:schemeClr val="dk2"/>
                </a:solidFill>
                <a:latin typeface="Helvetica Neue"/>
                <a:ea typeface="Helvetica Neue"/>
                <a:cs typeface="Helvetica Neue"/>
                <a:sym typeface="Helvetica Neue"/>
              </a:defRPr>
            </a:lvl4pPr>
            <a:lvl5pPr lvl="4" algn="r" rtl="0">
              <a:buNone/>
              <a:defRPr sz="1000">
                <a:solidFill>
                  <a:schemeClr val="dk2"/>
                </a:solidFill>
                <a:latin typeface="Helvetica Neue"/>
                <a:ea typeface="Helvetica Neue"/>
                <a:cs typeface="Helvetica Neue"/>
                <a:sym typeface="Helvetica Neue"/>
              </a:defRPr>
            </a:lvl5pPr>
            <a:lvl6pPr lvl="5" algn="r" rtl="0">
              <a:buNone/>
              <a:defRPr sz="1000">
                <a:solidFill>
                  <a:schemeClr val="dk2"/>
                </a:solidFill>
                <a:latin typeface="Helvetica Neue"/>
                <a:ea typeface="Helvetica Neue"/>
                <a:cs typeface="Helvetica Neue"/>
                <a:sym typeface="Helvetica Neue"/>
              </a:defRPr>
            </a:lvl6pPr>
            <a:lvl7pPr lvl="6" algn="r" rtl="0">
              <a:buNone/>
              <a:defRPr sz="1000">
                <a:solidFill>
                  <a:schemeClr val="dk2"/>
                </a:solidFill>
                <a:latin typeface="Helvetica Neue"/>
                <a:ea typeface="Helvetica Neue"/>
                <a:cs typeface="Helvetica Neue"/>
                <a:sym typeface="Helvetica Neue"/>
              </a:defRPr>
            </a:lvl7pPr>
            <a:lvl8pPr lvl="7" algn="r" rtl="0">
              <a:buNone/>
              <a:defRPr sz="1000">
                <a:solidFill>
                  <a:schemeClr val="dk2"/>
                </a:solidFill>
                <a:latin typeface="Helvetica Neue"/>
                <a:ea typeface="Helvetica Neue"/>
                <a:cs typeface="Helvetica Neue"/>
                <a:sym typeface="Helvetica Neue"/>
              </a:defRPr>
            </a:lvl8pPr>
            <a:lvl9pPr lvl="8" algn="r" rtl="0">
              <a:buNone/>
              <a:defRPr sz="1000">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96"/>
          <p:cNvSpPr txBox="1">
            <a:spLocks noGrp="1"/>
          </p:cNvSpPr>
          <p:nvPr>
            <p:ph type="ctrTitle"/>
          </p:nvPr>
        </p:nvSpPr>
        <p:spPr>
          <a:xfrm>
            <a:off x="712850" y="841025"/>
            <a:ext cx="7713000" cy="92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b="1" dirty="0">
                <a:solidFill>
                  <a:srgbClr val="11385B"/>
                </a:solidFill>
                <a:latin typeface="Source Sans Pro"/>
                <a:ea typeface="Source Sans Pro"/>
                <a:cs typeface="Source Sans Pro"/>
                <a:sym typeface="Source Sans Pro"/>
              </a:rPr>
              <a:t>USAGov and USAGov en español</a:t>
            </a:r>
            <a:endParaRPr sz="4200" b="1" dirty="0">
              <a:latin typeface="Source Sans Pro"/>
              <a:ea typeface="Source Sans Pro"/>
              <a:cs typeface="Source Sans Pro"/>
              <a:sym typeface="Source Sans Pro"/>
            </a:endParaRPr>
          </a:p>
        </p:txBody>
      </p:sp>
      <p:sp>
        <p:nvSpPr>
          <p:cNvPr id="827" name="Google Shape;827;p96"/>
          <p:cNvSpPr txBox="1">
            <a:spLocks noGrp="1"/>
          </p:cNvSpPr>
          <p:nvPr>
            <p:ph type="subTitle" idx="1"/>
          </p:nvPr>
        </p:nvSpPr>
        <p:spPr>
          <a:xfrm>
            <a:off x="735275" y="4099500"/>
            <a:ext cx="43848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Digital.gov - November 15, 2022</a:t>
            </a:r>
            <a:endParaRPr dirty="0"/>
          </a:p>
        </p:txBody>
      </p:sp>
      <p:sp>
        <p:nvSpPr>
          <p:cNvPr id="828" name="Google Shape;828;p96"/>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829" name="Google Shape;829;p96"/>
          <p:cNvSpPr txBox="1">
            <a:spLocks noGrp="1"/>
          </p:cNvSpPr>
          <p:nvPr>
            <p:ph type="ctrTitle"/>
          </p:nvPr>
        </p:nvSpPr>
        <p:spPr>
          <a:xfrm>
            <a:off x="712850" y="1483970"/>
            <a:ext cx="7713000" cy="92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Laws &amp; Legal Issues Usability Test Report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2"/>
        <p:cNvGrpSpPr/>
        <p:nvPr/>
      </p:nvGrpSpPr>
      <p:grpSpPr>
        <a:xfrm>
          <a:off x="0" y="0"/>
          <a:ext cx="0" cy="0"/>
          <a:chOff x="0" y="0"/>
          <a:chExt cx="0" cy="0"/>
        </a:xfrm>
      </p:grpSpPr>
      <p:sp>
        <p:nvSpPr>
          <p:cNvPr id="913" name="Google Shape;913;p105"/>
          <p:cNvSpPr txBox="1">
            <a:spLocks noGrp="1"/>
          </p:cNvSpPr>
          <p:nvPr>
            <p:ph type="ctrTitle"/>
          </p:nvPr>
        </p:nvSpPr>
        <p:spPr>
          <a:xfrm>
            <a:off x="718645" y="462325"/>
            <a:ext cx="3728100" cy="844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11385B"/>
                </a:solidFill>
                <a:latin typeface="Source Sans Pro"/>
                <a:ea typeface="Source Sans Pro"/>
                <a:cs typeface="Source Sans Pro"/>
                <a:sym typeface="Source Sans Pro"/>
              </a:rPr>
              <a:t>First impressions: Design feedback</a:t>
            </a:r>
            <a:endParaRPr sz="2800" b="1">
              <a:solidFill>
                <a:srgbClr val="11385B"/>
              </a:solidFill>
              <a:latin typeface="Source Sans Pro"/>
              <a:ea typeface="Source Sans Pro"/>
              <a:cs typeface="Source Sans Pro"/>
              <a:sym typeface="Source Sans Pro"/>
            </a:endParaRPr>
          </a:p>
        </p:txBody>
      </p:sp>
      <p:sp>
        <p:nvSpPr>
          <p:cNvPr id="914" name="Google Shape;914;p105"/>
          <p:cNvSpPr txBox="1">
            <a:spLocks noGrp="1"/>
          </p:cNvSpPr>
          <p:nvPr>
            <p:ph type="subTitle" idx="2"/>
          </p:nvPr>
        </p:nvSpPr>
        <p:spPr>
          <a:xfrm>
            <a:off x="718649" y="216050"/>
            <a:ext cx="3546300" cy="667500"/>
          </a:xfrm>
          <a:prstGeom prst="rect">
            <a:avLst/>
          </a:prstGeom>
          <a:effectLst/>
        </p:spPr>
        <p:txBody>
          <a:bodyPr spcFirstLastPara="1" wrap="square" lIns="91425" tIns="91425" rIns="91425" bIns="91425" anchor="ctr" anchorCtr="0">
            <a:noAutofit/>
          </a:bodyPr>
          <a:lstStyle/>
          <a:p>
            <a:pPr marL="0" lvl="0" indent="0" algn="l" rtl="0">
              <a:spcBef>
                <a:spcPts val="0"/>
              </a:spcBef>
              <a:spcAft>
                <a:spcPts val="1600"/>
              </a:spcAft>
              <a:buNone/>
            </a:pPr>
            <a:r>
              <a:rPr lang="en" dirty="0">
                <a:solidFill>
                  <a:srgbClr val="11385B"/>
                </a:solidFill>
              </a:rPr>
              <a:t>Findings</a:t>
            </a:r>
            <a:endParaRPr dirty="0">
              <a:solidFill>
                <a:srgbClr val="11385B"/>
              </a:solidFill>
            </a:endParaRPr>
          </a:p>
        </p:txBody>
      </p:sp>
      <p:sp>
        <p:nvSpPr>
          <p:cNvPr id="917" name="Google Shape;917;p105"/>
          <p:cNvSpPr txBox="1"/>
          <p:nvPr/>
        </p:nvSpPr>
        <p:spPr>
          <a:xfrm>
            <a:off x="718650" y="1777825"/>
            <a:ext cx="4827600" cy="31923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rgbClr val="11385B"/>
              </a:buClr>
              <a:buSzPts val="1800"/>
              <a:buFont typeface="Source Sans Pro"/>
              <a:buChar char="●"/>
            </a:pPr>
            <a:r>
              <a:rPr lang="en" sz="1600">
                <a:solidFill>
                  <a:srgbClr val="11385B"/>
                </a:solidFill>
                <a:latin typeface="Source Sans Pro"/>
                <a:ea typeface="Source Sans Pro"/>
                <a:cs typeface="Source Sans Pro"/>
                <a:sym typeface="Source Sans Pro"/>
              </a:rPr>
              <a:t>They said they liked the colors.</a:t>
            </a:r>
            <a:endParaRPr sz="1600">
              <a:solidFill>
                <a:srgbClr val="11385B"/>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rgbClr val="11385B"/>
              </a:buClr>
              <a:buSzPts val="1800"/>
              <a:buFont typeface="Source Sans Pro"/>
              <a:buChar char="●"/>
            </a:pPr>
            <a:r>
              <a:rPr lang="en" sz="1600">
                <a:solidFill>
                  <a:srgbClr val="11385B"/>
                </a:solidFill>
                <a:latin typeface="Source Sans Pro"/>
                <a:ea typeface="Source Sans Pro"/>
                <a:cs typeface="Source Sans Pro"/>
                <a:sym typeface="Source Sans Pro"/>
              </a:rPr>
              <a:t>They said they liked the large header fonts.</a:t>
            </a:r>
            <a:endParaRPr sz="1600">
              <a:solidFill>
                <a:srgbClr val="11385B"/>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rgbClr val="11385B"/>
              </a:buClr>
              <a:buSzPts val="1800"/>
              <a:buFont typeface="Source Sans Pro"/>
              <a:buChar char="●"/>
            </a:pPr>
            <a:r>
              <a:rPr lang="en" sz="1600">
                <a:solidFill>
                  <a:srgbClr val="11385B"/>
                </a:solidFill>
                <a:latin typeface="Source Sans Pro"/>
                <a:ea typeface="Source Sans Pro"/>
                <a:cs typeface="Source Sans Pro"/>
                <a:sym typeface="Source Sans Pro"/>
              </a:rPr>
              <a:t>They described the layout as “smooth” and “organized.”</a:t>
            </a:r>
            <a:endParaRPr sz="1600">
              <a:solidFill>
                <a:srgbClr val="11385B"/>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rgbClr val="11385B"/>
              </a:buClr>
              <a:buSzPts val="1800"/>
              <a:buFont typeface="Source Sans Pro"/>
              <a:buChar char="●"/>
            </a:pPr>
            <a:r>
              <a:rPr lang="en" sz="1600">
                <a:solidFill>
                  <a:srgbClr val="11385B"/>
                </a:solidFill>
                <a:latin typeface="Source Sans Pro"/>
                <a:ea typeface="Source Sans Pro"/>
                <a:cs typeface="Source Sans Pro"/>
                <a:sym typeface="Source Sans Pro"/>
              </a:rPr>
              <a:t>Interactive elements and non-interactive elements were clear.</a:t>
            </a:r>
            <a:endParaRPr sz="1600">
              <a:solidFill>
                <a:srgbClr val="11385B"/>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rgbClr val="11385B"/>
              </a:buClr>
              <a:buSzPts val="1800"/>
              <a:buFont typeface="Source Sans Pro"/>
              <a:buChar char="●"/>
            </a:pPr>
            <a:r>
              <a:rPr lang="en" sz="1600">
                <a:solidFill>
                  <a:srgbClr val="11385B"/>
                </a:solidFill>
                <a:latin typeface="Source Sans Pro"/>
                <a:ea typeface="Source Sans Pro"/>
                <a:cs typeface="Source Sans Pro"/>
                <a:sym typeface="Source Sans Pro"/>
              </a:rPr>
              <a:t>Participants noted that the “most popular” box stood out.</a:t>
            </a:r>
            <a:endParaRPr sz="1600">
              <a:solidFill>
                <a:srgbClr val="11385B"/>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rgbClr val="11385B"/>
              </a:buClr>
              <a:buSzPts val="1800"/>
              <a:buFont typeface="Source Sans Pro"/>
              <a:buChar char="●"/>
            </a:pPr>
            <a:r>
              <a:rPr lang="en" sz="1600">
                <a:solidFill>
                  <a:srgbClr val="11385B"/>
                </a:solidFill>
                <a:latin typeface="Source Sans Pro"/>
                <a:ea typeface="Source Sans Pro"/>
                <a:cs typeface="Source Sans Pro"/>
                <a:sym typeface="Source Sans Pro"/>
              </a:rPr>
              <a:t>Feedback on accordions and tables was positive, especially the table.</a:t>
            </a:r>
            <a:endParaRPr sz="1600">
              <a:solidFill>
                <a:srgbClr val="11385B"/>
              </a:solidFill>
              <a:latin typeface="Source Sans Pro"/>
              <a:ea typeface="Source Sans Pro"/>
              <a:cs typeface="Source Sans Pro"/>
              <a:sym typeface="Source Sans Pro"/>
            </a:endParaRPr>
          </a:p>
        </p:txBody>
      </p:sp>
      <p:pic>
        <p:nvPicPr>
          <p:cNvPr id="916" name="Google Shape;916;p105" descr="A screenshot of the USA.gov beta website"/>
          <p:cNvPicPr preferRelativeResize="0"/>
          <p:nvPr/>
        </p:nvPicPr>
        <p:blipFill rotWithShape="1">
          <a:blip r:embed="rId3">
            <a:alphaModFix/>
          </a:blip>
          <a:srcRect b="1931"/>
          <a:stretch/>
        </p:blipFill>
        <p:spPr>
          <a:xfrm>
            <a:off x="5703425" y="334225"/>
            <a:ext cx="3113149" cy="4431176"/>
          </a:xfrm>
          <a:prstGeom prst="rect">
            <a:avLst/>
          </a:prstGeom>
          <a:noFill/>
          <a:ln>
            <a:noFill/>
          </a:ln>
        </p:spPr>
      </p:pic>
      <p:sp>
        <p:nvSpPr>
          <p:cNvPr id="915" name="Google Shape;915;p105"/>
          <p:cNvSpPr txBox="1">
            <a:spLocks noGrp="1"/>
          </p:cNvSpPr>
          <p:nvPr>
            <p:ph type="sldNum" idx="3"/>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u="sng">
                <a:solidFill>
                  <a:schemeClr val="hlink"/>
                </a:solidFill>
                <a:hlinkClick r:id="" action="ppaction://noaction"/>
              </a:r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1"/>
        <p:cNvGrpSpPr/>
        <p:nvPr/>
      </p:nvGrpSpPr>
      <p:grpSpPr>
        <a:xfrm>
          <a:off x="0" y="0"/>
          <a:ext cx="0" cy="0"/>
          <a:chOff x="0" y="0"/>
          <a:chExt cx="0" cy="0"/>
        </a:xfrm>
      </p:grpSpPr>
      <p:sp>
        <p:nvSpPr>
          <p:cNvPr id="922" name="Google Shape;922;p106">
            <a:extLst>
              <a:ext uri="{C183D7F6-B498-43B3-948B-1728B52AA6E4}">
                <adec:decorative xmlns:adec="http://schemas.microsoft.com/office/drawing/2017/decorative" val="1"/>
              </a:ext>
            </a:extLst>
          </p:cNvPr>
          <p:cNvSpPr/>
          <p:nvPr/>
        </p:nvSpPr>
        <p:spPr>
          <a:xfrm>
            <a:off x="840975" y="1658325"/>
            <a:ext cx="3381300" cy="960900"/>
          </a:xfrm>
          <a:prstGeom prst="rect">
            <a:avLst/>
          </a:prstGeom>
          <a:solidFill>
            <a:srgbClr val="CCF2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06">
            <a:extLst>
              <a:ext uri="{C183D7F6-B498-43B3-948B-1728B52AA6E4}">
                <adec:decorative xmlns:adec="http://schemas.microsoft.com/office/drawing/2017/decorative" val="1"/>
              </a:ext>
            </a:extLst>
          </p:cNvPr>
          <p:cNvSpPr/>
          <p:nvPr/>
        </p:nvSpPr>
        <p:spPr>
          <a:xfrm>
            <a:off x="840975" y="2872150"/>
            <a:ext cx="3381300" cy="1397700"/>
          </a:xfrm>
          <a:prstGeom prst="rect">
            <a:avLst/>
          </a:prstGeom>
          <a:solidFill>
            <a:srgbClr val="CCF2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06"/>
          <p:cNvSpPr txBox="1">
            <a:spLocks noGrp="1"/>
          </p:cNvSpPr>
          <p:nvPr>
            <p:ph type="ctrTitle"/>
          </p:nvPr>
        </p:nvSpPr>
        <p:spPr>
          <a:xfrm>
            <a:off x="718642" y="462325"/>
            <a:ext cx="8154000" cy="844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11385B"/>
                </a:solidFill>
                <a:latin typeface="Source Sans Pro"/>
                <a:ea typeface="Source Sans Pro"/>
                <a:cs typeface="Source Sans Pro"/>
                <a:sym typeface="Source Sans Pro"/>
              </a:rPr>
              <a:t>Comments about the table component</a:t>
            </a:r>
            <a:endParaRPr sz="2800" b="1">
              <a:solidFill>
                <a:srgbClr val="11385B"/>
              </a:solidFill>
              <a:latin typeface="Source Sans Pro"/>
              <a:ea typeface="Source Sans Pro"/>
              <a:cs typeface="Source Sans Pro"/>
              <a:sym typeface="Source Sans Pro"/>
            </a:endParaRPr>
          </a:p>
        </p:txBody>
      </p:sp>
      <p:sp>
        <p:nvSpPr>
          <p:cNvPr id="924" name="Google Shape;924;p106"/>
          <p:cNvSpPr txBox="1">
            <a:spLocks noGrp="1"/>
          </p:cNvSpPr>
          <p:nvPr>
            <p:ph type="subTitle" idx="2"/>
          </p:nvPr>
        </p:nvSpPr>
        <p:spPr>
          <a:xfrm>
            <a:off x="718649" y="216050"/>
            <a:ext cx="3546300" cy="667500"/>
          </a:xfrm>
          <a:prstGeom prst="rect">
            <a:avLst/>
          </a:prstGeom>
          <a:effectLst/>
        </p:spPr>
        <p:txBody>
          <a:bodyPr spcFirstLastPara="1" wrap="square" lIns="91425" tIns="91425" rIns="91425" bIns="91425" anchor="ctr" anchorCtr="0">
            <a:noAutofit/>
          </a:bodyPr>
          <a:lstStyle/>
          <a:p>
            <a:pPr marL="0" lvl="0" indent="0" algn="l" rtl="0">
              <a:spcBef>
                <a:spcPts val="0"/>
              </a:spcBef>
              <a:spcAft>
                <a:spcPts val="1600"/>
              </a:spcAft>
              <a:buNone/>
            </a:pPr>
            <a:r>
              <a:rPr lang="en" dirty="0">
                <a:solidFill>
                  <a:srgbClr val="11385B"/>
                </a:solidFill>
              </a:rPr>
              <a:t>Findings</a:t>
            </a:r>
            <a:endParaRPr dirty="0">
              <a:solidFill>
                <a:srgbClr val="11385B"/>
              </a:solidFill>
            </a:endParaRPr>
          </a:p>
        </p:txBody>
      </p:sp>
      <p:sp>
        <p:nvSpPr>
          <p:cNvPr id="929" name="Google Shape;929;p106"/>
          <p:cNvSpPr txBox="1">
            <a:spLocks noGrp="1"/>
          </p:cNvSpPr>
          <p:nvPr>
            <p:ph type="body" idx="1"/>
          </p:nvPr>
        </p:nvSpPr>
        <p:spPr>
          <a:xfrm>
            <a:off x="749075" y="1068475"/>
            <a:ext cx="6430500" cy="560100"/>
          </a:xfrm>
          <a:prstGeom prst="rect">
            <a:avLst/>
          </a:prstGeom>
          <a:effectLst/>
        </p:spPr>
        <p:txBody>
          <a:bodyPr spcFirstLastPara="1" wrap="square" lIns="91425" tIns="91425" rIns="91425" bIns="91425" anchor="t" anchorCtr="0">
            <a:noAutofit/>
          </a:bodyPr>
          <a:lstStyle/>
          <a:p>
            <a:pPr marL="0" lvl="0" indent="0" algn="l" rtl="0">
              <a:spcBef>
                <a:spcPts val="0"/>
              </a:spcBef>
              <a:spcAft>
                <a:spcPts val="1000"/>
              </a:spcAft>
              <a:buNone/>
            </a:pPr>
            <a:r>
              <a:rPr lang="en" sz="1400" dirty="0">
                <a:solidFill>
                  <a:srgbClr val="11385B"/>
                </a:solidFill>
              </a:rPr>
              <a:t>Participants interacted with the “How to replace lost or stolen ID cards” table.</a:t>
            </a:r>
            <a:endParaRPr sz="1400" dirty="0">
              <a:solidFill>
                <a:srgbClr val="11385B"/>
              </a:solidFill>
            </a:endParaRPr>
          </a:p>
        </p:txBody>
      </p:sp>
      <p:sp>
        <p:nvSpPr>
          <p:cNvPr id="926" name="Google Shape;926;p106"/>
          <p:cNvSpPr txBox="1">
            <a:spLocks noGrp="1"/>
          </p:cNvSpPr>
          <p:nvPr>
            <p:ph type="body" idx="1"/>
          </p:nvPr>
        </p:nvSpPr>
        <p:spPr>
          <a:xfrm>
            <a:off x="939000" y="1753875"/>
            <a:ext cx="3133500" cy="560400"/>
          </a:xfrm>
          <a:prstGeom prst="rect">
            <a:avLst/>
          </a:prstGeom>
          <a:effectLst/>
        </p:spPr>
        <p:txBody>
          <a:bodyPr spcFirstLastPara="1" wrap="square" lIns="91425" tIns="91425" rIns="91425" bIns="91425" anchor="t" anchorCtr="0">
            <a:noAutofit/>
          </a:bodyPr>
          <a:lstStyle/>
          <a:p>
            <a:pPr marL="0" lvl="0" indent="0" algn="l" rtl="0">
              <a:lnSpc>
                <a:spcPct val="125000"/>
              </a:lnSpc>
              <a:spcBef>
                <a:spcPts val="500"/>
              </a:spcBef>
              <a:spcAft>
                <a:spcPts val="1000"/>
              </a:spcAft>
              <a:buNone/>
            </a:pPr>
            <a:r>
              <a:rPr lang="en" sz="1400" b="1" dirty="0">
                <a:solidFill>
                  <a:srgbClr val="11385B"/>
                </a:solidFill>
                <a:highlight>
                  <a:schemeClr val="lt1"/>
                </a:highlight>
              </a:rPr>
              <a:t>“I love the little grid explaining what I'm looking for.”</a:t>
            </a:r>
            <a:endParaRPr sz="1400" b="1" dirty="0">
              <a:solidFill>
                <a:srgbClr val="11385B"/>
              </a:solidFill>
            </a:endParaRPr>
          </a:p>
        </p:txBody>
      </p:sp>
      <p:sp>
        <p:nvSpPr>
          <p:cNvPr id="928" name="Google Shape;928;p106"/>
          <p:cNvSpPr txBox="1">
            <a:spLocks noGrp="1"/>
          </p:cNvSpPr>
          <p:nvPr>
            <p:ph type="body" idx="1"/>
          </p:nvPr>
        </p:nvSpPr>
        <p:spPr>
          <a:xfrm>
            <a:off x="939000" y="2967700"/>
            <a:ext cx="3200400" cy="560400"/>
          </a:xfrm>
          <a:prstGeom prst="rect">
            <a:avLst/>
          </a:prstGeom>
          <a:effectLst/>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 sz="1400" b="1" dirty="0">
                <a:solidFill>
                  <a:srgbClr val="11385B"/>
                </a:solidFill>
                <a:highlight>
                  <a:schemeClr val="lt1"/>
                </a:highlight>
              </a:rPr>
              <a:t>“This table is really nice because it kinda breaks it down, ok what type of ID instead of long paragraphs. This is helpful visually.”</a:t>
            </a:r>
            <a:endParaRPr sz="1400" b="1" dirty="0">
              <a:solidFill>
                <a:srgbClr val="11385B"/>
              </a:solidFill>
              <a:highlight>
                <a:schemeClr val="lt1"/>
              </a:highlight>
            </a:endParaRPr>
          </a:p>
        </p:txBody>
      </p:sp>
      <p:pic>
        <p:nvPicPr>
          <p:cNvPr id="930" name="Google Shape;930;p106" descr="A screenshot of the USA.gov beta website page titled, How to replace lost or stolen ID cards"/>
          <p:cNvPicPr preferRelativeResize="0"/>
          <p:nvPr/>
        </p:nvPicPr>
        <p:blipFill rotWithShape="1">
          <a:blip r:embed="rId3">
            <a:alphaModFix/>
          </a:blip>
          <a:srcRect l="11195" r="8836"/>
          <a:stretch/>
        </p:blipFill>
        <p:spPr>
          <a:xfrm>
            <a:off x="4698750" y="1628576"/>
            <a:ext cx="3918976" cy="3062826"/>
          </a:xfrm>
          <a:prstGeom prst="rect">
            <a:avLst/>
          </a:prstGeom>
          <a:noFill/>
          <a:ln>
            <a:noFill/>
          </a:ln>
          <a:effectLst>
            <a:outerShdw blurRad="57150" dist="19050" dir="5400000" algn="bl" rotWithShape="0">
              <a:srgbClr val="000000">
                <a:alpha val="70000"/>
              </a:srgbClr>
            </a:outerShdw>
          </a:effectLst>
        </p:spPr>
      </p:pic>
      <p:sp>
        <p:nvSpPr>
          <p:cNvPr id="925" name="Google Shape;925;p106"/>
          <p:cNvSpPr txBox="1">
            <a:spLocks noGrp="1"/>
          </p:cNvSpPr>
          <p:nvPr>
            <p:ph type="sldNum" idx="3"/>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u="sng">
                <a:solidFill>
                  <a:schemeClr val="hlink"/>
                </a:solidFill>
                <a:hlinkClick r:id="" action="ppaction://noaction"/>
              </a:r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4"/>
        <p:cNvGrpSpPr/>
        <p:nvPr/>
      </p:nvGrpSpPr>
      <p:grpSpPr>
        <a:xfrm>
          <a:off x="0" y="0"/>
          <a:ext cx="0" cy="0"/>
          <a:chOff x="0" y="0"/>
          <a:chExt cx="0" cy="0"/>
        </a:xfrm>
      </p:grpSpPr>
      <p:sp>
        <p:nvSpPr>
          <p:cNvPr id="935" name="Google Shape;935;p107">
            <a:extLst>
              <a:ext uri="{C183D7F6-B498-43B3-948B-1728B52AA6E4}">
                <adec:decorative xmlns:adec="http://schemas.microsoft.com/office/drawing/2017/decorative" val="1"/>
              </a:ext>
            </a:extLst>
          </p:cNvPr>
          <p:cNvSpPr/>
          <p:nvPr/>
        </p:nvSpPr>
        <p:spPr>
          <a:xfrm>
            <a:off x="840975" y="1658325"/>
            <a:ext cx="4901700" cy="2356800"/>
          </a:xfrm>
          <a:prstGeom prst="rect">
            <a:avLst/>
          </a:prstGeom>
          <a:solidFill>
            <a:srgbClr val="CCF2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07"/>
          <p:cNvSpPr txBox="1">
            <a:spLocks noGrp="1"/>
          </p:cNvSpPr>
          <p:nvPr>
            <p:ph type="ctrTitle"/>
          </p:nvPr>
        </p:nvSpPr>
        <p:spPr>
          <a:xfrm>
            <a:off x="718642" y="462325"/>
            <a:ext cx="8154000" cy="844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a:solidFill>
                  <a:srgbClr val="11385B"/>
                </a:solidFill>
                <a:latin typeface="Source Sans Pro"/>
                <a:ea typeface="Source Sans Pro"/>
                <a:cs typeface="Source Sans Pro"/>
                <a:sym typeface="Source Sans Pro"/>
              </a:rPr>
              <a:t>Comments about the table component (cont’d)</a:t>
            </a:r>
            <a:endParaRPr sz="2800" b="1" dirty="0">
              <a:solidFill>
                <a:srgbClr val="11385B"/>
              </a:solidFill>
              <a:latin typeface="Source Sans Pro"/>
              <a:ea typeface="Source Sans Pro"/>
              <a:cs typeface="Source Sans Pro"/>
              <a:sym typeface="Source Sans Pro"/>
            </a:endParaRPr>
          </a:p>
        </p:txBody>
      </p:sp>
      <p:sp>
        <p:nvSpPr>
          <p:cNvPr id="937" name="Google Shape;937;p107"/>
          <p:cNvSpPr txBox="1">
            <a:spLocks noGrp="1"/>
          </p:cNvSpPr>
          <p:nvPr>
            <p:ph type="subTitle" idx="2"/>
          </p:nvPr>
        </p:nvSpPr>
        <p:spPr>
          <a:xfrm>
            <a:off x="718649" y="216050"/>
            <a:ext cx="3546300" cy="667500"/>
          </a:xfrm>
          <a:prstGeom prst="rect">
            <a:avLst/>
          </a:prstGeom>
          <a:effectLst/>
        </p:spPr>
        <p:txBody>
          <a:bodyPr spcFirstLastPara="1" wrap="square" lIns="91425" tIns="91425" rIns="91425" bIns="91425" anchor="ctr" anchorCtr="0">
            <a:noAutofit/>
          </a:bodyPr>
          <a:lstStyle/>
          <a:p>
            <a:pPr marL="0" lvl="0" indent="0" algn="l" rtl="0">
              <a:spcBef>
                <a:spcPts val="0"/>
              </a:spcBef>
              <a:spcAft>
                <a:spcPts val="1600"/>
              </a:spcAft>
              <a:buNone/>
            </a:pPr>
            <a:r>
              <a:rPr lang="en" dirty="0">
                <a:solidFill>
                  <a:srgbClr val="11385B"/>
                </a:solidFill>
              </a:rPr>
              <a:t>Findings</a:t>
            </a:r>
            <a:endParaRPr dirty="0">
              <a:solidFill>
                <a:srgbClr val="11385B"/>
              </a:solidFill>
            </a:endParaRPr>
          </a:p>
        </p:txBody>
      </p:sp>
      <p:sp>
        <p:nvSpPr>
          <p:cNvPr id="940" name="Google Shape;940;p107"/>
          <p:cNvSpPr txBox="1">
            <a:spLocks noGrp="1"/>
          </p:cNvSpPr>
          <p:nvPr>
            <p:ph type="body" idx="1"/>
          </p:nvPr>
        </p:nvSpPr>
        <p:spPr>
          <a:xfrm>
            <a:off x="749075" y="1068475"/>
            <a:ext cx="6430500" cy="560100"/>
          </a:xfrm>
          <a:prstGeom prst="rect">
            <a:avLst/>
          </a:prstGeom>
          <a:effectLst/>
        </p:spPr>
        <p:txBody>
          <a:bodyPr spcFirstLastPara="1" wrap="square" lIns="91425" tIns="91425" rIns="91425" bIns="91425" anchor="t" anchorCtr="0">
            <a:noAutofit/>
          </a:bodyPr>
          <a:lstStyle/>
          <a:p>
            <a:pPr marL="0" lvl="0" indent="0" algn="l" rtl="0">
              <a:spcBef>
                <a:spcPts val="0"/>
              </a:spcBef>
              <a:spcAft>
                <a:spcPts val="1000"/>
              </a:spcAft>
              <a:buNone/>
            </a:pPr>
            <a:r>
              <a:rPr lang="en" sz="1400" dirty="0">
                <a:solidFill>
                  <a:srgbClr val="11385B"/>
                </a:solidFill>
              </a:rPr>
              <a:t>Participants interacted with the “How to replace lost or stolen ID cards” table.</a:t>
            </a:r>
            <a:endParaRPr sz="1400" dirty="0">
              <a:solidFill>
                <a:srgbClr val="11385B"/>
              </a:solidFill>
            </a:endParaRPr>
          </a:p>
        </p:txBody>
      </p:sp>
      <p:sp>
        <p:nvSpPr>
          <p:cNvPr id="941" name="Google Shape;941;p107"/>
          <p:cNvSpPr txBox="1">
            <a:spLocks noGrp="1"/>
          </p:cNvSpPr>
          <p:nvPr>
            <p:ph type="body" idx="1"/>
          </p:nvPr>
        </p:nvSpPr>
        <p:spPr>
          <a:xfrm>
            <a:off x="923175" y="1686716"/>
            <a:ext cx="4750800" cy="1003500"/>
          </a:xfrm>
          <a:prstGeom prst="rect">
            <a:avLst/>
          </a:prstGeom>
          <a:effectLst/>
        </p:spPr>
        <p:txBody>
          <a:bodyPr spcFirstLastPara="1" wrap="square" lIns="91425" tIns="91425" rIns="91425" bIns="91425" anchor="t" anchorCtr="0">
            <a:noAutofit/>
          </a:bodyPr>
          <a:lstStyle/>
          <a:p>
            <a:pPr marL="0" lvl="0" indent="0" algn="l" rtl="0">
              <a:lnSpc>
                <a:spcPct val="125000"/>
              </a:lnSpc>
              <a:spcBef>
                <a:spcPts val="500"/>
              </a:spcBef>
              <a:spcAft>
                <a:spcPts val="1000"/>
              </a:spcAft>
              <a:buNone/>
            </a:pPr>
            <a:r>
              <a:rPr lang="en" sz="1400" b="1" dirty="0">
                <a:solidFill>
                  <a:schemeClr val="dk1"/>
                </a:solidFill>
                <a:highlight>
                  <a:schemeClr val="lt1"/>
                </a:highlight>
              </a:rPr>
              <a:t>Here we have six different document types. So having them all in a separate table, providing the contact link directly, is a pretty simple and easy way to access that type of contact. </a:t>
            </a:r>
            <a:endParaRPr sz="1400" b="1" dirty="0">
              <a:solidFill>
                <a:srgbClr val="1C304A"/>
              </a:solidFill>
              <a:highlight>
                <a:schemeClr val="lt1"/>
              </a:highlight>
            </a:endParaRPr>
          </a:p>
        </p:txBody>
      </p:sp>
      <p:sp>
        <p:nvSpPr>
          <p:cNvPr id="942" name="Google Shape;942;p107"/>
          <p:cNvSpPr txBox="1">
            <a:spLocks noGrp="1"/>
          </p:cNvSpPr>
          <p:nvPr>
            <p:ph type="body" idx="1"/>
          </p:nvPr>
        </p:nvSpPr>
        <p:spPr>
          <a:xfrm>
            <a:off x="923175" y="2856550"/>
            <a:ext cx="4750800" cy="1003500"/>
          </a:xfrm>
          <a:prstGeom prst="rect">
            <a:avLst/>
          </a:prstGeom>
          <a:effectLst/>
        </p:spPr>
        <p:txBody>
          <a:bodyPr spcFirstLastPara="1" wrap="square" lIns="91425" tIns="91425" rIns="91425" bIns="91425" anchor="t" anchorCtr="0">
            <a:noAutofit/>
          </a:bodyPr>
          <a:lstStyle/>
          <a:p>
            <a:pPr marL="0" lvl="0" indent="0" algn="l" rtl="0">
              <a:lnSpc>
                <a:spcPct val="125000"/>
              </a:lnSpc>
              <a:spcBef>
                <a:spcPts val="500"/>
              </a:spcBef>
              <a:spcAft>
                <a:spcPts val="1000"/>
              </a:spcAft>
              <a:buNone/>
            </a:pPr>
            <a:r>
              <a:rPr lang="en" sz="1400" dirty="0">
                <a:solidFill>
                  <a:schemeClr val="dk1"/>
                </a:solidFill>
              </a:rPr>
              <a:t>So in my opinion, I think it's excellent. I don't think I would change anything, I think I would leave it as it is, it's super simple and the information is easy to access.”</a:t>
            </a:r>
            <a:endParaRPr sz="1400" dirty="0">
              <a:solidFill>
                <a:srgbClr val="1C304A"/>
              </a:solidFill>
            </a:endParaRPr>
          </a:p>
        </p:txBody>
      </p:sp>
      <p:pic>
        <p:nvPicPr>
          <p:cNvPr id="939" name="Google Shape;939;p107" descr="A screenshot of the USA.gov beta website page titled, How to replace lost or stolen ID cards"/>
          <p:cNvPicPr preferRelativeResize="0"/>
          <p:nvPr/>
        </p:nvPicPr>
        <p:blipFill rotWithShape="1">
          <a:blip r:embed="rId3">
            <a:alphaModFix/>
          </a:blip>
          <a:srcRect l="38599" t="3223" r="16355" b="20926"/>
          <a:stretch/>
        </p:blipFill>
        <p:spPr>
          <a:xfrm>
            <a:off x="5930024" y="1667400"/>
            <a:ext cx="2852372" cy="3001699"/>
          </a:xfrm>
          <a:prstGeom prst="rect">
            <a:avLst/>
          </a:prstGeom>
          <a:noFill/>
          <a:ln>
            <a:noFill/>
          </a:ln>
        </p:spPr>
      </p:pic>
      <p:sp>
        <p:nvSpPr>
          <p:cNvPr id="938" name="Google Shape;938;p107"/>
          <p:cNvSpPr txBox="1">
            <a:spLocks noGrp="1"/>
          </p:cNvSpPr>
          <p:nvPr>
            <p:ph type="sldNum" idx="3"/>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u="sng">
                <a:solidFill>
                  <a:schemeClr val="hlink"/>
                </a:solidFill>
                <a:hlinkClick r:id="" action="ppaction://noaction"/>
              </a:r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6"/>
        <p:cNvGrpSpPr/>
        <p:nvPr/>
      </p:nvGrpSpPr>
      <p:grpSpPr>
        <a:xfrm>
          <a:off x="0" y="0"/>
          <a:ext cx="0" cy="0"/>
          <a:chOff x="0" y="0"/>
          <a:chExt cx="0" cy="0"/>
        </a:xfrm>
      </p:grpSpPr>
      <p:sp>
        <p:nvSpPr>
          <p:cNvPr id="947" name="Google Shape;947;p108">
            <a:extLst>
              <a:ext uri="{C183D7F6-B498-43B3-948B-1728B52AA6E4}">
                <adec:decorative xmlns:adec="http://schemas.microsoft.com/office/drawing/2017/decorative" val="1"/>
              </a:ext>
            </a:extLst>
          </p:cNvPr>
          <p:cNvSpPr/>
          <p:nvPr/>
        </p:nvSpPr>
        <p:spPr>
          <a:xfrm>
            <a:off x="840975" y="1277325"/>
            <a:ext cx="3667200" cy="960900"/>
          </a:xfrm>
          <a:prstGeom prst="rect">
            <a:avLst/>
          </a:prstGeom>
          <a:solidFill>
            <a:srgbClr val="CCF2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08"/>
          <p:cNvSpPr txBox="1">
            <a:spLocks noGrp="1"/>
          </p:cNvSpPr>
          <p:nvPr>
            <p:ph type="ctrTitle"/>
          </p:nvPr>
        </p:nvSpPr>
        <p:spPr>
          <a:xfrm>
            <a:off x="718642" y="462325"/>
            <a:ext cx="8154000" cy="844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11385B"/>
                </a:solidFill>
                <a:latin typeface="Source Sans Pro"/>
                <a:ea typeface="Source Sans Pro"/>
                <a:cs typeface="Source Sans Pro"/>
                <a:sym typeface="Source Sans Pro"/>
              </a:rPr>
              <a:t>Comments about the design</a:t>
            </a:r>
            <a:endParaRPr sz="2800" b="1">
              <a:solidFill>
                <a:srgbClr val="11385B"/>
              </a:solidFill>
              <a:latin typeface="Source Sans Pro"/>
              <a:ea typeface="Source Sans Pro"/>
              <a:cs typeface="Source Sans Pro"/>
              <a:sym typeface="Source Sans Pro"/>
            </a:endParaRPr>
          </a:p>
        </p:txBody>
      </p:sp>
      <p:sp>
        <p:nvSpPr>
          <p:cNvPr id="949" name="Google Shape;949;p108"/>
          <p:cNvSpPr txBox="1">
            <a:spLocks noGrp="1"/>
          </p:cNvSpPr>
          <p:nvPr>
            <p:ph type="subTitle" idx="2"/>
          </p:nvPr>
        </p:nvSpPr>
        <p:spPr>
          <a:xfrm>
            <a:off x="718649" y="216050"/>
            <a:ext cx="3546300" cy="667500"/>
          </a:xfrm>
          <a:prstGeom prst="rect">
            <a:avLst/>
          </a:prstGeom>
          <a:effectLst/>
        </p:spPr>
        <p:txBody>
          <a:bodyPr spcFirstLastPara="1" wrap="square" lIns="91425" tIns="91425" rIns="91425" bIns="91425" anchor="ctr" anchorCtr="0">
            <a:noAutofit/>
          </a:bodyPr>
          <a:lstStyle/>
          <a:p>
            <a:pPr marL="0" lvl="0" indent="0" algn="l" rtl="0">
              <a:spcBef>
                <a:spcPts val="0"/>
              </a:spcBef>
              <a:spcAft>
                <a:spcPts val="1600"/>
              </a:spcAft>
              <a:buNone/>
            </a:pPr>
            <a:r>
              <a:rPr lang="en" dirty="0">
                <a:solidFill>
                  <a:srgbClr val="11385B"/>
                </a:solidFill>
              </a:rPr>
              <a:t>Findings</a:t>
            </a:r>
            <a:endParaRPr dirty="0">
              <a:solidFill>
                <a:srgbClr val="11385B"/>
              </a:solidFill>
            </a:endParaRPr>
          </a:p>
        </p:txBody>
      </p:sp>
      <p:sp>
        <p:nvSpPr>
          <p:cNvPr id="950" name="Google Shape;950;p108"/>
          <p:cNvSpPr txBox="1">
            <a:spLocks noGrp="1"/>
          </p:cNvSpPr>
          <p:nvPr>
            <p:ph type="sldNum" idx="3"/>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u="sng">
                <a:solidFill>
                  <a:schemeClr val="hlink"/>
                </a:solidFill>
                <a:hlinkClick r:id="" action="ppaction://noaction"/>
              </a:rPr>
              <a:t>13</a:t>
            </a:fld>
            <a:endParaRPr/>
          </a:p>
        </p:txBody>
      </p:sp>
      <p:sp>
        <p:nvSpPr>
          <p:cNvPr id="951" name="Google Shape;951;p108"/>
          <p:cNvSpPr txBox="1">
            <a:spLocks noGrp="1"/>
          </p:cNvSpPr>
          <p:nvPr>
            <p:ph type="body" idx="1"/>
          </p:nvPr>
        </p:nvSpPr>
        <p:spPr>
          <a:xfrm>
            <a:off x="947292" y="1372875"/>
            <a:ext cx="3398400" cy="560400"/>
          </a:xfrm>
          <a:prstGeom prst="rect">
            <a:avLst/>
          </a:prstGeom>
          <a:effectLst/>
        </p:spPr>
        <p:txBody>
          <a:bodyPr spcFirstLastPara="1" wrap="square" lIns="91425" tIns="91425" rIns="91425" bIns="91425" anchor="t" anchorCtr="0">
            <a:noAutofit/>
          </a:bodyPr>
          <a:lstStyle/>
          <a:p>
            <a:pPr marL="0" lvl="0" indent="0" algn="l" rtl="0">
              <a:lnSpc>
                <a:spcPct val="125000"/>
              </a:lnSpc>
              <a:spcBef>
                <a:spcPts val="500"/>
              </a:spcBef>
              <a:spcAft>
                <a:spcPts val="1000"/>
              </a:spcAft>
              <a:buNone/>
            </a:pPr>
            <a:r>
              <a:rPr lang="en" sz="1400" b="1" dirty="0">
                <a:solidFill>
                  <a:srgbClr val="11385B"/>
                </a:solidFill>
                <a:highlight>
                  <a:schemeClr val="lt1"/>
                </a:highlight>
              </a:rPr>
              <a:t>“I don't see very well so it's good to know that I can see big letters.”</a:t>
            </a:r>
            <a:endParaRPr sz="1400" b="1" dirty="0">
              <a:solidFill>
                <a:srgbClr val="11385B"/>
              </a:solidFill>
            </a:endParaRPr>
          </a:p>
        </p:txBody>
      </p:sp>
      <p:sp>
        <p:nvSpPr>
          <p:cNvPr id="952" name="Google Shape;952;p108">
            <a:extLst>
              <a:ext uri="{C183D7F6-B498-43B3-948B-1728B52AA6E4}">
                <adec:decorative xmlns:adec="http://schemas.microsoft.com/office/drawing/2017/decorative" val="1"/>
              </a:ext>
            </a:extLst>
          </p:cNvPr>
          <p:cNvSpPr/>
          <p:nvPr/>
        </p:nvSpPr>
        <p:spPr>
          <a:xfrm>
            <a:off x="840975" y="2491150"/>
            <a:ext cx="3667200" cy="1473600"/>
          </a:xfrm>
          <a:prstGeom prst="rect">
            <a:avLst/>
          </a:prstGeom>
          <a:solidFill>
            <a:srgbClr val="CCF2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08"/>
          <p:cNvSpPr txBox="1">
            <a:spLocks noGrp="1"/>
          </p:cNvSpPr>
          <p:nvPr>
            <p:ph type="body" idx="1"/>
          </p:nvPr>
        </p:nvSpPr>
        <p:spPr>
          <a:xfrm>
            <a:off x="947291" y="2586700"/>
            <a:ext cx="3471000" cy="560400"/>
          </a:xfrm>
          <a:prstGeom prst="rect">
            <a:avLst/>
          </a:prstGeom>
          <a:effectLst/>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 sz="1400" b="1" dirty="0">
                <a:solidFill>
                  <a:srgbClr val="11385B"/>
                </a:solidFill>
                <a:highlight>
                  <a:schemeClr val="lt1"/>
                </a:highlight>
              </a:rPr>
              <a:t>“When I entered this page I didn't really read the small text, but focused mainly on the large text and found it quite easy and fast to get the desired information.”</a:t>
            </a:r>
            <a:endParaRPr sz="1400" b="1" dirty="0">
              <a:solidFill>
                <a:srgbClr val="11385B"/>
              </a:solidFill>
              <a:highlight>
                <a:schemeClr val="lt1"/>
              </a:highlight>
            </a:endParaRPr>
          </a:p>
        </p:txBody>
      </p:sp>
      <p:pic>
        <p:nvPicPr>
          <p:cNvPr id="954" name="Google Shape;954;p108" descr="A screenshot of the USA.gov beta website page titled, How to get a certified copy of your birth certificate"/>
          <p:cNvPicPr preferRelativeResize="0"/>
          <p:nvPr/>
        </p:nvPicPr>
        <p:blipFill rotWithShape="1">
          <a:blip r:embed="rId3">
            <a:alphaModFix/>
          </a:blip>
          <a:srcRect b="35819"/>
          <a:stretch/>
        </p:blipFill>
        <p:spPr>
          <a:xfrm>
            <a:off x="4984575" y="1247575"/>
            <a:ext cx="3633149" cy="365935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8"/>
        <p:cNvGrpSpPr/>
        <p:nvPr/>
      </p:nvGrpSpPr>
      <p:grpSpPr>
        <a:xfrm>
          <a:off x="0" y="0"/>
          <a:ext cx="0" cy="0"/>
          <a:chOff x="0" y="0"/>
          <a:chExt cx="0" cy="0"/>
        </a:xfrm>
      </p:grpSpPr>
      <p:sp>
        <p:nvSpPr>
          <p:cNvPr id="959" name="Google Shape;959;p109">
            <a:extLst>
              <a:ext uri="{C183D7F6-B498-43B3-948B-1728B52AA6E4}">
                <adec:decorative xmlns:adec="http://schemas.microsoft.com/office/drawing/2017/decorative" val="1"/>
              </a:ext>
            </a:extLst>
          </p:cNvPr>
          <p:cNvSpPr/>
          <p:nvPr/>
        </p:nvSpPr>
        <p:spPr>
          <a:xfrm>
            <a:off x="840975" y="1277325"/>
            <a:ext cx="3667200" cy="1755000"/>
          </a:xfrm>
          <a:prstGeom prst="rect">
            <a:avLst/>
          </a:prstGeom>
          <a:solidFill>
            <a:srgbClr val="CCF2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09"/>
          <p:cNvSpPr txBox="1">
            <a:spLocks noGrp="1"/>
          </p:cNvSpPr>
          <p:nvPr>
            <p:ph type="ctrTitle"/>
          </p:nvPr>
        </p:nvSpPr>
        <p:spPr>
          <a:xfrm>
            <a:off x="718642" y="462325"/>
            <a:ext cx="8154000" cy="844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a:solidFill>
                  <a:srgbClr val="11385B"/>
                </a:solidFill>
                <a:latin typeface="Source Sans Pro"/>
                <a:ea typeface="Source Sans Pro"/>
                <a:cs typeface="Source Sans Pro"/>
                <a:sym typeface="Source Sans Pro"/>
              </a:rPr>
              <a:t>Comments about the design    (cont’d)</a:t>
            </a:r>
            <a:endParaRPr sz="2800" b="1" dirty="0">
              <a:solidFill>
                <a:srgbClr val="11385B"/>
              </a:solidFill>
              <a:latin typeface="Source Sans Pro"/>
              <a:ea typeface="Source Sans Pro"/>
              <a:cs typeface="Source Sans Pro"/>
              <a:sym typeface="Source Sans Pro"/>
            </a:endParaRPr>
          </a:p>
        </p:txBody>
      </p:sp>
      <p:sp>
        <p:nvSpPr>
          <p:cNvPr id="961" name="Google Shape;961;p109"/>
          <p:cNvSpPr txBox="1">
            <a:spLocks noGrp="1"/>
          </p:cNvSpPr>
          <p:nvPr>
            <p:ph type="subTitle" idx="2"/>
          </p:nvPr>
        </p:nvSpPr>
        <p:spPr>
          <a:xfrm>
            <a:off x="718649" y="216050"/>
            <a:ext cx="3546300" cy="667500"/>
          </a:xfrm>
          <a:prstGeom prst="rect">
            <a:avLst/>
          </a:prstGeom>
          <a:effectLst/>
        </p:spPr>
        <p:txBody>
          <a:bodyPr spcFirstLastPara="1" wrap="square" lIns="91425" tIns="91425" rIns="91425" bIns="91425" anchor="ctr" anchorCtr="0">
            <a:noAutofit/>
          </a:bodyPr>
          <a:lstStyle/>
          <a:p>
            <a:pPr marL="0" lvl="0" indent="0" algn="l" rtl="0">
              <a:spcBef>
                <a:spcPts val="0"/>
              </a:spcBef>
              <a:spcAft>
                <a:spcPts val="1600"/>
              </a:spcAft>
              <a:buNone/>
            </a:pPr>
            <a:r>
              <a:rPr lang="en" dirty="0">
                <a:solidFill>
                  <a:srgbClr val="11385B"/>
                </a:solidFill>
              </a:rPr>
              <a:t>Findings</a:t>
            </a:r>
            <a:endParaRPr dirty="0">
              <a:solidFill>
                <a:srgbClr val="11385B"/>
              </a:solidFill>
            </a:endParaRPr>
          </a:p>
        </p:txBody>
      </p:sp>
      <p:sp>
        <p:nvSpPr>
          <p:cNvPr id="962" name="Google Shape;962;p109"/>
          <p:cNvSpPr txBox="1">
            <a:spLocks noGrp="1"/>
          </p:cNvSpPr>
          <p:nvPr>
            <p:ph type="sldNum" idx="3"/>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u="sng">
                <a:solidFill>
                  <a:schemeClr val="hlink"/>
                </a:solidFill>
                <a:hlinkClick r:id="" action="ppaction://noaction"/>
              </a:rPr>
              <a:t>14</a:t>
            </a:fld>
            <a:endParaRPr/>
          </a:p>
        </p:txBody>
      </p:sp>
      <p:sp>
        <p:nvSpPr>
          <p:cNvPr id="963" name="Google Shape;963;p109"/>
          <p:cNvSpPr txBox="1">
            <a:spLocks noGrp="1"/>
          </p:cNvSpPr>
          <p:nvPr>
            <p:ph type="body" idx="1"/>
          </p:nvPr>
        </p:nvSpPr>
        <p:spPr>
          <a:xfrm>
            <a:off x="947292" y="1372875"/>
            <a:ext cx="3398400" cy="560400"/>
          </a:xfrm>
          <a:prstGeom prst="rect">
            <a:avLst/>
          </a:prstGeom>
          <a:effectLst/>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 sz="1400" b="1" dirty="0">
                <a:solidFill>
                  <a:srgbClr val="11385B"/>
                </a:solidFill>
                <a:highlight>
                  <a:schemeClr val="lt1"/>
                </a:highlight>
              </a:rPr>
              <a:t>“Easy to navigate. I'm wondering if there is a negative, but no. Obviously I was limited because I couldn't click the links, but when that all works, at least the layout is very well done.”</a:t>
            </a:r>
            <a:endParaRPr sz="1400" b="1" dirty="0">
              <a:solidFill>
                <a:srgbClr val="11385B"/>
              </a:solidFill>
              <a:highlight>
                <a:schemeClr val="lt1"/>
              </a:highlight>
            </a:endParaRPr>
          </a:p>
        </p:txBody>
      </p:sp>
      <p:pic>
        <p:nvPicPr>
          <p:cNvPr id="964" name="Google Shape;964;p109" descr="A screenshot of the USA.gov beta website page titled, Laws and legal issues"/>
          <p:cNvPicPr preferRelativeResize="0"/>
          <p:nvPr/>
        </p:nvPicPr>
        <p:blipFill>
          <a:blip r:embed="rId3">
            <a:alphaModFix/>
          </a:blip>
          <a:stretch>
            <a:fillRect/>
          </a:stretch>
        </p:blipFill>
        <p:spPr>
          <a:xfrm>
            <a:off x="5486625" y="362275"/>
            <a:ext cx="3131101" cy="4544650"/>
          </a:xfrm>
          <a:prstGeom prst="rect">
            <a:avLst/>
          </a:prstGeom>
          <a:noFill/>
          <a:ln>
            <a:noFill/>
          </a:ln>
          <a:effectLst>
            <a:outerShdw blurRad="57150" dist="19050" dir="5400000" algn="bl" rotWithShape="0">
              <a:srgbClr val="000000">
                <a:alpha val="9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70" name="Google Shape;970;p110"/>
          <p:cNvSpPr txBox="1">
            <a:spLocks noGrp="1"/>
          </p:cNvSpPr>
          <p:nvPr>
            <p:ph type="ctrTitle"/>
          </p:nvPr>
        </p:nvSpPr>
        <p:spPr>
          <a:xfrm>
            <a:off x="636650" y="289402"/>
            <a:ext cx="7386600" cy="84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Ease of Task Completion</a:t>
            </a:r>
            <a:endParaRPr/>
          </a:p>
        </p:txBody>
      </p:sp>
      <p:pic>
        <p:nvPicPr>
          <p:cNvPr id="971" name="Google Shape;971;p110" descr="task 1: 2 fail, 18 succeed&#10;task 2: 11 fail, 9 succeed&#10;task 3: 0 fail, 19 succeed&#10;task 4: 1 fail, 18 succeed&#10;task 5: 0 fail, 20 succeed" title="Success rate by task"/>
          <p:cNvPicPr preferRelativeResize="0"/>
          <p:nvPr/>
        </p:nvPicPr>
        <p:blipFill rotWithShape="1">
          <a:blip r:embed="rId3">
            <a:alphaModFix/>
          </a:blip>
          <a:srcRect t="4020" b="3974"/>
          <a:stretch/>
        </p:blipFill>
        <p:spPr>
          <a:xfrm>
            <a:off x="1205275" y="913325"/>
            <a:ext cx="6527201" cy="3715249"/>
          </a:xfrm>
          <a:prstGeom prst="rect">
            <a:avLst/>
          </a:prstGeom>
          <a:noFill/>
          <a:ln>
            <a:noFill/>
          </a:ln>
        </p:spPr>
      </p:pic>
      <p:sp>
        <p:nvSpPr>
          <p:cNvPr id="969" name="Google Shape;969;p110"/>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Source Sans Pro"/>
                <a:ea typeface="Source Sans Pro"/>
                <a:cs typeface="Source Sans Pro"/>
                <a:sym typeface="Source Sans Pro"/>
              </a:rPr>
              <a:t>15</a:t>
            </a:fld>
            <a:endParaRPr>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5"/>
        <p:cNvGrpSpPr/>
        <p:nvPr/>
      </p:nvGrpSpPr>
      <p:grpSpPr>
        <a:xfrm>
          <a:off x="0" y="0"/>
          <a:ext cx="0" cy="0"/>
          <a:chOff x="0" y="0"/>
          <a:chExt cx="0" cy="0"/>
        </a:xfrm>
      </p:grpSpPr>
      <p:sp>
        <p:nvSpPr>
          <p:cNvPr id="976" name="Google Shape;976;p111"/>
          <p:cNvSpPr txBox="1">
            <a:spLocks noGrp="1"/>
          </p:cNvSpPr>
          <p:nvPr>
            <p:ph type="ctrTitle"/>
          </p:nvPr>
        </p:nvSpPr>
        <p:spPr>
          <a:xfrm>
            <a:off x="718650" y="462325"/>
            <a:ext cx="7482600" cy="6060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11385B"/>
                </a:solidFill>
                <a:latin typeface="Source Sans Pro"/>
                <a:ea typeface="Source Sans Pro"/>
                <a:cs typeface="Source Sans Pro"/>
                <a:sym typeface="Source Sans Pro"/>
              </a:rPr>
              <a:t>English ease of navigation within a topic</a:t>
            </a:r>
            <a:endParaRPr sz="2800" b="1">
              <a:solidFill>
                <a:srgbClr val="11385B"/>
              </a:solidFill>
              <a:latin typeface="Source Sans Pro"/>
              <a:ea typeface="Source Sans Pro"/>
              <a:cs typeface="Source Sans Pro"/>
              <a:sym typeface="Source Sans Pro"/>
            </a:endParaRPr>
          </a:p>
        </p:txBody>
      </p:sp>
      <p:sp>
        <p:nvSpPr>
          <p:cNvPr id="977" name="Google Shape;977;p111"/>
          <p:cNvSpPr txBox="1">
            <a:spLocks noGrp="1"/>
          </p:cNvSpPr>
          <p:nvPr>
            <p:ph type="subTitle" idx="2"/>
          </p:nvPr>
        </p:nvSpPr>
        <p:spPr>
          <a:xfrm>
            <a:off x="718649" y="216050"/>
            <a:ext cx="3546300" cy="667500"/>
          </a:xfrm>
          <a:prstGeom prst="rect">
            <a:avLst/>
          </a:prstGeom>
          <a:effectLst/>
        </p:spPr>
        <p:txBody>
          <a:bodyPr spcFirstLastPara="1" wrap="square" lIns="91425" tIns="91425" rIns="91425" bIns="91425" anchor="ctr" anchorCtr="0">
            <a:noAutofit/>
          </a:bodyPr>
          <a:lstStyle/>
          <a:p>
            <a:pPr marL="0" lvl="0" indent="0" algn="l" rtl="0">
              <a:spcBef>
                <a:spcPts val="0"/>
              </a:spcBef>
              <a:spcAft>
                <a:spcPts val="1600"/>
              </a:spcAft>
              <a:buNone/>
            </a:pPr>
            <a:r>
              <a:rPr lang="en" dirty="0">
                <a:solidFill>
                  <a:srgbClr val="11385B"/>
                </a:solidFill>
              </a:rPr>
              <a:t>About the test</a:t>
            </a:r>
            <a:endParaRPr dirty="0">
              <a:solidFill>
                <a:srgbClr val="11385B"/>
              </a:solidFill>
            </a:endParaRPr>
          </a:p>
        </p:txBody>
      </p:sp>
      <p:sp>
        <p:nvSpPr>
          <p:cNvPr id="978" name="Google Shape;978;p111"/>
          <p:cNvSpPr txBox="1">
            <a:spLocks noGrp="1"/>
          </p:cNvSpPr>
          <p:nvPr>
            <p:ph type="sldNum" idx="3"/>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979" name="Google Shape;979;p111"/>
          <p:cNvSpPr txBox="1">
            <a:spLocks noGrp="1"/>
          </p:cNvSpPr>
          <p:nvPr>
            <p:ph type="body" idx="1"/>
          </p:nvPr>
        </p:nvSpPr>
        <p:spPr>
          <a:xfrm>
            <a:off x="749075" y="1068475"/>
            <a:ext cx="6430500" cy="560100"/>
          </a:xfrm>
          <a:prstGeom prst="rect">
            <a:avLst/>
          </a:prstGeom>
          <a:effectLst/>
        </p:spPr>
        <p:txBody>
          <a:bodyPr spcFirstLastPara="1" wrap="square" lIns="91425" tIns="91425" rIns="91425" bIns="91425" anchor="t" anchorCtr="0">
            <a:noAutofit/>
          </a:bodyPr>
          <a:lstStyle/>
          <a:p>
            <a:pPr marL="0" lvl="0" indent="0" algn="l" rtl="0">
              <a:spcBef>
                <a:spcPts val="0"/>
              </a:spcBef>
              <a:spcAft>
                <a:spcPts val="1000"/>
              </a:spcAft>
              <a:buNone/>
            </a:pPr>
            <a:r>
              <a:rPr lang="en" sz="1400" dirty="0">
                <a:solidFill>
                  <a:srgbClr val="11385B"/>
                </a:solidFill>
              </a:rPr>
              <a:t>Each dot represents a click in the path to complete the task. Mobile participants needed to click around more to get the information they needed.</a:t>
            </a:r>
            <a:endParaRPr sz="1400" dirty="0">
              <a:solidFill>
                <a:srgbClr val="11385B"/>
              </a:solidFill>
            </a:endParaRPr>
          </a:p>
        </p:txBody>
      </p:sp>
      <p:grpSp>
        <p:nvGrpSpPr>
          <p:cNvPr id="2" name="Group 1" descr="In the English version - A display of tasks 1 through 5, illustrating the number of clicks, represented by dots, that are needed for a participant to complete the task. A comparison of clicks needed for each task when using desktop vs. mobile is also shown. Significantly more clicks are needed for mobiles tasks.  ">
            <a:extLst>
              <a:ext uri="{FF2B5EF4-FFF2-40B4-BE49-F238E27FC236}">
                <a16:creationId xmlns:a16="http://schemas.microsoft.com/office/drawing/2014/main" id="{E720C052-ECF2-B820-7D29-A6052E8E0CFF}"/>
              </a:ext>
              <a:ext uri="{C183D7F6-B498-43B3-948B-1728B52AA6E4}">
                <adec:decorative xmlns:adec="http://schemas.microsoft.com/office/drawing/2017/decorative" val="0"/>
              </a:ext>
            </a:extLst>
          </p:cNvPr>
          <p:cNvGrpSpPr/>
          <p:nvPr/>
        </p:nvGrpSpPr>
        <p:grpSpPr>
          <a:xfrm>
            <a:off x="790725" y="1886075"/>
            <a:ext cx="7307162" cy="2836396"/>
            <a:chOff x="790725" y="1886075"/>
            <a:chExt cx="7307162" cy="2836396"/>
          </a:xfrm>
        </p:grpSpPr>
        <p:sp>
          <p:nvSpPr>
            <p:cNvPr id="980" name="Google Shape;980;p111">
              <a:extLst>
                <a:ext uri="{C183D7F6-B498-43B3-948B-1728B52AA6E4}">
                  <adec:decorative xmlns:adec="http://schemas.microsoft.com/office/drawing/2017/decorative" val="1"/>
                </a:ext>
              </a:extLst>
            </p:cNvPr>
            <p:cNvSpPr txBox="1"/>
            <p:nvPr/>
          </p:nvSpPr>
          <p:spPr>
            <a:xfrm rot="-5400000">
              <a:off x="395175" y="2372275"/>
              <a:ext cx="1160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Helvetica Neue"/>
                  <a:ea typeface="Helvetica Neue"/>
                  <a:cs typeface="Helvetica Neue"/>
                  <a:sym typeface="Helvetica Neue"/>
                </a:rPr>
                <a:t>desktop</a:t>
              </a:r>
              <a:endParaRPr sz="1200" b="1">
                <a:latin typeface="Helvetica Neue"/>
                <a:ea typeface="Helvetica Neue"/>
                <a:cs typeface="Helvetica Neue"/>
                <a:sym typeface="Helvetica Neue"/>
              </a:endParaRPr>
            </a:p>
          </p:txBody>
        </p:sp>
        <p:sp>
          <p:nvSpPr>
            <p:cNvPr id="981" name="Google Shape;981;p111">
              <a:extLst>
                <a:ext uri="{C183D7F6-B498-43B3-948B-1728B52AA6E4}">
                  <adec:decorative xmlns:adec="http://schemas.microsoft.com/office/drawing/2017/decorative" val="1"/>
                </a:ext>
              </a:extLst>
            </p:cNvPr>
            <p:cNvSpPr txBox="1"/>
            <p:nvPr/>
          </p:nvSpPr>
          <p:spPr>
            <a:xfrm rot="-5400000">
              <a:off x="587325" y="3923700"/>
              <a:ext cx="776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Helvetica Neue"/>
                  <a:ea typeface="Helvetica Neue"/>
                  <a:cs typeface="Helvetica Neue"/>
                  <a:sym typeface="Helvetica Neue"/>
                </a:rPr>
                <a:t>mobile</a:t>
              </a:r>
              <a:endParaRPr sz="1200" b="1">
                <a:latin typeface="Helvetica Neue"/>
                <a:ea typeface="Helvetica Neue"/>
                <a:cs typeface="Helvetica Neue"/>
                <a:sym typeface="Helvetica Neue"/>
              </a:endParaRPr>
            </a:p>
          </p:txBody>
        </p:sp>
        <p:sp>
          <p:nvSpPr>
            <p:cNvPr id="982" name="Google Shape;982;p111">
              <a:extLst>
                <a:ext uri="{C183D7F6-B498-43B3-948B-1728B52AA6E4}">
                  <adec:decorative xmlns:adec="http://schemas.microsoft.com/office/drawing/2017/decorative" val="1"/>
                </a:ext>
              </a:extLst>
            </p:cNvPr>
            <p:cNvSpPr txBox="1"/>
            <p:nvPr/>
          </p:nvSpPr>
          <p:spPr>
            <a:xfrm>
              <a:off x="1091475" y="1889300"/>
              <a:ext cx="770100" cy="369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Helvetica Neue"/>
                  <a:ea typeface="Helvetica Neue"/>
                  <a:cs typeface="Helvetica Neue"/>
                  <a:sym typeface="Helvetica Neue"/>
                </a:rPr>
                <a:t>Task 2</a:t>
              </a:r>
              <a:endParaRPr sz="1200">
                <a:latin typeface="Helvetica Neue"/>
                <a:ea typeface="Helvetica Neue"/>
                <a:cs typeface="Helvetica Neue"/>
                <a:sym typeface="Helvetica Neue"/>
              </a:endParaRPr>
            </a:p>
          </p:txBody>
        </p:sp>
        <p:sp>
          <p:nvSpPr>
            <p:cNvPr id="983" name="Google Shape;983;p111">
              <a:extLst>
                <a:ext uri="{C183D7F6-B498-43B3-948B-1728B52AA6E4}">
                  <adec:decorative xmlns:adec="http://schemas.microsoft.com/office/drawing/2017/decorative" val="1"/>
                </a:ext>
              </a:extLst>
            </p:cNvPr>
            <p:cNvSpPr txBox="1"/>
            <p:nvPr/>
          </p:nvSpPr>
          <p:spPr>
            <a:xfrm>
              <a:off x="2989300" y="1886075"/>
              <a:ext cx="630000" cy="369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Helvetica Neue"/>
                  <a:ea typeface="Helvetica Neue"/>
                  <a:cs typeface="Helvetica Neue"/>
                  <a:sym typeface="Helvetica Neue"/>
                </a:rPr>
                <a:t>Task 3</a:t>
              </a:r>
              <a:endParaRPr sz="1200">
                <a:latin typeface="Helvetica Neue"/>
                <a:ea typeface="Helvetica Neue"/>
                <a:cs typeface="Helvetica Neue"/>
                <a:sym typeface="Helvetica Neue"/>
              </a:endParaRPr>
            </a:p>
          </p:txBody>
        </p:sp>
        <p:sp>
          <p:nvSpPr>
            <p:cNvPr id="984" name="Google Shape;984;p111">
              <a:extLst>
                <a:ext uri="{C183D7F6-B498-43B3-948B-1728B52AA6E4}">
                  <adec:decorative xmlns:adec="http://schemas.microsoft.com/office/drawing/2017/decorative" val="1"/>
                </a:ext>
              </a:extLst>
            </p:cNvPr>
            <p:cNvSpPr txBox="1"/>
            <p:nvPr/>
          </p:nvSpPr>
          <p:spPr>
            <a:xfrm>
              <a:off x="4881550" y="1886075"/>
              <a:ext cx="630000" cy="369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Helvetica Neue"/>
                  <a:ea typeface="Helvetica Neue"/>
                  <a:cs typeface="Helvetica Neue"/>
                  <a:sym typeface="Helvetica Neue"/>
                </a:rPr>
                <a:t>Task 4</a:t>
              </a:r>
              <a:endParaRPr sz="1200">
                <a:latin typeface="Helvetica Neue"/>
                <a:ea typeface="Helvetica Neue"/>
                <a:cs typeface="Helvetica Neue"/>
                <a:sym typeface="Helvetica Neue"/>
              </a:endParaRPr>
            </a:p>
          </p:txBody>
        </p:sp>
        <p:sp>
          <p:nvSpPr>
            <p:cNvPr id="985" name="Google Shape;985;p111">
              <a:extLst>
                <a:ext uri="{C183D7F6-B498-43B3-948B-1728B52AA6E4}">
                  <adec:decorative xmlns:adec="http://schemas.microsoft.com/office/drawing/2017/decorative" val="1"/>
                </a:ext>
              </a:extLst>
            </p:cNvPr>
            <p:cNvSpPr txBox="1"/>
            <p:nvPr/>
          </p:nvSpPr>
          <p:spPr>
            <a:xfrm>
              <a:off x="6784200" y="1886075"/>
              <a:ext cx="630000" cy="369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Helvetica Neue"/>
                  <a:ea typeface="Helvetica Neue"/>
                  <a:cs typeface="Helvetica Neue"/>
                  <a:sym typeface="Helvetica Neue"/>
                </a:rPr>
                <a:t>Task 5</a:t>
              </a:r>
              <a:endParaRPr sz="1200">
                <a:latin typeface="Helvetica Neue"/>
                <a:ea typeface="Helvetica Neue"/>
                <a:cs typeface="Helvetica Neue"/>
                <a:sym typeface="Helvetica Neue"/>
              </a:endParaRPr>
            </a:p>
          </p:txBody>
        </p:sp>
        <p:sp>
          <p:nvSpPr>
            <p:cNvPr id="986" name="Google Shape;986;p111">
              <a:extLst>
                <a:ext uri="{C183D7F6-B498-43B3-948B-1728B52AA6E4}">
                  <adec:decorative xmlns:adec="http://schemas.microsoft.com/office/drawing/2017/decorative" val="1"/>
                </a:ext>
              </a:extLst>
            </p:cNvPr>
            <p:cNvSpPr/>
            <p:nvPr/>
          </p:nvSpPr>
          <p:spPr>
            <a:xfrm>
              <a:off x="1189275" y="363046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87" name="Google Shape;987;p111">
              <a:extLst>
                <a:ext uri="{C183D7F6-B498-43B3-948B-1728B52AA6E4}">
                  <adec:decorative xmlns:adec="http://schemas.microsoft.com/office/drawing/2017/decorative" val="1"/>
                </a:ext>
              </a:extLst>
            </p:cNvPr>
            <p:cNvCxnSpPr/>
            <p:nvPr/>
          </p:nvCxnSpPr>
          <p:spPr>
            <a:xfrm>
              <a:off x="2917700" y="2019675"/>
              <a:ext cx="2400" cy="2673900"/>
            </a:xfrm>
            <a:prstGeom prst="straightConnector1">
              <a:avLst/>
            </a:prstGeom>
            <a:noFill/>
            <a:ln w="9525" cap="flat" cmpd="sng">
              <a:solidFill>
                <a:srgbClr val="DFE1E2"/>
              </a:solidFill>
              <a:prstDash val="solid"/>
              <a:round/>
              <a:headEnd type="none" w="med" len="med"/>
              <a:tailEnd type="none" w="med" len="med"/>
            </a:ln>
          </p:spPr>
        </p:cxnSp>
        <p:cxnSp>
          <p:nvCxnSpPr>
            <p:cNvPr id="988" name="Google Shape;988;p111">
              <a:extLst>
                <a:ext uri="{C183D7F6-B498-43B3-948B-1728B52AA6E4}">
                  <adec:decorative xmlns:adec="http://schemas.microsoft.com/office/drawing/2017/decorative" val="1"/>
                </a:ext>
              </a:extLst>
            </p:cNvPr>
            <p:cNvCxnSpPr/>
            <p:nvPr/>
          </p:nvCxnSpPr>
          <p:spPr>
            <a:xfrm>
              <a:off x="4822700" y="2019675"/>
              <a:ext cx="2400" cy="2673900"/>
            </a:xfrm>
            <a:prstGeom prst="straightConnector1">
              <a:avLst/>
            </a:prstGeom>
            <a:noFill/>
            <a:ln w="9525" cap="flat" cmpd="sng">
              <a:solidFill>
                <a:srgbClr val="DFE1E2"/>
              </a:solidFill>
              <a:prstDash val="solid"/>
              <a:round/>
              <a:headEnd type="none" w="med" len="med"/>
              <a:tailEnd type="none" w="med" len="med"/>
            </a:ln>
          </p:spPr>
        </p:cxnSp>
        <p:cxnSp>
          <p:nvCxnSpPr>
            <p:cNvPr id="989" name="Google Shape;989;p111">
              <a:extLst>
                <a:ext uri="{C183D7F6-B498-43B3-948B-1728B52AA6E4}">
                  <adec:decorative xmlns:adec="http://schemas.microsoft.com/office/drawing/2017/decorative" val="1"/>
                </a:ext>
              </a:extLst>
            </p:cNvPr>
            <p:cNvCxnSpPr/>
            <p:nvPr/>
          </p:nvCxnSpPr>
          <p:spPr>
            <a:xfrm>
              <a:off x="6727700" y="2019675"/>
              <a:ext cx="2400" cy="2673900"/>
            </a:xfrm>
            <a:prstGeom prst="straightConnector1">
              <a:avLst/>
            </a:prstGeom>
            <a:noFill/>
            <a:ln w="9525" cap="flat" cmpd="sng">
              <a:solidFill>
                <a:srgbClr val="DFE1E2"/>
              </a:solidFill>
              <a:prstDash val="solid"/>
              <a:round/>
              <a:headEnd type="none" w="med" len="med"/>
              <a:tailEnd type="none" w="med" len="med"/>
            </a:ln>
          </p:spPr>
        </p:cxnSp>
        <p:sp>
          <p:nvSpPr>
            <p:cNvPr id="990" name="Google Shape;990;p111">
              <a:extLst>
                <a:ext uri="{C183D7F6-B498-43B3-948B-1728B52AA6E4}">
                  <adec:decorative xmlns:adec="http://schemas.microsoft.com/office/drawing/2017/decorative" val="1"/>
                </a:ext>
              </a:extLst>
            </p:cNvPr>
            <p:cNvSpPr/>
            <p:nvPr/>
          </p:nvSpPr>
          <p:spPr>
            <a:xfrm>
              <a:off x="1193188" y="22717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91" name="Google Shape;991;p111">
              <a:extLst>
                <a:ext uri="{C183D7F6-B498-43B3-948B-1728B52AA6E4}">
                  <adec:decorative xmlns:adec="http://schemas.microsoft.com/office/drawing/2017/decorative" val="1"/>
                </a:ext>
              </a:extLst>
            </p:cNvPr>
            <p:cNvCxnSpPr/>
            <p:nvPr/>
          </p:nvCxnSpPr>
          <p:spPr>
            <a:xfrm>
              <a:off x="1339888" y="2348513"/>
              <a:ext cx="67200" cy="300"/>
            </a:xfrm>
            <a:prstGeom prst="straightConnector1">
              <a:avLst/>
            </a:prstGeom>
            <a:noFill/>
            <a:ln w="9525" cap="flat" cmpd="sng">
              <a:solidFill>
                <a:srgbClr val="595959"/>
              </a:solidFill>
              <a:prstDash val="solid"/>
              <a:round/>
              <a:headEnd type="none" w="med" len="med"/>
              <a:tailEnd type="none" w="med" len="med"/>
            </a:ln>
          </p:spPr>
        </p:cxnSp>
        <p:sp>
          <p:nvSpPr>
            <p:cNvPr id="992" name="Google Shape;992;p111">
              <a:extLst>
                <a:ext uri="{C183D7F6-B498-43B3-948B-1728B52AA6E4}">
                  <adec:decorative xmlns:adec="http://schemas.microsoft.com/office/drawing/2017/decorative" val="1"/>
                </a:ext>
              </a:extLst>
            </p:cNvPr>
            <p:cNvSpPr/>
            <p:nvPr/>
          </p:nvSpPr>
          <p:spPr>
            <a:xfrm>
              <a:off x="1407088" y="22717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11">
              <a:extLst>
                <a:ext uri="{C183D7F6-B498-43B3-948B-1728B52AA6E4}">
                  <adec:decorative xmlns:adec="http://schemas.microsoft.com/office/drawing/2017/decorative" val="1"/>
                </a:ext>
              </a:extLst>
            </p:cNvPr>
            <p:cNvSpPr/>
            <p:nvPr/>
          </p:nvSpPr>
          <p:spPr>
            <a:xfrm>
              <a:off x="1193188" y="25003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94" name="Google Shape;994;p111">
              <a:extLst>
                <a:ext uri="{C183D7F6-B498-43B3-948B-1728B52AA6E4}">
                  <adec:decorative xmlns:adec="http://schemas.microsoft.com/office/drawing/2017/decorative" val="1"/>
                </a:ext>
              </a:extLst>
            </p:cNvPr>
            <p:cNvCxnSpPr/>
            <p:nvPr/>
          </p:nvCxnSpPr>
          <p:spPr>
            <a:xfrm>
              <a:off x="1339888" y="2577113"/>
              <a:ext cx="67200" cy="300"/>
            </a:xfrm>
            <a:prstGeom prst="straightConnector1">
              <a:avLst/>
            </a:prstGeom>
            <a:noFill/>
            <a:ln w="9525" cap="flat" cmpd="sng">
              <a:solidFill>
                <a:srgbClr val="595959"/>
              </a:solidFill>
              <a:prstDash val="solid"/>
              <a:round/>
              <a:headEnd type="none" w="med" len="med"/>
              <a:tailEnd type="none" w="med" len="med"/>
            </a:ln>
          </p:spPr>
        </p:cxnSp>
        <p:sp>
          <p:nvSpPr>
            <p:cNvPr id="995" name="Google Shape;995;p111">
              <a:extLst>
                <a:ext uri="{C183D7F6-B498-43B3-948B-1728B52AA6E4}">
                  <adec:decorative xmlns:adec="http://schemas.microsoft.com/office/drawing/2017/decorative" val="1"/>
                </a:ext>
              </a:extLst>
            </p:cNvPr>
            <p:cNvSpPr/>
            <p:nvPr/>
          </p:nvSpPr>
          <p:spPr>
            <a:xfrm>
              <a:off x="1407088" y="25003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11">
              <a:extLst>
                <a:ext uri="{C183D7F6-B498-43B3-948B-1728B52AA6E4}">
                  <adec:decorative xmlns:adec="http://schemas.microsoft.com/office/drawing/2017/decorative" val="1"/>
                </a:ext>
              </a:extLst>
            </p:cNvPr>
            <p:cNvSpPr/>
            <p:nvPr/>
          </p:nvSpPr>
          <p:spPr>
            <a:xfrm>
              <a:off x="1193188" y="27289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97" name="Google Shape;997;p111">
              <a:extLst>
                <a:ext uri="{C183D7F6-B498-43B3-948B-1728B52AA6E4}">
                  <adec:decorative xmlns:adec="http://schemas.microsoft.com/office/drawing/2017/decorative" val="1"/>
                </a:ext>
              </a:extLst>
            </p:cNvPr>
            <p:cNvCxnSpPr/>
            <p:nvPr/>
          </p:nvCxnSpPr>
          <p:spPr>
            <a:xfrm>
              <a:off x="1339888" y="2805713"/>
              <a:ext cx="67200" cy="300"/>
            </a:xfrm>
            <a:prstGeom prst="straightConnector1">
              <a:avLst/>
            </a:prstGeom>
            <a:noFill/>
            <a:ln w="9525" cap="flat" cmpd="sng">
              <a:solidFill>
                <a:srgbClr val="595959"/>
              </a:solidFill>
              <a:prstDash val="solid"/>
              <a:round/>
              <a:headEnd type="none" w="med" len="med"/>
              <a:tailEnd type="none" w="med" len="med"/>
            </a:ln>
          </p:spPr>
        </p:cxnSp>
        <p:sp>
          <p:nvSpPr>
            <p:cNvPr id="998" name="Google Shape;998;p111">
              <a:extLst>
                <a:ext uri="{C183D7F6-B498-43B3-948B-1728B52AA6E4}">
                  <adec:decorative xmlns:adec="http://schemas.microsoft.com/office/drawing/2017/decorative" val="1"/>
                </a:ext>
              </a:extLst>
            </p:cNvPr>
            <p:cNvSpPr/>
            <p:nvPr/>
          </p:nvSpPr>
          <p:spPr>
            <a:xfrm>
              <a:off x="1407088" y="27289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11">
              <a:extLst>
                <a:ext uri="{C183D7F6-B498-43B3-948B-1728B52AA6E4}">
                  <adec:decorative xmlns:adec="http://schemas.microsoft.com/office/drawing/2017/decorative" val="1"/>
                </a:ext>
              </a:extLst>
            </p:cNvPr>
            <p:cNvSpPr/>
            <p:nvPr/>
          </p:nvSpPr>
          <p:spPr>
            <a:xfrm>
              <a:off x="1193188" y="29575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00" name="Google Shape;1000;p111">
              <a:extLst>
                <a:ext uri="{C183D7F6-B498-43B3-948B-1728B52AA6E4}">
                  <adec:decorative xmlns:adec="http://schemas.microsoft.com/office/drawing/2017/decorative" val="1"/>
                </a:ext>
              </a:extLst>
            </p:cNvPr>
            <p:cNvCxnSpPr/>
            <p:nvPr/>
          </p:nvCxnSpPr>
          <p:spPr>
            <a:xfrm>
              <a:off x="1339888" y="3034313"/>
              <a:ext cx="67200" cy="300"/>
            </a:xfrm>
            <a:prstGeom prst="straightConnector1">
              <a:avLst/>
            </a:prstGeom>
            <a:noFill/>
            <a:ln w="9525" cap="flat" cmpd="sng">
              <a:solidFill>
                <a:srgbClr val="595959"/>
              </a:solidFill>
              <a:prstDash val="solid"/>
              <a:round/>
              <a:headEnd type="none" w="med" len="med"/>
              <a:tailEnd type="none" w="med" len="med"/>
            </a:ln>
          </p:spPr>
        </p:cxnSp>
        <p:sp>
          <p:nvSpPr>
            <p:cNvPr id="1001" name="Google Shape;1001;p111">
              <a:extLst>
                <a:ext uri="{C183D7F6-B498-43B3-948B-1728B52AA6E4}">
                  <adec:decorative xmlns:adec="http://schemas.microsoft.com/office/drawing/2017/decorative" val="1"/>
                </a:ext>
              </a:extLst>
            </p:cNvPr>
            <p:cNvSpPr/>
            <p:nvPr/>
          </p:nvSpPr>
          <p:spPr>
            <a:xfrm>
              <a:off x="1407088" y="29575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02" name="Google Shape;1002;p111">
              <a:extLst>
                <a:ext uri="{C183D7F6-B498-43B3-948B-1728B52AA6E4}">
                  <adec:decorative xmlns:adec="http://schemas.microsoft.com/office/drawing/2017/decorative" val="1"/>
                </a:ext>
              </a:extLst>
            </p:cNvPr>
            <p:cNvCxnSpPr/>
            <p:nvPr/>
          </p:nvCxnSpPr>
          <p:spPr>
            <a:xfrm>
              <a:off x="1553788" y="3034313"/>
              <a:ext cx="67200" cy="300"/>
            </a:xfrm>
            <a:prstGeom prst="straightConnector1">
              <a:avLst/>
            </a:prstGeom>
            <a:noFill/>
            <a:ln w="9525" cap="flat" cmpd="sng">
              <a:solidFill>
                <a:srgbClr val="595959"/>
              </a:solidFill>
              <a:prstDash val="solid"/>
              <a:round/>
              <a:headEnd type="none" w="med" len="med"/>
              <a:tailEnd type="none" w="med" len="med"/>
            </a:ln>
          </p:spPr>
        </p:cxnSp>
        <p:sp>
          <p:nvSpPr>
            <p:cNvPr id="1003" name="Google Shape;1003;p111">
              <a:extLst>
                <a:ext uri="{C183D7F6-B498-43B3-948B-1728B52AA6E4}">
                  <adec:decorative xmlns:adec="http://schemas.microsoft.com/office/drawing/2017/decorative" val="1"/>
                </a:ext>
              </a:extLst>
            </p:cNvPr>
            <p:cNvSpPr/>
            <p:nvPr/>
          </p:nvSpPr>
          <p:spPr>
            <a:xfrm>
              <a:off x="1620988" y="29575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11">
              <a:extLst>
                <a:ext uri="{C183D7F6-B498-43B3-948B-1728B52AA6E4}">
                  <adec:decorative xmlns:adec="http://schemas.microsoft.com/office/drawing/2017/decorative" val="1"/>
                </a:ext>
              </a:extLst>
            </p:cNvPr>
            <p:cNvSpPr/>
            <p:nvPr/>
          </p:nvSpPr>
          <p:spPr>
            <a:xfrm>
              <a:off x="1193188" y="31861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05" name="Google Shape;1005;p111">
              <a:extLst>
                <a:ext uri="{C183D7F6-B498-43B3-948B-1728B52AA6E4}">
                  <adec:decorative xmlns:adec="http://schemas.microsoft.com/office/drawing/2017/decorative" val="1"/>
                </a:ext>
              </a:extLst>
            </p:cNvPr>
            <p:cNvCxnSpPr/>
            <p:nvPr/>
          </p:nvCxnSpPr>
          <p:spPr>
            <a:xfrm>
              <a:off x="1339888" y="3262913"/>
              <a:ext cx="67200" cy="300"/>
            </a:xfrm>
            <a:prstGeom prst="straightConnector1">
              <a:avLst/>
            </a:prstGeom>
            <a:noFill/>
            <a:ln w="9525" cap="flat" cmpd="sng">
              <a:solidFill>
                <a:srgbClr val="595959"/>
              </a:solidFill>
              <a:prstDash val="solid"/>
              <a:round/>
              <a:headEnd type="none" w="med" len="med"/>
              <a:tailEnd type="none" w="med" len="med"/>
            </a:ln>
          </p:spPr>
        </p:cxnSp>
        <p:sp>
          <p:nvSpPr>
            <p:cNvPr id="1006" name="Google Shape;1006;p111">
              <a:extLst>
                <a:ext uri="{C183D7F6-B498-43B3-948B-1728B52AA6E4}">
                  <adec:decorative xmlns:adec="http://schemas.microsoft.com/office/drawing/2017/decorative" val="1"/>
                </a:ext>
              </a:extLst>
            </p:cNvPr>
            <p:cNvSpPr/>
            <p:nvPr/>
          </p:nvSpPr>
          <p:spPr>
            <a:xfrm>
              <a:off x="1407088" y="31861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07" name="Google Shape;1007;p111">
              <a:extLst>
                <a:ext uri="{C183D7F6-B498-43B3-948B-1728B52AA6E4}">
                  <adec:decorative xmlns:adec="http://schemas.microsoft.com/office/drawing/2017/decorative" val="1"/>
                </a:ext>
              </a:extLst>
            </p:cNvPr>
            <p:cNvCxnSpPr/>
            <p:nvPr/>
          </p:nvCxnSpPr>
          <p:spPr>
            <a:xfrm>
              <a:off x="1553788" y="3262913"/>
              <a:ext cx="67200" cy="300"/>
            </a:xfrm>
            <a:prstGeom prst="straightConnector1">
              <a:avLst/>
            </a:prstGeom>
            <a:noFill/>
            <a:ln w="9525" cap="flat" cmpd="sng">
              <a:solidFill>
                <a:srgbClr val="595959"/>
              </a:solidFill>
              <a:prstDash val="solid"/>
              <a:round/>
              <a:headEnd type="none" w="med" len="med"/>
              <a:tailEnd type="none" w="med" len="med"/>
            </a:ln>
          </p:spPr>
        </p:cxnSp>
        <p:sp>
          <p:nvSpPr>
            <p:cNvPr id="1008" name="Google Shape;1008;p111">
              <a:extLst>
                <a:ext uri="{C183D7F6-B498-43B3-948B-1728B52AA6E4}">
                  <adec:decorative xmlns:adec="http://schemas.microsoft.com/office/drawing/2017/decorative" val="1"/>
                </a:ext>
              </a:extLst>
            </p:cNvPr>
            <p:cNvSpPr/>
            <p:nvPr/>
          </p:nvSpPr>
          <p:spPr>
            <a:xfrm>
              <a:off x="1620988" y="31861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09" name="Google Shape;1009;p111">
              <a:extLst>
                <a:ext uri="{C183D7F6-B498-43B3-948B-1728B52AA6E4}">
                  <adec:decorative xmlns:adec="http://schemas.microsoft.com/office/drawing/2017/decorative" val="1"/>
                </a:ext>
              </a:extLst>
            </p:cNvPr>
            <p:cNvCxnSpPr/>
            <p:nvPr/>
          </p:nvCxnSpPr>
          <p:spPr>
            <a:xfrm>
              <a:off x="1771263" y="3034313"/>
              <a:ext cx="67200" cy="300"/>
            </a:xfrm>
            <a:prstGeom prst="straightConnector1">
              <a:avLst/>
            </a:prstGeom>
            <a:noFill/>
            <a:ln w="9525" cap="flat" cmpd="sng">
              <a:solidFill>
                <a:srgbClr val="595959"/>
              </a:solidFill>
              <a:prstDash val="solid"/>
              <a:round/>
              <a:headEnd type="none" w="med" len="med"/>
              <a:tailEnd type="none" w="med" len="med"/>
            </a:ln>
          </p:spPr>
        </p:cxnSp>
        <p:sp>
          <p:nvSpPr>
            <p:cNvPr id="1010" name="Google Shape;1010;p111">
              <a:extLst>
                <a:ext uri="{C183D7F6-B498-43B3-948B-1728B52AA6E4}">
                  <adec:decorative xmlns:adec="http://schemas.microsoft.com/office/drawing/2017/decorative" val="1"/>
                </a:ext>
              </a:extLst>
            </p:cNvPr>
            <p:cNvSpPr/>
            <p:nvPr/>
          </p:nvSpPr>
          <p:spPr>
            <a:xfrm>
              <a:off x="1842038" y="29575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11">
              <a:extLst>
                <a:ext uri="{C183D7F6-B498-43B3-948B-1728B52AA6E4}">
                  <adec:decorative xmlns:adec="http://schemas.microsoft.com/office/drawing/2017/decorative" val="1"/>
                </a:ext>
              </a:extLst>
            </p:cNvPr>
            <p:cNvSpPr/>
            <p:nvPr/>
          </p:nvSpPr>
          <p:spPr>
            <a:xfrm>
              <a:off x="1189275" y="385906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11">
              <a:extLst>
                <a:ext uri="{C183D7F6-B498-43B3-948B-1728B52AA6E4}">
                  <adec:decorative xmlns:adec="http://schemas.microsoft.com/office/drawing/2017/decorative" val="1"/>
                </a:ext>
              </a:extLst>
            </p:cNvPr>
            <p:cNvSpPr/>
            <p:nvPr/>
          </p:nvSpPr>
          <p:spPr>
            <a:xfrm>
              <a:off x="1192850" y="40847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3" name="Google Shape;1013;p111">
              <a:extLst>
                <a:ext uri="{C183D7F6-B498-43B3-948B-1728B52AA6E4}">
                  <adec:decorative xmlns:adec="http://schemas.microsoft.com/office/drawing/2017/decorative" val="1"/>
                </a:ext>
              </a:extLst>
            </p:cNvPr>
            <p:cNvCxnSpPr/>
            <p:nvPr/>
          </p:nvCxnSpPr>
          <p:spPr>
            <a:xfrm>
              <a:off x="1339550" y="4161538"/>
              <a:ext cx="67200" cy="300"/>
            </a:xfrm>
            <a:prstGeom prst="straightConnector1">
              <a:avLst/>
            </a:prstGeom>
            <a:noFill/>
            <a:ln w="9525" cap="flat" cmpd="sng">
              <a:solidFill>
                <a:srgbClr val="595959"/>
              </a:solidFill>
              <a:prstDash val="solid"/>
              <a:round/>
              <a:headEnd type="none" w="med" len="med"/>
              <a:tailEnd type="none" w="med" len="med"/>
            </a:ln>
          </p:spPr>
        </p:cxnSp>
        <p:sp>
          <p:nvSpPr>
            <p:cNvPr id="1014" name="Google Shape;1014;p111">
              <a:extLst>
                <a:ext uri="{C183D7F6-B498-43B3-948B-1728B52AA6E4}">
                  <adec:decorative xmlns:adec="http://schemas.microsoft.com/office/drawing/2017/decorative" val="1"/>
                </a:ext>
              </a:extLst>
            </p:cNvPr>
            <p:cNvSpPr/>
            <p:nvPr/>
          </p:nvSpPr>
          <p:spPr>
            <a:xfrm>
              <a:off x="1406750" y="40847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5" name="Google Shape;1015;p111">
              <a:extLst>
                <a:ext uri="{C183D7F6-B498-43B3-948B-1728B52AA6E4}">
                  <adec:decorative xmlns:adec="http://schemas.microsoft.com/office/drawing/2017/decorative" val="1"/>
                </a:ext>
              </a:extLst>
            </p:cNvPr>
            <p:cNvCxnSpPr/>
            <p:nvPr/>
          </p:nvCxnSpPr>
          <p:spPr>
            <a:xfrm>
              <a:off x="1553450" y="4161538"/>
              <a:ext cx="67200" cy="300"/>
            </a:xfrm>
            <a:prstGeom prst="straightConnector1">
              <a:avLst/>
            </a:prstGeom>
            <a:noFill/>
            <a:ln w="9525" cap="flat" cmpd="sng">
              <a:solidFill>
                <a:srgbClr val="595959"/>
              </a:solidFill>
              <a:prstDash val="solid"/>
              <a:round/>
              <a:headEnd type="none" w="med" len="med"/>
              <a:tailEnd type="none" w="med" len="med"/>
            </a:ln>
          </p:spPr>
        </p:cxnSp>
        <p:sp>
          <p:nvSpPr>
            <p:cNvPr id="1016" name="Google Shape;1016;p111">
              <a:extLst>
                <a:ext uri="{C183D7F6-B498-43B3-948B-1728B52AA6E4}">
                  <adec:decorative xmlns:adec="http://schemas.microsoft.com/office/drawing/2017/decorative" val="1"/>
                </a:ext>
              </a:extLst>
            </p:cNvPr>
            <p:cNvSpPr/>
            <p:nvPr/>
          </p:nvSpPr>
          <p:spPr>
            <a:xfrm>
              <a:off x="1620650" y="40847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7" name="Google Shape;1017;p111">
              <a:extLst>
                <a:ext uri="{C183D7F6-B498-43B3-948B-1728B52AA6E4}">
                  <adec:decorative xmlns:adec="http://schemas.microsoft.com/office/drawing/2017/decorative" val="1"/>
                </a:ext>
              </a:extLst>
            </p:cNvPr>
            <p:cNvCxnSpPr/>
            <p:nvPr/>
          </p:nvCxnSpPr>
          <p:spPr>
            <a:xfrm>
              <a:off x="1770925" y="4161538"/>
              <a:ext cx="67200" cy="300"/>
            </a:xfrm>
            <a:prstGeom prst="straightConnector1">
              <a:avLst/>
            </a:prstGeom>
            <a:noFill/>
            <a:ln w="9525" cap="flat" cmpd="sng">
              <a:solidFill>
                <a:srgbClr val="595959"/>
              </a:solidFill>
              <a:prstDash val="solid"/>
              <a:round/>
              <a:headEnd type="none" w="med" len="med"/>
              <a:tailEnd type="none" w="med" len="med"/>
            </a:ln>
          </p:spPr>
        </p:cxnSp>
        <p:sp>
          <p:nvSpPr>
            <p:cNvPr id="1018" name="Google Shape;1018;p111">
              <a:extLst>
                <a:ext uri="{C183D7F6-B498-43B3-948B-1728B52AA6E4}">
                  <adec:decorative xmlns:adec="http://schemas.microsoft.com/office/drawing/2017/decorative" val="1"/>
                </a:ext>
              </a:extLst>
            </p:cNvPr>
            <p:cNvSpPr/>
            <p:nvPr/>
          </p:nvSpPr>
          <p:spPr>
            <a:xfrm>
              <a:off x="1841700" y="40847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11">
              <a:extLst>
                <a:ext uri="{C183D7F6-B498-43B3-948B-1728B52AA6E4}">
                  <adec:decorative xmlns:adec="http://schemas.microsoft.com/office/drawing/2017/decorative" val="1"/>
                </a:ext>
              </a:extLst>
            </p:cNvPr>
            <p:cNvSpPr/>
            <p:nvPr/>
          </p:nvSpPr>
          <p:spPr>
            <a:xfrm>
              <a:off x="1196425" y="432598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11">
              <a:extLst>
                <a:ext uri="{C183D7F6-B498-43B3-948B-1728B52AA6E4}">
                  <adec:decorative xmlns:adec="http://schemas.microsoft.com/office/drawing/2017/decorative" val="1"/>
                </a:ext>
              </a:extLst>
            </p:cNvPr>
            <p:cNvSpPr/>
            <p:nvPr/>
          </p:nvSpPr>
          <p:spPr>
            <a:xfrm>
              <a:off x="3060638" y="22815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21" name="Google Shape;1021;p111">
              <a:extLst>
                <a:ext uri="{C183D7F6-B498-43B3-948B-1728B52AA6E4}">
                  <adec:decorative xmlns:adec="http://schemas.microsoft.com/office/drawing/2017/decorative" val="1"/>
                </a:ext>
              </a:extLst>
            </p:cNvPr>
            <p:cNvCxnSpPr/>
            <p:nvPr/>
          </p:nvCxnSpPr>
          <p:spPr>
            <a:xfrm>
              <a:off x="3207338" y="2358338"/>
              <a:ext cx="67200" cy="300"/>
            </a:xfrm>
            <a:prstGeom prst="straightConnector1">
              <a:avLst/>
            </a:prstGeom>
            <a:noFill/>
            <a:ln w="9525" cap="flat" cmpd="sng">
              <a:solidFill>
                <a:srgbClr val="595959"/>
              </a:solidFill>
              <a:prstDash val="solid"/>
              <a:round/>
              <a:headEnd type="none" w="med" len="med"/>
              <a:tailEnd type="none" w="med" len="med"/>
            </a:ln>
          </p:spPr>
        </p:cxnSp>
        <p:sp>
          <p:nvSpPr>
            <p:cNvPr id="1022" name="Google Shape;1022;p111">
              <a:extLst>
                <a:ext uri="{C183D7F6-B498-43B3-948B-1728B52AA6E4}">
                  <adec:decorative xmlns:adec="http://schemas.microsoft.com/office/drawing/2017/decorative" val="1"/>
                </a:ext>
              </a:extLst>
            </p:cNvPr>
            <p:cNvSpPr/>
            <p:nvPr/>
          </p:nvSpPr>
          <p:spPr>
            <a:xfrm>
              <a:off x="3257238" y="22815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11">
              <a:extLst>
                <a:ext uri="{C183D7F6-B498-43B3-948B-1728B52AA6E4}">
                  <adec:decorative xmlns:adec="http://schemas.microsoft.com/office/drawing/2017/decorative" val="1"/>
                </a:ext>
              </a:extLst>
            </p:cNvPr>
            <p:cNvSpPr/>
            <p:nvPr/>
          </p:nvSpPr>
          <p:spPr>
            <a:xfrm>
              <a:off x="3060638" y="25101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24" name="Google Shape;1024;p111">
              <a:extLst>
                <a:ext uri="{C183D7F6-B498-43B3-948B-1728B52AA6E4}">
                  <adec:decorative xmlns:adec="http://schemas.microsoft.com/office/drawing/2017/decorative" val="1"/>
                </a:ext>
              </a:extLst>
            </p:cNvPr>
            <p:cNvCxnSpPr/>
            <p:nvPr/>
          </p:nvCxnSpPr>
          <p:spPr>
            <a:xfrm>
              <a:off x="3207338" y="2586938"/>
              <a:ext cx="67200" cy="300"/>
            </a:xfrm>
            <a:prstGeom prst="straightConnector1">
              <a:avLst/>
            </a:prstGeom>
            <a:noFill/>
            <a:ln w="9525" cap="flat" cmpd="sng">
              <a:solidFill>
                <a:srgbClr val="595959"/>
              </a:solidFill>
              <a:prstDash val="solid"/>
              <a:round/>
              <a:headEnd type="none" w="med" len="med"/>
              <a:tailEnd type="none" w="med" len="med"/>
            </a:ln>
          </p:spPr>
        </p:cxnSp>
        <p:sp>
          <p:nvSpPr>
            <p:cNvPr id="1025" name="Google Shape;1025;p111">
              <a:extLst>
                <a:ext uri="{C183D7F6-B498-43B3-948B-1728B52AA6E4}">
                  <adec:decorative xmlns:adec="http://schemas.microsoft.com/office/drawing/2017/decorative" val="1"/>
                </a:ext>
              </a:extLst>
            </p:cNvPr>
            <p:cNvSpPr/>
            <p:nvPr/>
          </p:nvSpPr>
          <p:spPr>
            <a:xfrm>
              <a:off x="3257238" y="25101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11">
              <a:extLst>
                <a:ext uri="{C183D7F6-B498-43B3-948B-1728B52AA6E4}">
                  <adec:decorative xmlns:adec="http://schemas.microsoft.com/office/drawing/2017/decorative" val="1"/>
                </a:ext>
              </a:extLst>
            </p:cNvPr>
            <p:cNvSpPr/>
            <p:nvPr/>
          </p:nvSpPr>
          <p:spPr>
            <a:xfrm>
              <a:off x="3060638" y="27387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11">
              <a:extLst>
                <a:ext uri="{C183D7F6-B498-43B3-948B-1728B52AA6E4}">
                  <adec:decorative xmlns:adec="http://schemas.microsoft.com/office/drawing/2017/decorative" val="1"/>
                </a:ext>
              </a:extLst>
            </p:cNvPr>
            <p:cNvSpPr/>
            <p:nvPr/>
          </p:nvSpPr>
          <p:spPr>
            <a:xfrm>
              <a:off x="3060638" y="29673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11">
              <a:extLst>
                <a:ext uri="{C183D7F6-B498-43B3-948B-1728B52AA6E4}">
                  <adec:decorative xmlns:adec="http://schemas.microsoft.com/office/drawing/2017/decorative" val="1"/>
                </a:ext>
              </a:extLst>
            </p:cNvPr>
            <p:cNvSpPr/>
            <p:nvPr/>
          </p:nvSpPr>
          <p:spPr>
            <a:xfrm>
              <a:off x="3060638" y="31959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29" name="Google Shape;1029;p111">
              <a:extLst>
                <a:ext uri="{C183D7F6-B498-43B3-948B-1728B52AA6E4}">
                  <adec:decorative xmlns:adec="http://schemas.microsoft.com/office/drawing/2017/decorative" val="1"/>
                </a:ext>
              </a:extLst>
            </p:cNvPr>
            <p:cNvCxnSpPr/>
            <p:nvPr/>
          </p:nvCxnSpPr>
          <p:spPr>
            <a:xfrm>
              <a:off x="3207338" y="3272738"/>
              <a:ext cx="67200" cy="300"/>
            </a:xfrm>
            <a:prstGeom prst="straightConnector1">
              <a:avLst/>
            </a:prstGeom>
            <a:noFill/>
            <a:ln w="9525" cap="flat" cmpd="sng">
              <a:solidFill>
                <a:srgbClr val="595959"/>
              </a:solidFill>
              <a:prstDash val="solid"/>
              <a:round/>
              <a:headEnd type="none" w="med" len="med"/>
              <a:tailEnd type="none" w="med" len="med"/>
            </a:ln>
          </p:spPr>
        </p:cxnSp>
        <p:sp>
          <p:nvSpPr>
            <p:cNvPr id="1030" name="Google Shape;1030;p111">
              <a:extLst>
                <a:ext uri="{C183D7F6-B498-43B3-948B-1728B52AA6E4}">
                  <adec:decorative xmlns:adec="http://schemas.microsoft.com/office/drawing/2017/decorative" val="1"/>
                </a:ext>
              </a:extLst>
            </p:cNvPr>
            <p:cNvSpPr/>
            <p:nvPr/>
          </p:nvSpPr>
          <p:spPr>
            <a:xfrm>
              <a:off x="3257238" y="31959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11">
              <a:extLst>
                <a:ext uri="{C183D7F6-B498-43B3-948B-1728B52AA6E4}">
                  <adec:decorative xmlns:adec="http://schemas.microsoft.com/office/drawing/2017/decorative" val="1"/>
                </a:ext>
              </a:extLst>
            </p:cNvPr>
            <p:cNvSpPr/>
            <p:nvPr/>
          </p:nvSpPr>
          <p:spPr>
            <a:xfrm>
              <a:off x="4967325" y="363518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11">
              <a:extLst>
                <a:ext uri="{C183D7F6-B498-43B3-948B-1728B52AA6E4}">
                  <adec:decorative xmlns:adec="http://schemas.microsoft.com/office/drawing/2017/decorative" val="1"/>
                </a:ext>
              </a:extLst>
            </p:cNvPr>
            <p:cNvSpPr/>
            <p:nvPr/>
          </p:nvSpPr>
          <p:spPr>
            <a:xfrm>
              <a:off x="4997988" y="22720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11">
              <a:extLst>
                <a:ext uri="{C183D7F6-B498-43B3-948B-1728B52AA6E4}">
                  <adec:decorative xmlns:adec="http://schemas.microsoft.com/office/drawing/2017/decorative" val="1"/>
                </a:ext>
              </a:extLst>
            </p:cNvPr>
            <p:cNvSpPr/>
            <p:nvPr/>
          </p:nvSpPr>
          <p:spPr>
            <a:xfrm>
              <a:off x="6853825" y="363046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11">
              <a:extLst>
                <a:ext uri="{C183D7F6-B498-43B3-948B-1728B52AA6E4}">
                  <adec:decorative xmlns:adec="http://schemas.microsoft.com/office/drawing/2017/decorative" val="1"/>
                </a:ext>
              </a:extLst>
            </p:cNvPr>
            <p:cNvSpPr/>
            <p:nvPr/>
          </p:nvSpPr>
          <p:spPr>
            <a:xfrm>
              <a:off x="6870188" y="2272050"/>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11">
              <a:extLst>
                <a:ext uri="{C183D7F6-B498-43B3-948B-1728B52AA6E4}">
                  <adec:decorative xmlns:adec="http://schemas.microsoft.com/office/drawing/2017/decorative" val="1"/>
                </a:ext>
              </a:extLst>
            </p:cNvPr>
            <p:cNvSpPr/>
            <p:nvPr/>
          </p:nvSpPr>
          <p:spPr>
            <a:xfrm>
              <a:off x="6870188" y="2500650"/>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11">
              <a:extLst>
                <a:ext uri="{C183D7F6-B498-43B3-948B-1728B52AA6E4}">
                  <adec:decorative xmlns:adec="http://schemas.microsoft.com/office/drawing/2017/decorative" val="1"/>
                </a:ext>
              </a:extLst>
            </p:cNvPr>
            <p:cNvSpPr/>
            <p:nvPr/>
          </p:nvSpPr>
          <p:spPr>
            <a:xfrm>
              <a:off x="6870188" y="2729250"/>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11">
              <a:extLst>
                <a:ext uri="{C183D7F6-B498-43B3-948B-1728B52AA6E4}">
                  <adec:decorative xmlns:adec="http://schemas.microsoft.com/office/drawing/2017/decorative" val="1"/>
                </a:ext>
              </a:extLst>
            </p:cNvPr>
            <p:cNvSpPr/>
            <p:nvPr/>
          </p:nvSpPr>
          <p:spPr>
            <a:xfrm>
              <a:off x="6870188" y="2957850"/>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11">
              <a:extLst>
                <a:ext uri="{C183D7F6-B498-43B3-948B-1728B52AA6E4}">
                  <adec:decorative xmlns:adec="http://schemas.microsoft.com/office/drawing/2017/decorative" val="1"/>
                </a:ext>
              </a:extLst>
            </p:cNvPr>
            <p:cNvSpPr/>
            <p:nvPr/>
          </p:nvSpPr>
          <p:spPr>
            <a:xfrm>
              <a:off x="6870188" y="3186450"/>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39" name="Google Shape;1039;p111">
              <a:extLst>
                <a:ext uri="{C183D7F6-B498-43B3-948B-1728B52AA6E4}">
                  <adec:decorative xmlns:adec="http://schemas.microsoft.com/office/drawing/2017/decorative" val="1"/>
                </a:ext>
              </a:extLst>
            </p:cNvPr>
            <p:cNvCxnSpPr/>
            <p:nvPr/>
          </p:nvCxnSpPr>
          <p:spPr>
            <a:xfrm>
              <a:off x="7016888" y="3263250"/>
              <a:ext cx="67200" cy="300"/>
            </a:xfrm>
            <a:prstGeom prst="straightConnector1">
              <a:avLst/>
            </a:prstGeom>
            <a:noFill/>
            <a:ln w="9525" cap="flat" cmpd="sng">
              <a:solidFill>
                <a:srgbClr val="595959"/>
              </a:solidFill>
              <a:prstDash val="solid"/>
              <a:round/>
              <a:headEnd type="none" w="med" len="med"/>
              <a:tailEnd type="none" w="med" len="med"/>
            </a:ln>
          </p:spPr>
        </p:cxnSp>
        <p:sp>
          <p:nvSpPr>
            <p:cNvPr id="1040" name="Google Shape;1040;p111">
              <a:extLst>
                <a:ext uri="{C183D7F6-B498-43B3-948B-1728B52AA6E4}">
                  <adec:decorative xmlns:adec="http://schemas.microsoft.com/office/drawing/2017/decorative" val="1"/>
                </a:ext>
              </a:extLst>
            </p:cNvPr>
            <p:cNvSpPr/>
            <p:nvPr/>
          </p:nvSpPr>
          <p:spPr>
            <a:xfrm>
              <a:off x="7084088" y="3186450"/>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11">
              <a:extLst>
                <a:ext uri="{C183D7F6-B498-43B3-948B-1728B52AA6E4}">
                  <adec:decorative xmlns:adec="http://schemas.microsoft.com/office/drawing/2017/decorative" val="1"/>
                </a:ext>
              </a:extLst>
            </p:cNvPr>
            <p:cNvSpPr/>
            <p:nvPr/>
          </p:nvSpPr>
          <p:spPr>
            <a:xfrm>
              <a:off x="1200400" y="45672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11">
              <a:extLst>
                <a:ext uri="{C183D7F6-B498-43B3-948B-1728B52AA6E4}">
                  <adec:decorative xmlns:adec="http://schemas.microsoft.com/office/drawing/2017/decorative" val="1"/>
                </a:ext>
              </a:extLst>
            </p:cNvPr>
            <p:cNvSpPr/>
            <p:nvPr/>
          </p:nvSpPr>
          <p:spPr>
            <a:xfrm>
              <a:off x="3008513" y="3855575"/>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11">
              <a:extLst>
                <a:ext uri="{C183D7F6-B498-43B3-948B-1728B52AA6E4}">
                  <adec:decorative xmlns:adec="http://schemas.microsoft.com/office/drawing/2017/decorative" val="1"/>
                </a:ext>
              </a:extLst>
            </p:cNvPr>
            <p:cNvSpPr/>
            <p:nvPr/>
          </p:nvSpPr>
          <p:spPr>
            <a:xfrm>
              <a:off x="1189263" y="25003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44" name="Google Shape;1044;p111">
              <a:extLst>
                <a:ext uri="{C183D7F6-B498-43B3-948B-1728B52AA6E4}">
                  <adec:decorative xmlns:adec="http://schemas.microsoft.com/office/drawing/2017/decorative" val="1"/>
                </a:ext>
              </a:extLst>
            </p:cNvPr>
            <p:cNvCxnSpPr/>
            <p:nvPr/>
          </p:nvCxnSpPr>
          <p:spPr>
            <a:xfrm>
              <a:off x="1335963" y="2577113"/>
              <a:ext cx="67200" cy="300"/>
            </a:xfrm>
            <a:prstGeom prst="straightConnector1">
              <a:avLst/>
            </a:prstGeom>
            <a:noFill/>
            <a:ln w="9525" cap="flat" cmpd="sng">
              <a:solidFill>
                <a:srgbClr val="595959"/>
              </a:solidFill>
              <a:prstDash val="solid"/>
              <a:round/>
              <a:headEnd type="none" w="med" len="med"/>
              <a:tailEnd type="none" w="med" len="med"/>
            </a:ln>
          </p:spPr>
        </p:cxnSp>
        <p:sp>
          <p:nvSpPr>
            <p:cNvPr id="1045" name="Google Shape;1045;p111">
              <a:extLst>
                <a:ext uri="{C183D7F6-B498-43B3-948B-1728B52AA6E4}">
                  <adec:decorative xmlns:adec="http://schemas.microsoft.com/office/drawing/2017/decorative" val="1"/>
                </a:ext>
              </a:extLst>
            </p:cNvPr>
            <p:cNvSpPr/>
            <p:nvPr/>
          </p:nvSpPr>
          <p:spPr>
            <a:xfrm>
              <a:off x="1403163" y="25003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46" name="Google Shape;1046;p111">
              <a:extLst>
                <a:ext uri="{C183D7F6-B498-43B3-948B-1728B52AA6E4}">
                  <adec:decorative xmlns:adec="http://schemas.microsoft.com/office/drawing/2017/decorative" val="1"/>
                </a:ext>
              </a:extLst>
            </p:cNvPr>
            <p:cNvCxnSpPr/>
            <p:nvPr/>
          </p:nvCxnSpPr>
          <p:spPr>
            <a:xfrm>
              <a:off x="1549863" y="2577113"/>
              <a:ext cx="67200" cy="300"/>
            </a:xfrm>
            <a:prstGeom prst="straightConnector1">
              <a:avLst/>
            </a:prstGeom>
            <a:noFill/>
            <a:ln w="9525" cap="flat" cmpd="sng">
              <a:solidFill>
                <a:srgbClr val="595959"/>
              </a:solidFill>
              <a:prstDash val="solid"/>
              <a:round/>
              <a:headEnd type="none" w="med" len="med"/>
              <a:tailEnd type="none" w="med" len="med"/>
            </a:ln>
          </p:spPr>
        </p:cxnSp>
        <p:sp>
          <p:nvSpPr>
            <p:cNvPr id="1047" name="Google Shape;1047;p111">
              <a:extLst>
                <a:ext uri="{C183D7F6-B498-43B3-948B-1728B52AA6E4}">
                  <adec:decorative xmlns:adec="http://schemas.microsoft.com/office/drawing/2017/decorative" val="1"/>
                </a:ext>
              </a:extLst>
            </p:cNvPr>
            <p:cNvSpPr/>
            <p:nvPr/>
          </p:nvSpPr>
          <p:spPr>
            <a:xfrm>
              <a:off x="1617063" y="25003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48" name="Google Shape;1048;p111">
              <a:extLst>
                <a:ext uri="{C183D7F6-B498-43B3-948B-1728B52AA6E4}">
                  <adec:decorative xmlns:adec="http://schemas.microsoft.com/office/drawing/2017/decorative" val="1"/>
                </a:ext>
              </a:extLst>
            </p:cNvPr>
            <p:cNvCxnSpPr/>
            <p:nvPr/>
          </p:nvCxnSpPr>
          <p:spPr>
            <a:xfrm>
              <a:off x="1767338" y="2577113"/>
              <a:ext cx="67200" cy="300"/>
            </a:xfrm>
            <a:prstGeom prst="straightConnector1">
              <a:avLst/>
            </a:prstGeom>
            <a:noFill/>
            <a:ln w="9525" cap="flat" cmpd="sng">
              <a:solidFill>
                <a:srgbClr val="595959"/>
              </a:solidFill>
              <a:prstDash val="solid"/>
              <a:round/>
              <a:headEnd type="none" w="med" len="med"/>
              <a:tailEnd type="none" w="med" len="med"/>
            </a:ln>
          </p:spPr>
        </p:cxnSp>
        <p:sp>
          <p:nvSpPr>
            <p:cNvPr id="1049" name="Google Shape;1049;p111">
              <a:extLst>
                <a:ext uri="{C183D7F6-B498-43B3-948B-1728B52AA6E4}">
                  <adec:decorative xmlns:adec="http://schemas.microsoft.com/office/drawing/2017/decorative" val="1"/>
                </a:ext>
              </a:extLst>
            </p:cNvPr>
            <p:cNvSpPr/>
            <p:nvPr/>
          </p:nvSpPr>
          <p:spPr>
            <a:xfrm>
              <a:off x="1838113" y="25003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50" name="Google Shape;1050;p111">
              <a:extLst>
                <a:ext uri="{C183D7F6-B498-43B3-948B-1728B52AA6E4}">
                  <adec:decorative xmlns:adec="http://schemas.microsoft.com/office/drawing/2017/decorative" val="1"/>
                </a:ext>
              </a:extLst>
            </p:cNvPr>
            <p:cNvCxnSpPr/>
            <p:nvPr/>
          </p:nvCxnSpPr>
          <p:spPr>
            <a:xfrm>
              <a:off x="1988388" y="2577113"/>
              <a:ext cx="67200" cy="300"/>
            </a:xfrm>
            <a:prstGeom prst="straightConnector1">
              <a:avLst/>
            </a:prstGeom>
            <a:noFill/>
            <a:ln w="9525" cap="flat" cmpd="sng">
              <a:solidFill>
                <a:srgbClr val="595959"/>
              </a:solidFill>
              <a:prstDash val="solid"/>
              <a:round/>
              <a:headEnd type="none" w="med" len="med"/>
              <a:tailEnd type="none" w="med" len="med"/>
            </a:ln>
          </p:spPr>
        </p:cxnSp>
        <p:sp>
          <p:nvSpPr>
            <p:cNvPr id="1051" name="Google Shape;1051;p111">
              <a:extLst>
                <a:ext uri="{C183D7F6-B498-43B3-948B-1728B52AA6E4}">
                  <adec:decorative xmlns:adec="http://schemas.microsoft.com/office/drawing/2017/decorative" val="1"/>
                </a:ext>
              </a:extLst>
            </p:cNvPr>
            <p:cNvSpPr/>
            <p:nvPr/>
          </p:nvSpPr>
          <p:spPr>
            <a:xfrm>
              <a:off x="2052013" y="25003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11">
              <a:extLst>
                <a:ext uri="{C183D7F6-B498-43B3-948B-1728B52AA6E4}">
                  <adec:decorative xmlns:adec="http://schemas.microsoft.com/office/drawing/2017/decorative" val="1"/>
                </a:ext>
              </a:extLst>
            </p:cNvPr>
            <p:cNvSpPr/>
            <p:nvPr/>
          </p:nvSpPr>
          <p:spPr>
            <a:xfrm>
              <a:off x="3063013" y="27387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53" name="Google Shape;1053;p111">
              <a:extLst>
                <a:ext uri="{C183D7F6-B498-43B3-948B-1728B52AA6E4}">
                  <adec:decorative xmlns:adec="http://schemas.microsoft.com/office/drawing/2017/decorative" val="1"/>
                </a:ext>
              </a:extLst>
            </p:cNvPr>
            <p:cNvCxnSpPr/>
            <p:nvPr/>
          </p:nvCxnSpPr>
          <p:spPr>
            <a:xfrm>
              <a:off x="3209713" y="2815538"/>
              <a:ext cx="67200" cy="300"/>
            </a:xfrm>
            <a:prstGeom prst="straightConnector1">
              <a:avLst/>
            </a:prstGeom>
            <a:noFill/>
            <a:ln w="9525" cap="flat" cmpd="sng">
              <a:solidFill>
                <a:srgbClr val="595959"/>
              </a:solidFill>
              <a:prstDash val="solid"/>
              <a:round/>
              <a:headEnd type="none" w="med" len="med"/>
              <a:tailEnd type="none" w="med" len="med"/>
            </a:ln>
          </p:spPr>
        </p:cxnSp>
        <p:sp>
          <p:nvSpPr>
            <p:cNvPr id="1054" name="Google Shape;1054;p111">
              <a:extLst>
                <a:ext uri="{C183D7F6-B498-43B3-948B-1728B52AA6E4}">
                  <adec:decorative xmlns:adec="http://schemas.microsoft.com/office/drawing/2017/decorative" val="1"/>
                </a:ext>
              </a:extLst>
            </p:cNvPr>
            <p:cNvSpPr/>
            <p:nvPr/>
          </p:nvSpPr>
          <p:spPr>
            <a:xfrm>
              <a:off x="3257238" y="27387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55" name="Google Shape;1055;p111">
              <a:extLst>
                <a:ext uri="{C183D7F6-B498-43B3-948B-1728B52AA6E4}">
                  <adec:decorative xmlns:adec="http://schemas.microsoft.com/office/drawing/2017/decorative" val="1"/>
                </a:ext>
              </a:extLst>
            </p:cNvPr>
            <p:cNvCxnSpPr/>
            <p:nvPr/>
          </p:nvCxnSpPr>
          <p:spPr>
            <a:xfrm>
              <a:off x="3190038" y="3044138"/>
              <a:ext cx="67200" cy="300"/>
            </a:xfrm>
            <a:prstGeom prst="straightConnector1">
              <a:avLst/>
            </a:prstGeom>
            <a:noFill/>
            <a:ln w="9525" cap="flat" cmpd="sng">
              <a:solidFill>
                <a:srgbClr val="595959"/>
              </a:solidFill>
              <a:prstDash val="solid"/>
              <a:round/>
              <a:headEnd type="none" w="med" len="med"/>
              <a:tailEnd type="none" w="med" len="med"/>
            </a:ln>
          </p:spPr>
        </p:cxnSp>
        <p:sp>
          <p:nvSpPr>
            <p:cNvPr id="1056" name="Google Shape;1056;p111">
              <a:extLst>
                <a:ext uri="{C183D7F6-B498-43B3-948B-1728B52AA6E4}">
                  <adec:decorative xmlns:adec="http://schemas.microsoft.com/office/drawing/2017/decorative" val="1"/>
                </a:ext>
              </a:extLst>
            </p:cNvPr>
            <p:cNvSpPr/>
            <p:nvPr/>
          </p:nvSpPr>
          <p:spPr>
            <a:xfrm>
              <a:off x="3257238" y="29673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57" name="Google Shape;1057;p111">
              <a:extLst>
                <a:ext uri="{C183D7F6-B498-43B3-948B-1728B52AA6E4}">
                  <adec:decorative xmlns:adec="http://schemas.microsoft.com/office/drawing/2017/decorative" val="1"/>
                </a:ext>
              </a:extLst>
            </p:cNvPr>
            <p:cNvCxnSpPr/>
            <p:nvPr/>
          </p:nvCxnSpPr>
          <p:spPr>
            <a:xfrm>
              <a:off x="3403938" y="3044138"/>
              <a:ext cx="67200" cy="300"/>
            </a:xfrm>
            <a:prstGeom prst="straightConnector1">
              <a:avLst/>
            </a:prstGeom>
            <a:noFill/>
            <a:ln w="9525" cap="flat" cmpd="sng">
              <a:solidFill>
                <a:srgbClr val="595959"/>
              </a:solidFill>
              <a:prstDash val="solid"/>
              <a:round/>
              <a:headEnd type="none" w="med" len="med"/>
              <a:tailEnd type="none" w="med" len="med"/>
            </a:ln>
          </p:spPr>
        </p:cxnSp>
        <p:sp>
          <p:nvSpPr>
            <p:cNvPr id="1058" name="Google Shape;1058;p111">
              <a:extLst>
                <a:ext uri="{C183D7F6-B498-43B3-948B-1728B52AA6E4}">
                  <adec:decorative xmlns:adec="http://schemas.microsoft.com/office/drawing/2017/decorative" val="1"/>
                </a:ext>
              </a:extLst>
            </p:cNvPr>
            <p:cNvSpPr/>
            <p:nvPr/>
          </p:nvSpPr>
          <p:spPr>
            <a:xfrm>
              <a:off x="3471138" y="29673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11">
              <a:extLst>
                <a:ext uri="{C183D7F6-B498-43B3-948B-1728B52AA6E4}">
                  <adec:decorative xmlns:adec="http://schemas.microsoft.com/office/drawing/2017/decorative" val="1"/>
                </a:ext>
              </a:extLst>
            </p:cNvPr>
            <p:cNvSpPr/>
            <p:nvPr/>
          </p:nvSpPr>
          <p:spPr>
            <a:xfrm>
              <a:off x="5000350" y="2262385"/>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60" name="Google Shape;1060;p111">
              <a:extLst>
                <a:ext uri="{C183D7F6-B498-43B3-948B-1728B52AA6E4}">
                  <adec:decorative xmlns:adec="http://schemas.microsoft.com/office/drawing/2017/decorative" val="1"/>
                </a:ext>
              </a:extLst>
            </p:cNvPr>
            <p:cNvCxnSpPr/>
            <p:nvPr/>
          </p:nvCxnSpPr>
          <p:spPr>
            <a:xfrm>
              <a:off x="5147050" y="2339185"/>
              <a:ext cx="67200" cy="300"/>
            </a:xfrm>
            <a:prstGeom prst="straightConnector1">
              <a:avLst/>
            </a:prstGeom>
            <a:noFill/>
            <a:ln w="9525" cap="flat" cmpd="sng">
              <a:solidFill>
                <a:srgbClr val="595959"/>
              </a:solidFill>
              <a:prstDash val="solid"/>
              <a:round/>
              <a:headEnd type="none" w="med" len="med"/>
              <a:tailEnd type="none" w="med" len="med"/>
            </a:ln>
          </p:spPr>
        </p:cxnSp>
        <p:sp>
          <p:nvSpPr>
            <p:cNvPr id="1061" name="Google Shape;1061;p111">
              <a:extLst>
                <a:ext uri="{C183D7F6-B498-43B3-948B-1728B52AA6E4}">
                  <adec:decorative xmlns:adec="http://schemas.microsoft.com/office/drawing/2017/decorative" val="1"/>
                </a:ext>
              </a:extLst>
            </p:cNvPr>
            <p:cNvSpPr/>
            <p:nvPr/>
          </p:nvSpPr>
          <p:spPr>
            <a:xfrm>
              <a:off x="5196950" y="2262385"/>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11">
              <a:extLst>
                <a:ext uri="{C183D7F6-B498-43B3-948B-1728B52AA6E4}">
                  <adec:decorative xmlns:adec="http://schemas.microsoft.com/office/drawing/2017/decorative" val="1"/>
                </a:ext>
              </a:extLst>
            </p:cNvPr>
            <p:cNvSpPr/>
            <p:nvPr/>
          </p:nvSpPr>
          <p:spPr>
            <a:xfrm>
              <a:off x="5000350" y="2490985"/>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63" name="Google Shape;1063;p111">
              <a:extLst>
                <a:ext uri="{C183D7F6-B498-43B3-948B-1728B52AA6E4}">
                  <adec:decorative xmlns:adec="http://schemas.microsoft.com/office/drawing/2017/decorative" val="1"/>
                </a:ext>
              </a:extLst>
            </p:cNvPr>
            <p:cNvCxnSpPr/>
            <p:nvPr/>
          </p:nvCxnSpPr>
          <p:spPr>
            <a:xfrm>
              <a:off x="5147050" y="2567785"/>
              <a:ext cx="67200" cy="300"/>
            </a:xfrm>
            <a:prstGeom prst="straightConnector1">
              <a:avLst/>
            </a:prstGeom>
            <a:noFill/>
            <a:ln w="9525" cap="flat" cmpd="sng">
              <a:solidFill>
                <a:srgbClr val="595959"/>
              </a:solidFill>
              <a:prstDash val="solid"/>
              <a:round/>
              <a:headEnd type="none" w="med" len="med"/>
              <a:tailEnd type="none" w="med" len="med"/>
            </a:ln>
          </p:spPr>
        </p:cxnSp>
        <p:sp>
          <p:nvSpPr>
            <p:cNvPr id="1064" name="Google Shape;1064;p111">
              <a:extLst>
                <a:ext uri="{C183D7F6-B498-43B3-948B-1728B52AA6E4}">
                  <adec:decorative xmlns:adec="http://schemas.microsoft.com/office/drawing/2017/decorative" val="1"/>
                </a:ext>
              </a:extLst>
            </p:cNvPr>
            <p:cNvSpPr/>
            <p:nvPr/>
          </p:nvSpPr>
          <p:spPr>
            <a:xfrm>
              <a:off x="5196950" y="2490985"/>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11">
              <a:extLst>
                <a:ext uri="{C183D7F6-B498-43B3-948B-1728B52AA6E4}">
                  <adec:decorative xmlns:adec="http://schemas.microsoft.com/office/drawing/2017/decorative" val="1"/>
                </a:ext>
              </a:extLst>
            </p:cNvPr>
            <p:cNvSpPr/>
            <p:nvPr/>
          </p:nvSpPr>
          <p:spPr>
            <a:xfrm>
              <a:off x="5000350" y="2719585"/>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11">
              <a:extLst>
                <a:ext uri="{C183D7F6-B498-43B3-948B-1728B52AA6E4}">
                  <adec:decorative xmlns:adec="http://schemas.microsoft.com/office/drawing/2017/decorative" val="1"/>
                </a:ext>
              </a:extLst>
            </p:cNvPr>
            <p:cNvSpPr/>
            <p:nvPr/>
          </p:nvSpPr>
          <p:spPr>
            <a:xfrm>
              <a:off x="5000350" y="2948185"/>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11">
              <a:extLst>
                <a:ext uri="{C183D7F6-B498-43B3-948B-1728B52AA6E4}">
                  <adec:decorative xmlns:adec="http://schemas.microsoft.com/office/drawing/2017/decorative" val="1"/>
                </a:ext>
              </a:extLst>
            </p:cNvPr>
            <p:cNvSpPr/>
            <p:nvPr/>
          </p:nvSpPr>
          <p:spPr>
            <a:xfrm>
              <a:off x="5000350" y="3176785"/>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68" name="Google Shape;1068;p111">
              <a:extLst>
                <a:ext uri="{C183D7F6-B498-43B3-948B-1728B52AA6E4}">
                  <adec:decorative xmlns:adec="http://schemas.microsoft.com/office/drawing/2017/decorative" val="1"/>
                </a:ext>
              </a:extLst>
            </p:cNvPr>
            <p:cNvCxnSpPr/>
            <p:nvPr/>
          </p:nvCxnSpPr>
          <p:spPr>
            <a:xfrm>
              <a:off x="5147050" y="3253585"/>
              <a:ext cx="67200" cy="300"/>
            </a:xfrm>
            <a:prstGeom prst="straightConnector1">
              <a:avLst/>
            </a:prstGeom>
            <a:noFill/>
            <a:ln w="9525" cap="flat" cmpd="sng">
              <a:solidFill>
                <a:srgbClr val="595959"/>
              </a:solidFill>
              <a:prstDash val="solid"/>
              <a:round/>
              <a:headEnd type="none" w="med" len="med"/>
              <a:tailEnd type="none" w="med" len="med"/>
            </a:ln>
          </p:spPr>
        </p:cxnSp>
        <p:sp>
          <p:nvSpPr>
            <p:cNvPr id="1069" name="Google Shape;1069;p111">
              <a:extLst>
                <a:ext uri="{C183D7F6-B498-43B3-948B-1728B52AA6E4}">
                  <adec:decorative xmlns:adec="http://schemas.microsoft.com/office/drawing/2017/decorative" val="1"/>
                </a:ext>
              </a:extLst>
            </p:cNvPr>
            <p:cNvSpPr/>
            <p:nvPr/>
          </p:nvSpPr>
          <p:spPr>
            <a:xfrm>
              <a:off x="5196950" y="3176785"/>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11">
              <a:extLst>
                <a:ext uri="{C183D7F6-B498-43B3-948B-1728B52AA6E4}">
                  <adec:decorative xmlns:adec="http://schemas.microsoft.com/office/drawing/2017/decorative" val="1"/>
                </a:ext>
              </a:extLst>
            </p:cNvPr>
            <p:cNvSpPr/>
            <p:nvPr/>
          </p:nvSpPr>
          <p:spPr>
            <a:xfrm>
              <a:off x="5002725" y="2719585"/>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1" name="Google Shape;1071;p111">
              <a:extLst>
                <a:ext uri="{C183D7F6-B498-43B3-948B-1728B52AA6E4}">
                  <adec:decorative xmlns:adec="http://schemas.microsoft.com/office/drawing/2017/decorative" val="1"/>
                </a:ext>
              </a:extLst>
            </p:cNvPr>
            <p:cNvCxnSpPr/>
            <p:nvPr/>
          </p:nvCxnSpPr>
          <p:spPr>
            <a:xfrm>
              <a:off x="5149425" y="2796385"/>
              <a:ext cx="67200" cy="300"/>
            </a:xfrm>
            <a:prstGeom prst="straightConnector1">
              <a:avLst/>
            </a:prstGeom>
            <a:noFill/>
            <a:ln w="9525" cap="flat" cmpd="sng">
              <a:solidFill>
                <a:srgbClr val="595959"/>
              </a:solidFill>
              <a:prstDash val="solid"/>
              <a:round/>
              <a:headEnd type="none" w="med" len="med"/>
              <a:tailEnd type="none" w="med" len="med"/>
            </a:ln>
          </p:spPr>
        </p:cxnSp>
        <p:sp>
          <p:nvSpPr>
            <p:cNvPr id="1072" name="Google Shape;1072;p111">
              <a:extLst>
                <a:ext uri="{C183D7F6-B498-43B3-948B-1728B52AA6E4}">
                  <adec:decorative xmlns:adec="http://schemas.microsoft.com/office/drawing/2017/decorative" val="1"/>
                </a:ext>
              </a:extLst>
            </p:cNvPr>
            <p:cNvSpPr/>
            <p:nvPr/>
          </p:nvSpPr>
          <p:spPr>
            <a:xfrm>
              <a:off x="5196950" y="2719585"/>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3" name="Google Shape;1073;p111">
              <a:extLst>
                <a:ext uri="{C183D7F6-B498-43B3-948B-1728B52AA6E4}">
                  <adec:decorative xmlns:adec="http://schemas.microsoft.com/office/drawing/2017/decorative" val="1"/>
                </a:ext>
              </a:extLst>
            </p:cNvPr>
            <p:cNvCxnSpPr/>
            <p:nvPr/>
          </p:nvCxnSpPr>
          <p:spPr>
            <a:xfrm>
              <a:off x="5129750" y="3024985"/>
              <a:ext cx="67200" cy="300"/>
            </a:xfrm>
            <a:prstGeom prst="straightConnector1">
              <a:avLst/>
            </a:prstGeom>
            <a:noFill/>
            <a:ln w="9525" cap="flat" cmpd="sng">
              <a:solidFill>
                <a:srgbClr val="595959"/>
              </a:solidFill>
              <a:prstDash val="solid"/>
              <a:round/>
              <a:headEnd type="none" w="med" len="med"/>
              <a:tailEnd type="none" w="med" len="med"/>
            </a:ln>
          </p:spPr>
        </p:cxnSp>
        <p:sp>
          <p:nvSpPr>
            <p:cNvPr id="1074" name="Google Shape;1074;p111">
              <a:extLst>
                <a:ext uri="{C183D7F6-B498-43B3-948B-1728B52AA6E4}">
                  <adec:decorative xmlns:adec="http://schemas.microsoft.com/office/drawing/2017/decorative" val="1"/>
                </a:ext>
              </a:extLst>
            </p:cNvPr>
            <p:cNvSpPr/>
            <p:nvPr/>
          </p:nvSpPr>
          <p:spPr>
            <a:xfrm>
              <a:off x="5196950" y="2948185"/>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11">
              <a:extLst>
                <a:ext uri="{C183D7F6-B498-43B3-948B-1728B52AA6E4}">
                  <adec:decorative xmlns:adec="http://schemas.microsoft.com/office/drawing/2017/decorative" val="1"/>
                </a:ext>
              </a:extLst>
            </p:cNvPr>
            <p:cNvSpPr/>
            <p:nvPr/>
          </p:nvSpPr>
          <p:spPr>
            <a:xfrm>
              <a:off x="6872238" y="2273374"/>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11">
              <a:extLst>
                <a:ext uri="{C183D7F6-B498-43B3-948B-1728B52AA6E4}">
                  <adec:decorative xmlns:adec="http://schemas.microsoft.com/office/drawing/2017/decorative" val="1"/>
                </a:ext>
              </a:extLst>
            </p:cNvPr>
            <p:cNvSpPr/>
            <p:nvPr/>
          </p:nvSpPr>
          <p:spPr>
            <a:xfrm>
              <a:off x="6874600" y="2263721"/>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7" name="Google Shape;1077;p111">
              <a:extLst>
                <a:ext uri="{C183D7F6-B498-43B3-948B-1728B52AA6E4}">
                  <adec:decorative xmlns:adec="http://schemas.microsoft.com/office/drawing/2017/decorative" val="1"/>
                </a:ext>
              </a:extLst>
            </p:cNvPr>
            <p:cNvCxnSpPr/>
            <p:nvPr/>
          </p:nvCxnSpPr>
          <p:spPr>
            <a:xfrm>
              <a:off x="7021300" y="2340521"/>
              <a:ext cx="67200" cy="300"/>
            </a:xfrm>
            <a:prstGeom prst="straightConnector1">
              <a:avLst/>
            </a:prstGeom>
            <a:noFill/>
            <a:ln w="9525" cap="flat" cmpd="sng">
              <a:solidFill>
                <a:srgbClr val="595959"/>
              </a:solidFill>
              <a:prstDash val="solid"/>
              <a:round/>
              <a:headEnd type="none" w="med" len="med"/>
              <a:tailEnd type="none" w="med" len="med"/>
            </a:ln>
          </p:spPr>
        </p:cxnSp>
        <p:sp>
          <p:nvSpPr>
            <p:cNvPr id="1078" name="Google Shape;1078;p111">
              <a:extLst>
                <a:ext uri="{C183D7F6-B498-43B3-948B-1728B52AA6E4}">
                  <adec:decorative xmlns:adec="http://schemas.microsoft.com/office/drawing/2017/decorative" val="1"/>
                </a:ext>
              </a:extLst>
            </p:cNvPr>
            <p:cNvSpPr/>
            <p:nvPr/>
          </p:nvSpPr>
          <p:spPr>
            <a:xfrm>
              <a:off x="7071200" y="2263721"/>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11">
              <a:extLst>
                <a:ext uri="{C183D7F6-B498-43B3-948B-1728B52AA6E4}">
                  <adec:decorative xmlns:adec="http://schemas.microsoft.com/office/drawing/2017/decorative" val="1"/>
                </a:ext>
              </a:extLst>
            </p:cNvPr>
            <p:cNvSpPr/>
            <p:nvPr/>
          </p:nvSpPr>
          <p:spPr>
            <a:xfrm>
              <a:off x="6874600" y="2492321"/>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80" name="Google Shape;1080;p111">
              <a:extLst>
                <a:ext uri="{C183D7F6-B498-43B3-948B-1728B52AA6E4}">
                  <adec:decorative xmlns:adec="http://schemas.microsoft.com/office/drawing/2017/decorative" val="1"/>
                </a:ext>
              </a:extLst>
            </p:cNvPr>
            <p:cNvCxnSpPr/>
            <p:nvPr/>
          </p:nvCxnSpPr>
          <p:spPr>
            <a:xfrm>
              <a:off x="7021300" y="2569121"/>
              <a:ext cx="67200" cy="300"/>
            </a:xfrm>
            <a:prstGeom prst="straightConnector1">
              <a:avLst/>
            </a:prstGeom>
            <a:noFill/>
            <a:ln w="9525" cap="flat" cmpd="sng">
              <a:solidFill>
                <a:srgbClr val="595959"/>
              </a:solidFill>
              <a:prstDash val="solid"/>
              <a:round/>
              <a:headEnd type="none" w="med" len="med"/>
              <a:tailEnd type="none" w="med" len="med"/>
            </a:ln>
          </p:spPr>
        </p:cxnSp>
        <p:sp>
          <p:nvSpPr>
            <p:cNvPr id="1081" name="Google Shape;1081;p111">
              <a:extLst>
                <a:ext uri="{C183D7F6-B498-43B3-948B-1728B52AA6E4}">
                  <adec:decorative xmlns:adec="http://schemas.microsoft.com/office/drawing/2017/decorative" val="1"/>
                </a:ext>
              </a:extLst>
            </p:cNvPr>
            <p:cNvSpPr/>
            <p:nvPr/>
          </p:nvSpPr>
          <p:spPr>
            <a:xfrm>
              <a:off x="6874600" y="2720921"/>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11">
              <a:extLst>
                <a:ext uri="{C183D7F6-B498-43B3-948B-1728B52AA6E4}">
                  <adec:decorative xmlns:adec="http://schemas.microsoft.com/office/drawing/2017/decorative" val="1"/>
                </a:ext>
              </a:extLst>
            </p:cNvPr>
            <p:cNvSpPr/>
            <p:nvPr/>
          </p:nvSpPr>
          <p:spPr>
            <a:xfrm>
              <a:off x="6874600" y="2949521"/>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11">
              <a:extLst>
                <a:ext uri="{C183D7F6-B498-43B3-948B-1728B52AA6E4}">
                  <adec:decorative xmlns:adec="http://schemas.microsoft.com/office/drawing/2017/decorative" val="1"/>
                </a:ext>
              </a:extLst>
            </p:cNvPr>
            <p:cNvSpPr/>
            <p:nvPr/>
          </p:nvSpPr>
          <p:spPr>
            <a:xfrm>
              <a:off x="6876975" y="2720921"/>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84" name="Google Shape;1084;p111">
              <a:extLst>
                <a:ext uri="{C183D7F6-B498-43B3-948B-1728B52AA6E4}">
                  <adec:decorative xmlns:adec="http://schemas.microsoft.com/office/drawing/2017/decorative" val="1"/>
                </a:ext>
              </a:extLst>
            </p:cNvPr>
            <p:cNvCxnSpPr/>
            <p:nvPr/>
          </p:nvCxnSpPr>
          <p:spPr>
            <a:xfrm>
              <a:off x="7023675" y="2797721"/>
              <a:ext cx="67200" cy="300"/>
            </a:xfrm>
            <a:prstGeom prst="straightConnector1">
              <a:avLst/>
            </a:prstGeom>
            <a:noFill/>
            <a:ln w="9525" cap="flat" cmpd="sng">
              <a:solidFill>
                <a:srgbClr val="595959"/>
              </a:solidFill>
              <a:prstDash val="solid"/>
              <a:round/>
              <a:headEnd type="none" w="med" len="med"/>
              <a:tailEnd type="none" w="med" len="med"/>
            </a:ln>
          </p:spPr>
        </p:cxnSp>
        <p:sp>
          <p:nvSpPr>
            <p:cNvPr id="1085" name="Google Shape;1085;p111">
              <a:extLst>
                <a:ext uri="{C183D7F6-B498-43B3-948B-1728B52AA6E4}">
                  <adec:decorative xmlns:adec="http://schemas.microsoft.com/office/drawing/2017/decorative" val="1"/>
                </a:ext>
              </a:extLst>
            </p:cNvPr>
            <p:cNvSpPr/>
            <p:nvPr/>
          </p:nvSpPr>
          <p:spPr>
            <a:xfrm>
              <a:off x="7071200" y="2720921"/>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86" name="Google Shape;1086;p111">
              <a:extLst>
                <a:ext uri="{C183D7F6-B498-43B3-948B-1728B52AA6E4}">
                  <adec:decorative xmlns:adec="http://schemas.microsoft.com/office/drawing/2017/decorative" val="1"/>
                </a:ext>
              </a:extLst>
            </p:cNvPr>
            <p:cNvCxnSpPr/>
            <p:nvPr/>
          </p:nvCxnSpPr>
          <p:spPr>
            <a:xfrm>
              <a:off x="7004000" y="3026321"/>
              <a:ext cx="67200" cy="300"/>
            </a:xfrm>
            <a:prstGeom prst="straightConnector1">
              <a:avLst/>
            </a:prstGeom>
            <a:noFill/>
            <a:ln w="9525" cap="flat" cmpd="sng">
              <a:solidFill>
                <a:srgbClr val="595959"/>
              </a:solidFill>
              <a:prstDash val="solid"/>
              <a:round/>
              <a:headEnd type="none" w="med" len="med"/>
              <a:tailEnd type="none" w="med" len="med"/>
            </a:ln>
          </p:spPr>
        </p:cxnSp>
        <p:sp>
          <p:nvSpPr>
            <p:cNvPr id="1087" name="Google Shape;1087;p111">
              <a:extLst>
                <a:ext uri="{C183D7F6-B498-43B3-948B-1728B52AA6E4}">
                  <adec:decorative xmlns:adec="http://schemas.microsoft.com/office/drawing/2017/decorative" val="1"/>
                </a:ext>
              </a:extLst>
            </p:cNvPr>
            <p:cNvSpPr/>
            <p:nvPr/>
          </p:nvSpPr>
          <p:spPr>
            <a:xfrm>
              <a:off x="7071200" y="2949521"/>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11">
              <a:extLst>
                <a:ext uri="{C183D7F6-B498-43B3-948B-1728B52AA6E4}">
                  <adec:decorative xmlns:adec="http://schemas.microsoft.com/office/drawing/2017/decorative" val="1"/>
                </a:ext>
              </a:extLst>
            </p:cNvPr>
            <p:cNvSpPr/>
            <p:nvPr/>
          </p:nvSpPr>
          <p:spPr>
            <a:xfrm>
              <a:off x="6876763" y="2496475"/>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89" name="Google Shape;1089;p111">
              <a:extLst>
                <a:ext uri="{C183D7F6-B498-43B3-948B-1728B52AA6E4}">
                  <adec:decorative xmlns:adec="http://schemas.microsoft.com/office/drawing/2017/decorative" val="1"/>
                </a:ext>
              </a:extLst>
            </p:cNvPr>
            <p:cNvCxnSpPr/>
            <p:nvPr/>
          </p:nvCxnSpPr>
          <p:spPr>
            <a:xfrm>
              <a:off x="7023463" y="2573275"/>
              <a:ext cx="67200" cy="300"/>
            </a:xfrm>
            <a:prstGeom prst="straightConnector1">
              <a:avLst/>
            </a:prstGeom>
            <a:noFill/>
            <a:ln w="9525" cap="flat" cmpd="sng">
              <a:solidFill>
                <a:srgbClr val="595959"/>
              </a:solidFill>
              <a:prstDash val="solid"/>
              <a:round/>
              <a:headEnd type="none" w="med" len="med"/>
              <a:tailEnd type="none" w="med" len="med"/>
            </a:ln>
          </p:spPr>
        </p:cxnSp>
        <p:sp>
          <p:nvSpPr>
            <p:cNvPr id="1090" name="Google Shape;1090;p111">
              <a:extLst>
                <a:ext uri="{C183D7F6-B498-43B3-948B-1728B52AA6E4}">
                  <adec:decorative xmlns:adec="http://schemas.microsoft.com/office/drawing/2017/decorative" val="1"/>
                </a:ext>
              </a:extLst>
            </p:cNvPr>
            <p:cNvSpPr/>
            <p:nvPr/>
          </p:nvSpPr>
          <p:spPr>
            <a:xfrm>
              <a:off x="7090663" y="2496475"/>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91" name="Google Shape;1091;p111">
              <a:extLst>
                <a:ext uri="{C183D7F6-B498-43B3-948B-1728B52AA6E4}">
                  <adec:decorative xmlns:adec="http://schemas.microsoft.com/office/drawing/2017/decorative" val="1"/>
                </a:ext>
              </a:extLst>
            </p:cNvPr>
            <p:cNvCxnSpPr/>
            <p:nvPr/>
          </p:nvCxnSpPr>
          <p:spPr>
            <a:xfrm>
              <a:off x="7019538" y="2573275"/>
              <a:ext cx="67200" cy="300"/>
            </a:xfrm>
            <a:prstGeom prst="straightConnector1">
              <a:avLst/>
            </a:prstGeom>
            <a:noFill/>
            <a:ln w="9525" cap="flat" cmpd="sng">
              <a:solidFill>
                <a:srgbClr val="595959"/>
              </a:solidFill>
              <a:prstDash val="solid"/>
              <a:round/>
              <a:headEnd type="none" w="med" len="med"/>
              <a:tailEnd type="none" w="med" len="med"/>
            </a:ln>
          </p:spPr>
        </p:cxnSp>
        <p:sp>
          <p:nvSpPr>
            <p:cNvPr id="1092" name="Google Shape;1092;p111">
              <a:extLst>
                <a:ext uri="{C183D7F6-B498-43B3-948B-1728B52AA6E4}">
                  <adec:decorative xmlns:adec="http://schemas.microsoft.com/office/drawing/2017/decorative" val="1"/>
                </a:ext>
              </a:extLst>
            </p:cNvPr>
            <p:cNvSpPr/>
            <p:nvPr/>
          </p:nvSpPr>
          <p:spPr>
            <a:xfrm>
              <a:off x="7086738" y="2496475"/>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93" name="Google Shape;1093;p111">
              <a:extLst>
                <a:ext uri="{C183D7F6-B498-43B3-948B-1728B52AA6E4}">
                  <adec:decorative xmlns:adec="http://schemas.microsoft.com/office/drawing/2017/decorative" val="1"/>
                </a:ext>
              </a:extLst>
            </p:cNvPr>
            <p:cNvCxnSpPr/>
            <p:nvPr/>
          </p:nvCxnSpPr>
          <p:spPr>
            <a:xfrm>
              <a:off x="7233438" y="2573275"/>
              <a:ext cx="67200" cy="300"/>
            </a:xfrm>
            <a:prstGeom prst="straightConnector1">
              <a:avLst/>
            </a:prstGeom>
            <a:noFill/>
            <a:ln w="9525" cap="flat" cmpd="sng">
              <a:solidFill>
                <a:srgbClr val="595959"/>
              </a:solidFill>
              <a:prstDash val="solid"/>
              <a:round/>
              <a:headEnd type="none" w="med" len="med"/>
              <a:tailEnd type="none" w="med" len="med"/>
            </a:ln>
          </p:spPr>
        </p:cxnSp>
        <p:sp>
          <p:nvSpPr>
            <p:cNvPr id="1094" name="Google Shape;1094;p111">
              <a:extLst>
                <a:ext uri="{C183D7F6-B498-43B3-948B-1728B52AA6E4}">
                  <adec:decorative xmlns:adec="http://schemas.microsoft.com/office/drawing/2017/decorative" val="1"/>
                </a:ext>
              </a:extLst>
            </p:cNvPr>
            <p:cNvSpPr/>
            <p:nvPr/>
          </p:nvSpPr>
          <p:spPr>
            <a:xfrm>
              <a:off x="7300638" y="2496475"/>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95" name="Google Shape;1095;p111">
              <a:extLst>
                <a:ext uri="{C183D7F6-B498-43B3-948B-1728B52AA6E4}">
                  <adec:decorative xmlns:adec="http://schemas.microsoft.com/office/drawing/2017/decorative" val="1"/>
                </a:ext>
              </a:extLst>
            </p:cNvPr>
            <p:cNvCxnSpPr/>
            <p:nvPr/>
          </p:nvCxnSpPr>
          <p:spPr>
            <a:xfrm>
              <a:off x="7450913" y="2573275"/>
              <a:ext cx="67200" cy="300"/>
            </a:xfrm>
            <a:prstGeom prst="straightConnector1">
              <a:avLst/>
            </a:prstGeom>
            <a:noFill/>
            <a:ln w="9525" cap="flat" cmpd="sng">
              <a:solidFill>
                <a:srgbClr val="595959"/>
              </a:solidFill>
              <a:prstDash val="solid"/>
              <a:round/>
              <a:headEnd type="none" w="med" len="med"/>
              <a:tailEnd type="none" w="med" len="med"/>
            </a:ln>
          </p:spPr>
        </p:cxnSp>
        <p:sp>
          <p:nvSpPr>
            <p:cNvPr id="1096" name="Google Shape;1096;p111">
              <a:extLst>
                <a:ext uri="{C183D7F6-B498-43B3-948B-1728B52AA6E4}">
                  <adec:decorative xmlns:adec="http://schemas.microsoft.com/office/drawing/2017/decorative" val="1"/>
                </a:ext>
              </a:extLst>
            </p:cNvPr>
            <p:cNvSpPr/>
            <p:nvPr/>
          </p:nvSpPr>
          <p:spPr>
            <a:xfrm>
              <a:off x="7521688" y="2496475"/>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97" name="Google Shape;1097;p111">
              <a:extLst>
                <a:ext uri="{C183D7F6-B498-43B3-948B-1728B52AA6E4}">
                  <adec:decorative xmlns:adec="http://schemas.microsoft.com/office/drawing/2017/decorative" val="1"/>
                </a:ext>
              </a:extLst>
            </p:cNvPr>
            <p:cNvCxnSpPr/>
            <p:nvPr/>
          </p:nvCxnSpPr>
          <p:spPr>
            <a:xfrm>
              <a:off x="7671963" y="2573275"/>
              <a:ext cx="67200" cy="300"/>
            </a:xfrm>
            <a:prstGeom prst="straightConnector1">
              <a:avLst/>
            </a:prstGeom>
            <a:noFill/>
            <a:ln w="9525" cap="flat" cmpd="sng">
              <a:solidFill>
                <a:srgbClr val="595959"/>
              </a:solidFill>
              <a:prstDash val="solid"/>
              <a:round/>
              <a:headEnd type="none" w="med" len="med"/>
              <a:tailEnd type="none" w="med" len="med"/>
            </a:ln>
          </p:spPr>
        </p:cxnSp>
        <p:sp>
          <p:nvSpPr>
            <p:cNvPr id="1098" name="Google Shape;1098;p111">
              <a:extLst>
                <a:ext uri="{C183D7F6-B498-43B3-948B-1728B52AA6E4}">
                  <adec:decorative xmlns:adec="http://schemas.microsoft.com/office/drawing/2017/decorative" val="1"/>
                </a:ext>
              </a:extLst>
            </p:cNvPr>
            <p:cNvSpPr/>
            <p:nvPr/>
          </p:nvSpPr>
          <p:spPr>
            <a:xfrm>
              <a:off x="7735588" y="2496475"/>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99" name="Google Shape;1099;p111">
              <a:extLst>
                <a:ext uri="{C183D7F6-B498-43B3-948B-1728B52AA6E4}">
                  <adec:decorative xmlns:adec="http://schemas.microsoft.com/office/drawing/2017/decorative" val="1"/>
                </a:ext>
              </a:extLst>
            </p:cNvPr>
            <p:cNvCxnSpPr/>
            <p:nvPr/>
          </p:nvCxnSpPr>
          <p:spPr>
            <a:xfrm>
              <a:off x="7887562" y="2571600"/>
              <a:ext cx="67200" cy="300"/>
            </a:xfrm>
            <a:prstGeom prst="straightConnector1">
              <a:avLst/>
            </a:prstGeom>
            <a:noFill/>
            <a:ln w="9525" cap="flat" cmpd="sng">
              <a:solidFill>
                <a:srgbClr val="595959"/>
              </a:solidFill>
              <a:prstDash val="solid"/>
              <a:round/>
              <a:headEnd type="none" w="med" len="med"/>
              <a:tailEnd type="none" w="med" len="med"/>
            </a:ln>
          </p:spPr>
        </p:cxnSp>
        <p:sp>
          <p:nvSpPr>
            <p:cNvPr id="1100" name="Google Shape;1100;p111">
              <a:extLst>
                <a:ext uri="{C183D7F6-B498-43B3-948B-1728B52AA6E4}">
                  <adec:decorative xmlns:adec="http://schemas.microsoft.com/office/drawing/2017/decorative" val="1"/>
                </a:ext>
              </a:extLst>
            </p:cNvPr>
            <p:cNvSpPr/>
            <p:nvPr/>
          </p:nvSpPr>
          <p:spPr>
            <a:xfrm>
              <a:off x="7951187" y="2494800"/>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11">
              <a:extLst>
                <a:ext uri="{C183D7F6-B498-43B3-948B-1728B52AA6E4}">
                  <adec:decorative xmlns:adec="http://schemas.microsoft.com/office/drawing/2017/decorative" val="1"/>
                </a:ext>
              </a:extLst>
            </p:cNvPr>
            <p:cNvSpPr/>
            <p:nvPr/>
          </p:nvSpPr>
          <p:spPr>
            <a:xfrm>
              <a:off x="1190016" y="363109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02" name="Google Shape;1102;p111">
              <a:extLst>
                <a:ext uri="{C183D7F6-B498-43B3-948B-1728B52AA6E4}">
                  <adec:decorative xmlns:adec="http://schemas.microsoft.com/office/drawing/2017/decorative" val="1"/>
                </a:ext>
              </a:extLst>
            </p:cNvPr>
            <p:cNvCxnSpPr/>
            <p:nvPr/>
          </p:nvCxnSpPr>
          <p:spPr>
            <a:xfrm>
              <a:off x="1336716" y="3707891"/>
              <a:ext cx="67200" cy="300"/>
            </a:xfrm>
            <a:prstGeom prst="straightConnector1">
              <a:avLst/>
            </a:prstGeom>
            <a:noFill/>
            <a:ln w="9525" cap="flat" cmpd="sng">
              <a:solidFill>
                <a:srgbClr val="595959"/>
              </a:solidFill>
              <a:prstDash val="solid"/>
              <a:round/>
              <a:headEnd type="none" w="med" len="med"/>
              <a:tailEnd type="none" w="med" len="med"/>
            </a:ln>
          </p:spPr>
        </p:cxnSp>
        <p:sp>
          <p:nvSpPr>
            <p:cNvPr id="1103" name="Google Shape;1103;p111">
              <a:extLst>
                <a:ext uri="{C183D7F6-B498-43B3-948B-1728B52AA6E4}">
                  <adec:decorative xmlns:adec="http://schemas.microsoft.com/office/drawing/2017/decorative" val="1"/>
                </a:ext>
              </a:extLst>
            </p:cNvPr>
            <p:cNvSpPr/>
            <p:nvPr/>
          </p:nvSpPr>
          <p:spPr>
            <a:xfrm>
              <a:off x="1403916" y="363109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04" name="Google Shape;1104;p111">
              <a:extLst>
                <a:ext uri="{C183D7F6-B498-43B3-948B-1728B52AA6E4}">
                  <adec:decorative xmlns:adec="http://schemas.microsoft.com/office/drawing/2017/decorative" val="1"/>
                </a:ext>
              </a:extLst>
            </p:cNvPr>
            <p:cNvCxnSpPr/>
            <p:nvPr/>
          </p:nvCxnSpPr>
          <p:spPr>
            <a:xfrm>
              <a:off x="1550616" y="3707891"/>
              <a:ext cx="67200" cy="300"/>
            </a:xfrm>
            <a:prstGeom prst="straightConnector1">
              <a:avLst/>
            </a:prstGeom>
            <a:noFill/>
            <a:ln w="9525" cap="flat" cmpd="sng">
              <a:solidFill>
                <a:srgbClr val="595959"/>
              </a:solidFill>
              <a:prstDash val="solid"/>
              <a:round/>
              <a:headEnd type="none" w="med" len="med"/>
              <a:tailEnd type="none" w="med" len="med"/>
            </a:ln>
          </p:spPr>
        </p:cxnSp>
        <p:sp>
          <p:nvSpPr>
            <p:cNvPr id="1105" name="Google Shape;1105;p111">
              <a:extLst>
                <a:ext uri="{C183D7F6-B498-43B3-948B-1728B52AA6E4}">
                  <adec:decorative xmlns:adec="http://schemas.microsoft.com/office/drawing/2017/decorative" val="1"/>
                </a:ext>
              </a:extLst>
            </p:cNvPr>
            <p:cNvSpPr/>
            <p:nvPr/>
          </p:nvSpPr>
          <p:spPr>
            <a:xfrm>
              <a:off x="1617816" y="363109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06" name="Google Shape;1106;p111">
              <a:extLst>
                <a:ext uri="{C183D7F6-B498-43B3-948B-1728B52AA6E4}">
                  <adec:decorative xmlns:adec="http://schemas.microsoft.com/office/drawing/2017/decorative" val="1"/>
                </a:ext>
              </a:extLst>
            </p:cNvPr>
            <p:cNvCxnSpPr/>
            <p:nvPr/>
          </p:nvCxnSpPr>
          <p:spPr>
            <a:xfrm>
              <a:off x="1768091" y="3707891"/>
              <a:ext cx="67200" cy="300"/>
            </a:xfrm>
            <a:prstGeom prst="straightConnector1">
              <a:avLst/>
            </a:prstGeom>
            <a:noFill/>
            <a:ln w="9525" cap="flat" cmpd="sng">
              <a:solidFill>
                <a:srgbClr val="595959"/>
              </a:solidFill>
              <a:prstDash val="solid"/>
              <a:round/>
              <a:headEnd type="none" w="med" len="med"/>
              <a:tailEnd type="none" w="med" len="med"/>
            </a:ln>
          </p:spPr>
        </p:cxnSp>
        <p:sp>
          <p:nvSpPr>
            <p:cNvPr id="1107" name="Google Shape;1107;p111">
              <a:extLst>
                <a:ext uri="{C183D7F6-B498-43B3-948B-1728B52AA6E4}">
                  <adec:decorative xmlns:adec="http://schemas.microsoft.com/office/drawing/2017/decorative" val="1"/>
                </a:ext>
              </a:extLst>
            </p:cNvPr>
            <p:cNvSpPr/>
            <p:nvPr/>
          </p:nvSpPr>
          <p:spPr>
            <a:xfrm>
              <a:off x="1838866" y="363109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08" name="Google Shape;1108;p111">
              <a:extLst>
                <a:ext uri="{C183D7F6-B498-43B3-948B-1728B52AA6E4}">
                  <adec:decorative xmlns:adec="http://schemas.microsoft.com/office/drawing/2017/decorative" val="1"/>
                </a:ext>
              </a:extLst>
            </p:cNvPr>
            <p:cNvCxnSpPr/>
            <p:nvPr/>
          </p:nvCxnSpPr>
          <p:spPr>
            <a:xfrm>
              <a:off x="1989141" y="3707891"/>
              <a:ext cx="67200" cy="300"/>
            </a:xfrm>
            <a:prstGeom prst="straightConnector1">
              <a:avLst/>
            </a:prstGeom>
            <a:noFill/>
            <a:ln w="9525" cap="flat" cmpd="sng">
              <a:solidFill>
                <a:srgbClr val="595959"/>
              </a:solidFill>
              <a:prstDash val="solid"/>
              <a:round/>
              <a:headEnd type="none" w="med" len="med"/>
              <a:tailEnd type="none" w="med" len="med"/>
            </a:ln>
          </p:spPr>
        </p:cxnSp>
        <p:sp>
          <p:nvSpPr>
            <p:cNvPr id="1109" name="Google Shape;1109;p111">
              <a:extLst>
                <a:ext uri="{C183D7F6-B498-43B3-948B-1728B52AA6E4}">
                  <adec:decorative xmlns:adec="http://schemas.microsoft.com/office/drawing/2017/decorative" val="1"/>
                </a:ext>
              </a:extLst>
            </p:cNvPr>
            <p:cNvSpPr/>
            <p:nvPr/>
          </p:nvSpPr>
          <p:spPr>
            <a:xfrm>
              <a:off x="2052766" y="363109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0" name="Google Shape;1110;p111">
              <a:extLst>
                <a:ext uri="{C183D7F6-B498-43B3-948B-1728B52AA6E4}">
                  <adec:decorative xmlns:adec="http://schemas.microsoft.com/office/drawing/2017/decorative" val="1"/>
                </a:ext>
              </a:extLst>
            </p:cNvPr>
            <p:cNvCxnSpPr/>
            <p:nvPr/>
          </p:nvCxnSpPr>
          <p:spPr>
            <a:xfrm>
              <a:off x="2199466" y="3707891"/>
              <a:ext cx="67200" cy="300"/>
            </a:xfrm>
            <a:prstGeom prst="straightConnector1">
              <a:avLst/>
            </a:prstGeom>
            <a:noFill/>
            <a:ln w="9525" cap="flat" cmpd="sng">
              <a:solidFill>
                <a:srgbClr val="595959"/>
              </a:solidFill>
              <a:prstDash val="solid"/>
              <a:round/>
              <a:headEnd type="none" w="med" len="med"/>
              <a:tailEnd type="none" w="med" len="med"/>
            </a:ln>
          </p:spPr>
        </p:cxnSp>
        <p:sp>
          <p:nvSpPr>
            <p:cNvPr id="1111" name="Google Shape;1111;p111">
              <a:extLst>
                <a:ext uri="{C183D7F6-B498-43B3-948B-1728B52AA6E4}">
                  <adec:decorative xmlns:adec="http://schemas.microsoft.com/office/drawing/2017/decorative" val="1"/>
                </a:ext>
              </a:extLst>
            </p:cNvPr>
            <p:cNvSpPr/>
            <p:nvPr/>
          </p:nvSpPr>
          <p:spPr>
            <a:xfrm>
              <a:off x="2266666" y="363109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2" name="Google Shape;1112;p111">
              <a:extLst>
                <a:ext uri="{C183D7F6-B498-43B3-948B-1728B52AA6E4}">
                  <adec:decorative xmlns:adec="http://schemas.microsoft.com/office/drawing/2017/decorative" val="1"/>
                </a:ext>
              </a:extLst>
            </p:cNvPr>
            <p:cNvCxnSpPr/>
            <p:nvPr/>
          </p:nvCxnSpPr>
          <p:spPr>
            <a:xfrm>
              <a:off x="2413366" y="3707891"/>
              <a:ext cx="67200" cy="300"/>
            </a:xfrm>
            <a:prstGeom prst="straightConnector1">
              <a:avLst/>
            </a:prstGeom>
            <a:noFill/>
            <a:ln w="9525" cap="flat" cmpd="sng">
              <a:solidFill>
                <a:srgbClr val="595959"/>
              </a:solidFill>
              <a:prstDash val="solid"/>
              <a:round/>
              <a:headEnd type="none" w="med" len="med"/>
              <a:tailEnd type="none" w="med" len="med"/>
            </a:ln>
          </p:spPr>
        </p:cxnSp>
        <p:sp>
          <p:nvSpPr>
            <p:cNvPr id="1113" name="Google Shape;1113;p111">
              <a:extLst>
                <a:ext uri="{C183D7F6-B498-43B3-948B-1728B52AA6E4}">
                  <adec:decorative xmlns:adec="http://schemas.microsoft.com/office/drawing/2017/decorative" val="1"/>
                </a:ext>
              </a:extLst>
            </p:cNvPr>
            <p:cNvSpPr/>
            <p:nvPr/>
          </p:nvSpPr>
          <p:spPr>
            <a:xfrm>
              <a:off x="2480566" y="363109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11">
              <a:extLst>
                <a:ext uri="{C183D7F6-B498-43B3-948B-1728B52AA6E4}">
                  <adec:decorative xmlns:adec="http://schemas.microsoft.com/office/drawing/2017/decorative" val="1"/>
                </a:ext>
              </a:extLst>
            </p:cNvPr>
            <p:cNvSpPr/>
            <p:nvPr/>
          </p:nvSpPr>
          <p:spPr>
            <a:xfrm>
              <a:off x="1188908" y="3859767"/>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5" name="Google Shape;1115;p111">
              <a:extLst>
                <a:ext uri="{C183D7F6-B498-43B3-948B-1728B52AA6E4}">
                  <adec:decorative xmlns:adec="http://schemas.microsoft.com/office/drawing/2017/decorative" val="1"/>
                </a:ext>
              </a:extLst>
            </p:cNvPr>
            <p:cNvCxnSpPr/>
            <p:nvPr/>
          </p:nvCxnSpPr>
          <p:spPr>
            <a:xfrm>
              <a:off x="1335608" y="3936567"/>
              <a:ext cx="67200" cy="300"/>
            </a:xfrm>
            <a:prstGeom prst="straightConnector1">
              <a:avLst/>
            </a:prstGeom>
            <a:noFill/>
            <a:ln w="9525" cap="flat" cmpd="sng">
              <a:solidFill>
                <a:srgbClr val="595959"/>
              </a:solidFill>
              <a:prstDash val="solid"/>
              <a:round/>
              <a:headEnd type="none" w="med" len="med"/>
              <a:tailEnd type="none" w="med" len="med"/>
            </a:ln>
          </p:spPr>
        </p:cxnSp>
        <p:sp>
          <p:nvSpPr>
            <p:cNvPr id="1116" name="Google Shape;1116;p111">
              <a:extLst>
                <a:ext uri="{C183D7F6-B498-43B3-948B-1728B52AA6E4}">
                  <adec:decorative xmlns:adec="http://schemas.microsoft.com/office/drawing/2017/decorative" val="1"/>
                </a:ext>
              </a:extLst>
            </p:cNvPr>
            <p:cNvSpPr/>
            <p:nvPr/>
          </p:nvSpPr>
          <p:spPr>
            <a:xfrm>
              <a:off x="1402808" y="3859767"/>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7" name="Google Shape;1117;p111">
              <a:extLst>
                <a:ext uri="{C183D7F6-B498-43B3-948B-1728B52AA6E4}">
                  <adec:decorative xmlns:adec="http://schemas.microsoft.com/office/drawing/2017/decorative" val="1"/>
                </a:ext>
              </a:extLst>
            </p:cNvPr>
            <p:cNvCxnSpPr/>
            <p:nvPr/>
          </p:nvCxnSpPr>
          <p:spPr>
            <a:xfrm>
              <a:off x="1549508" y="3936567"/>
              <a:ext cx="67200" cy="300"/>
            </a:xfrm>
            <a:prstGeom prst="straightConnector1">
              <a:avLst/>
            </a:prstGeom>
            <a:noFill/>
            <a:ln w="9525" cap="flat" cmpd="sng">
              <a:solidFill>
                <a:srgbClr val="595959"/>
              </a:solidFill>
              <a:prstDash val="solid"/>
              <a:round/>
              <a:headEnd type="none" w="med" len="med"/>
              <a:tailEnd type="none" w="med" len="med"/>
            </a:ln>
          </p:spPr>
        </p:cxnSp>
        <p:sp>
          <p:nvSpPr>
            <p:cNvPr id="1118" name="Google Shape;1118;p111">
              <a:extLst>
                <a:ext uri="{C183D7F6-B498-43B3-948B-1728B52AA6E4}">
                  <adec:decorative xmlns:adec="http://schemas.microsoft.com/office/drawing/2017/decorative" val="1"/>
                </a:ext>
              </a:extLst>
            </p:cNvPr>
            <p:cNvSpPr/>
            <p:nvPr/>
          </p:nvSpPr>
          <p:spPr>
            <a:xfrm>
              <a:off x="1616708" y="3859767"/>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9" name="Google Shape;1119;p111">
              <a:extLst>
                <a:ext uri="{C183D7F6-B498-43B3-948B-1728B52AA6E4}">
                  <adec:decorative xmlns:adec="http://schemas.microsoft.com/office/drawing/2017/decorative" val="1"/>
                </a:ext>
              </a:extLst>
            </p:cNvPr>
            <p:cNvCxnSpPr/>
            <p:nvPr/>
          </p:nvCxnSpPr>
          <p:spPr>
            <a:xfrm>
              <a:off x="1766983" y="3936567"/>
              <a:ext cx="67200" cy="300"/>
            </a:xfrm>
            <a:prstGeom prst="straightConnector1">
              <a:avLst/>
            </a:prstGeom>
            <a:noFill/>
            <a:ln w="9525" cap="flat" cmpd="sng">
              <a:solidFill>
                <a:srgbClr val="595959"/>
              </a:solidFill>
              <a:prstDash val="solid"/>
              <a:round/>
              <a:headEnd type="none" w="med" len="med"/>
              <a:tailEnd type="none" w="med" len="med"/>
            </a:ln>
          </p:spPr>
        </p:cxnSp>
        <p:sp>
          <p:nvSpPr>
            <p:cNvPr id="1120" name="Google Shape;1120;p111">
              <a:extLst>
                <a:ext uri="{C183D7F6-B498-43B3-948B-1728B52AA6E4}">
                  <adec:decorative xmlns:adec="http://schemas.microsoft.com/office/drawing/2017/decorative" val="1"/>
                </a:ext>
              </a:extLst>
            </p:cNvPr>
            <p:cNvSpPr/>
            <p:nvPr/>
          </p:nvSpPr>
          <p:spPr>
            <a:xfrm>
              <a:off x="1837758" y="3859767"/>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21" name="Google Shape;1121;p111">
              <a:extLst>
                <a:ext uri="{C183D7F6-B498-43B3-948B-1728B52AA6E4}">
                  <adec:decorative xmlns:adec="http://schemas.microsoft.com/office/drawing/2017/decorative" val="1"/>
                </a:ext>
              </a:extLst>
            </p:cNvPr>
            <p:cNvCxnSpPr/>
            <p:nvPr/>
          </p:nvCxnSpPr>
          <p:spPr>
            <a:xfrm>
              <a:off x="1988033" y="3936567"/>
              <a:ext cx="67200" cy="300"/>
            </a:xfrm>
            <a:prstGeom prst="straightConnector1">
              <a:avLst/>
            </a:prstGeom>
            <a:noFill/>
            <a:ln w="9525" cap="flat" cmpd="sng">
              <a:solidFill>
                <a:srgbClr val="595959"/>
              </a:solidFill>
              <a:prstDash val="solid"/>
              <a:round/>
              <a:headEnd type="none" w="med" len="med"/>
              <a:tailEnd type="none" w="med" len="med"/>
            </a:ln>
          </p:spPr>
        </p:cxnSp>
        <p:sp>
          <p:nvSpPr>
            <p:cNvPr id="1122" name="Google Shape;1122;p111">
              <a:extLst>
                <a:ext uri="{C183D7F6-B498-43B3-948B-1728B52AA6E4}">
                  <adec:decorative xmlns:adec="http://schemas.microsoft.com/office/drawing/2017/decorative" val="1"/>
                </a:ext>
              </a:extLst>
            </p:cNvPr>
            <p:cNvSpPr/>
            <p:nvPr/>
          </p:nvSpPr>
          <p:spPr>
            <a:xfrm>
              <a:off x="2051658" y="3859767"/>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11">
              <a:extLst>
                <a:ext uri="{C183D7F6-B498-43B3-948B-1728B52AA6E4}">
                  <adec:decorative xmlns:adec="http://schemas.microsoft.com/office/drawing/2017/decorative" val="1"/>
                </a:ext>
              </a:extLst>
            </p:cNvPr>
            <p:cNvSpPr/>
            <p:nvPr/>
          </p:nvSpPr>
          <p:spPr>
            <a:xfrm>
              <a:off x="1186366" y="4329904"/>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24" name="Google Shape;1124;p111">
              <a:extLst>
                <a:ext uri="{C183D7F6-B498-43B3-948B-1728B52AA6E4}">
                  <adec:decorative xmlns:adec="http://schemas.microsoft.com/office/drawing/2017/decorative" val="1"/>
                </a:ext>
              </a:extLst>
            </p:cNvPr>
            <p:cNvCxnSpPr/>
            <p:nvPr/>
          </p:nvCxnSpPr>
          <p:spPr>
            <a:xfrm>
              <a:off x="1333066" y="4406704"/>
              <a:ext cx="67200" cy="300"/>
            </a:xfrm>
            <a:prstGeom prst="straightConnector1">
              <a:avLst/>
            </a:prstGeom>
            <a:noFill/>
            <a:ln w="9525" cap="flat" cmpd="sng">
              <a:solidFill>
                <a:srgbClr val="595959"/>
              </a:solidFill>
              <a:prstDash val="solid"/>
              <a:round/>
              <a:headEnd type="none" w="med" len="med"/>
              <a:tailEnd type="none" w="med" len="med"/>
            </a:ln>
          </p:spPr>
        </p:cxnSp>
        <p:sp>
          <p:nvSpPr>
            <p:cNvPr id="1125" name="Google Shape;1125;p111">
              <a:extLst>
                <a:ext uri="{C183D7F6-B498-43B3-948B-1728B52AA6E4}">
                  <adec:decorative xmlns:adec="http://schemas.microsoft.com/office/drawing/2017/decorative" val="1"/>
                </a:ext>
              </a:extLst>
            </p:cNvPr>
            <p:cNvSpPr/>
            <p:nvPr/>
          </p:nvSpPr>
          <p:spPr>
            <a:xfrm>
              <a:off x="1400266" y="4329904"/>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26" name="Google Shape;1126;p111">
              <a:extLst>
                <a:ext uri="{C183D7F6-B498-43B3-948B-1728B52AA6E4}">
                  <adec:decorative xmlns:adec="http://schemas.microsoft.com/office/drawing/2017/decorative" val="1"/>
                </a:ext>
              </a:extLst>
            </p:cNvPr>
            <p:cNvCxnSpPr/>
            <p:nvPr/>
          </p:nvCxnSpPr>
          <p:spPr>
            <a:xfrm>
              <a:off x="1546966" y="4406704"/>
              <a:ext cx="67200" cy="300"/>
            </a:xfrm>
            <a:prstGeom prst="straightConnector1">
              <a:avLst/>
            </a:prstGeom>
            <a:noFill/>
            <a:ln w="9525" cap="flat" cmpd="sng">
              <a:solidFill>
                <a:srgbClr val="595959"/>
              </a:solidFill>
              <a:prstDash val="solid"/>
              <a:round/>
              <a:headEnd type="none" w="med" len="med"/>
              <a:tailEnd type="none" w="med" len="med"/>
            </a:ln>
          </p:spPr>
        </p:cxnSp>
        <p:sp>
          <p:nvSpPr>
            <p:cNvPr id="1127" name="Google Shape;1127;p111">
              <a:extLst>
                <a:ext uri="{C183D7F6-B498-43B3-948B-1728B52AA6E4}">
                  <adec:decorative xmlns:adec="http://schemas.microsoft.com/office/drawing/2017/decorative" val="1"/>
                </a:ext>
              </a:extLst>
            </p:cNvPr>
            <p:cNvSpPr/>
            <p:nvPr/>
          </p:nvSpPr>
          <p:spPr>
            <a:xfrm>
              <a:off x="1614166" y="4329904"/>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28" name="Google Shape;1128;p111">
              <a:extLst>
                <a:ext uri="{C183D7F6-B498-43B3-948B-1728B52AA6E4}">
                  <adec:decorative xmlns:adec="http://schemas.microsoft.com/office/drawing/2017/decorative" val="1"/>
                </a:ext>
              </a:extLst>
            </p:cNvPr>
            <p:cNvCxnSpPr/>
            <p:nvPr/>
          </p:nvCxnSpPr>
          <p:spPr>
            <a:xfrm>
              <a:off x="1764441" y="4406704"/>
              <a:ext cx="67200" cy="300"/>
            </a:xfrm>
            <a:prstGeom prst="straightConnector1">
              <a:avLst/>
            </a:prstGeom>
            <a:noFill/>
            <a:ln w="9525" cap="flat" cmpd="sng">
              <a:solidFill>
                <a:srgbClr val="595959"/>
              </a:solidFill>
              <a:prstDash val="solid"/>
              <a:round/>
              <a:headEnd type="none" w="med" len="med"/>
              <a:tailEnd type="none" w="med" len="med"/>
            </a:ln>
          </p:spPr>
        </p:cxnSp>
        <p:sp>
          <p:nvSpPr>
            <p:cNvPr id="1129" name="Google Shape;1129;p111">
              <a:extLst>
                <a:ext uri="{C183D7F6-B498-43B3-948B-1728B52AA6E4}">
                  <adec:decorative xmlns:adec="http://schemas.microsoft.com/office/drawing/2017/decorative" val="1"/>
                </a:ext>
              </a:extLst>
            </p:cNvPr>
            <p:cNvSpPr/>
            <p:nvPr/>
          </p:nvSpPr>
          <p:spPr>
            <a:xfrm>
              <a:off x="1835216" y="4329904"/>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0" name="Google Shape;1130;p111">
              <a:extLst>
                <a:ext uri="{C183D7F6-B498-43B3-948B-1728B52AA6E4}">
                  <adec:decorative xmlns:adec="http://schemas.microsoft.com/office/drawing/2017/decorative" val="1"/>
                </a:ext>
              </a:extLst>
            </p:cNvPr>
            <p:cNvCxnSpPr/>
            <p:nvPr/>
          </p:nvCxnSpPr>
          <p:spPr>
            <a:xfrm>
              <a:off x="1985491" y="4406704"/>
              <a:ext cx="67200" cy="300"/>
            </a:xfrm>
            <a:prstGeom prst="straightConnector1">
              <a:avLst/>
            </a:prstGeom>
            <a:noFill/>
            <a:ln w="9525" cap="flat" cmpd="sng">
              <a:solidFill>
                <a:srgbClr val="595959"/>
              </a:solidFill>
              <a:prstDash val="solid"/>
              <a:round/>
              <a:headEnd type="none" w="med" len="med"/>
              <a:tailEnd type="none" w="med" len="med"/>
            </a:ln>
          </p:spPr>
        </p:cxnSp>
        <p:sp>
          <p:nvSpPr>
            <p:cNvPr id="1131" name="Google Shape;1131;p111">
              <a:extLst>
                <a:ext uri="{C183D7F6-B498-43B3-948B-1728B52AA6E4}">
                  <adec:decorative xmlns:adec="http://schemas.microsoft.com/office/drawing/2017/decorative" val="1"/>
                </a:ext>
              </a:extLst>
            </p:cNvPr>
            <p:cNvSpPr/>
            <p:nvPr/>
          </p:nvSpPr>
          <p:spPr>
            <a:xfrm>
              <a:off x="2049116" y="4329904"/>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2" name="Google Shape;1132;p111">
              <a:extLst>
                <a:ext uri="{C183D7F6-B498-43B3-948B-1728B52AA6E4}">
                  <adec:decorative xmlns:adec="http://schemas.microsoft.com/office/drawing/2017/decorative" val="1"/>
                </a:ext>
              </a:extLst>
            </p:cNvPr>
            <p:cNvCxnSpPr/>
            <p:nvPr/>
          </p:nvCxnSpPr>
          <p:spPr>
            <a:xfrm>
              <a:off x="2195816" y="4406704"/>
              <a:ext cx="67200" cy="300"/>
            </a:xfrm>
            <a:prstGeom prst="straightConnector1">
              <a:avLst/>
            </a:prstGeom>
            <a:noFill/>
            <a:ln w="9525" cap="flat" cmpd="sng">
              <a:solidFill>
                <a:srgbClr val="595959"/>
              </a:solidFill>
              <a:prstDash val="solid"/>
              <a:round/>
              <a:headEnd type="none" w="med" len="med"/>
              <a:tailEnd type="none" w="med" len="med"/>
            </a:ln>
          </p:spPr>
        </p:cxnSp>
        <p:sp>
          <p:nvSpPr>
            <p:cNvPr id="1133" name="Google Shape;1133;p111">
              <a:extLst>
                <a:ext uri="{C183D7F6-B498-43B3-948B-1728B52AA6E4}">
                  <adec:decorative xmlns:adec="http://schemas.microsoft.com/office/drawing/2017/decorative" val="1"/>
                </a:ext>
              </a:extLst>
            </p:cNvPr>
            <p:cNvSpPr/>
            <p:nvPr/>
          </p:nvSpPr>
          <p:spPr>
            <a:xfrm>
              <a:off x="2263016" y="4329904"/>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4" name="Google Shape;1134;p111">
              <a:extLst>
                <a:ext uri="{C183D7F6-B498-43B3-948B-1728B52AA6E4}">
                  <adec:decorative xmlns:adec="http://schemas.microsoft.com/office/drawing/2017/decorative" val="1"/>
                </a:ext>
              </a:extLst>
            </p:cNvPr>
            <p:cNvCxnSpPr/>
            <p:nvPr/>
          </p:nvCxnSpPr>
          <p:spPr>
            <a:xfrm>
              <a:off x="2409716" y="4406704"/>
              <a:ext cx="67200" cy="300"/>
            </a:xfrm>
            <a:prstGeom prst="straightConnector1">
              <a:avLst/>
            </a:prstGeom>
            <a:noFill/>
            <a:ln w="9525" cap="flat" cmpd="sng">
              <a:solidFill>
                <a:srgbClr val="595959"/>
              </a:solidFill>
              <a:prstDash val="solid"/>
              <a:round/>
              <a:headEnd type="none" w="med" len="med"/>
              <a:tailEnd type="none" w="med" len="med"/>
            </a:ln>
          </p:spPr>
        </p:cxnSp>
        <p:sp>
          <p:nvSpPr>
            <p:cNvPr id="1135" name="Google Shape;1135;p111">
              <a:extLst>
                <a:ext uri="{C183D7F6-B498-43B3-948B-1728B52AA6E4}">
                  <adec:decorative xmlns:adec="http://schemas.microsoft.com/office/drawing/2017/decorative" val="1"/>
                </a:ext>
              </a:extLst>
            </p:cNvPr>
            <p:cNvSpPr/>
            <p:nvPr/>
          </p:nvSpPr>
          <p:spPr>
            <a:xfrm>
              <a:off x="2476916" y="4329904"/>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11">
              <a:extLst>
                <a:ext uri="{C183D7F6-B498-43B3-948B-1728B52AA6E4}">
                  <adec:decorative xmlns:adec="http://schemas.microsoft.com/office/drawing/2017/decorative" val="1"/>
                </a:ext>
              </a:extLst>
            </p:cNvPr>
            <p:cNvSpPr/>
            <p:nvPr/>
          </p:nvSpPr>
          <p:spPr>
            <a:xfrm>
              <a:off x="1192509" y="4562037"/>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7" name="Google Shape;1137;p111">
              <a:extLst>
                <a:ext uri="{C183D7F6-B498-43B3-948B-1728B52AA6E4}">
                  <adec:decorative xmlns:adec="http://schemas.microsoft.com/office/drawing/2017/decorative" val="1"/>
                </a:ext>
              </a:extLst>
            </p:cNvPr>
            <p:cNvCxnSpPr/>
            <p:nvPr/>
          </p:nvCxnSpPr>
          <p:spPr>
            <a:xfrm>
              <a:off x="1339209" y="4638837"/>
              <a:ext cx="67200" cy="300"/>
            </a:xfrm>
            <a:prstGeom prst="straightConnector1">
              <a:avLst/>
            </a:prstGeom>
            <a:noFill/>
            <a:ln w="9525" cap="flat" cmpd="sng">
              <a:solidFill>
                <a:srgbClr val="595959"/>
              </a:solidFill>
              <a:prstDash val="solid"/>
              <a:round/>
              <a:headEnd type="none" w="med" len="med"/>
              <a:tailEnd type="none" w="med" len="med"/>
            </a:ln>
          </p:spPr>
        </p:cxnSp>
        <p:sp>
          <p:nvSpPr>
            <p:cNvPr id="1138" name="Google Shape;1138;p111">
              <a:extLst>
                <a:ext uri="{C183D7F6-B498-43B3-948B-1728B52AA6E4}">
                  <adec:decorative xmlns:adec="http://schemas.microsoft.com/office/drawing/2017/decorative" val="1"/>
                </a:ext>
              </a:extLst>
            </p:cNvPr>
            <p:cNvSpPr/>
            <p:nvPr/>
          </p:nvSpPr>
          <p:spPr>
            <a:xfrm>
              <a:off x="1406409" y="4562037"/>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9" name="Google Shape;1139;p111">
              <a:extLst>
                <a:ext uri="{C183D7F6-B498-43B3-948B-1728B52AA6E4}">
                  <adec:decorative xmlns:adec="http://schemas.microsoft.com/office/drawing/2017/decorative" val="1"/>
                </a:ext>
              </a:extLst>
            </p:cNvPr>
            <p:cNvCxnSpPr/>
            <p:nvPr/>
          </p:nvCxnSpPr>
          <p:spPr>
            <a:xfrm>
              <a:off x="1553109" y="4638837"/>
              <a:ext cx="67200" cy="300"/>
            </a:xfrm>
            <a:prstGeom prst="straightConnector1">
              <a:avLst/>
            </a:prstGeom>
            <a:noFill/>
            <a:ln w="9525" cap="flat" cmpd="sng">
              <a:solidFill>
                <a:srgbClr val="595959"/>
              </a:solidFill>
              <a:prstDash val="solid"/>
              <a:round/>
              <a:headEnd type="none" w="med" len="med"/>
              <a:tailEnd type="none" w="med" len="med"/>
            </a:ln>
          </p:spPr>
        </p:cxnSp>
        <p:sp>
          <p:nvSpPr>
            <p:cNvPr id="1140" name="Google Shape;1140;p111">
              <a:extLst>
                <a:ext uri="{C183D7F6-B498-43B3-948B-1728B52AA6E4}">
                  <adec:decorative xmlns:adec="http://schemas.microsoft.com/office/drawing/2017/decorative" val="1"/>
                </a:ext>
              </a:extLst>
            </p:cNvPr>
            <p:cNvSpPr/>
            <p:nvPr/>
          </p:nvSpPr>
          <p:spPr>
            <a:xfrm>
              <a:off x="1620309" y="4562037"/>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1" name="Google Shape;1141;p111">
              <a:extLst>
                <a:ext uri="{C183D7F6-B498-43B3-948B-1728B52AA6E4}">
                  <adec:decorative xmlns:adec="http://schemas.microsoft.com/office/drawing/2017/decorative" val="1"/>
                </a:ext>
              </a:extLst>
            </p:cNvPr>
            <p:cNvCxnSpPr/>
            <p:nvPr/>
          </p:nvCxnSpPr>
          <p:spPr>
            <a:xfrm>
              <a:off x="1770584" y="4638837"/>
              <a:ext cx="67200" cy="300"/>
            </a:xfrm>
            <a:prstGeom prst="straightConnector1">
              <a:avLst/>
            </a:prstGeom>
            <a:noFill/>
            <a:ln w="9525" cap="flat" cmpd="sng">
              <a:solidFill>
                <a:srgbClr val="595959"/>
              </a:solidFill>
              <a:prstDash val="solid"/>
              <a:round/>
              <a:headEnd type="none" w="med" len="med"/>
              <a:tailEnd type="none" w="med" len="med"/>
            </a:ln>
          </p:spPr>
        </p:cxnSp>
        <p:sp>
          <p:nvSpPr>
            <p:cNvPr id="1142" name="Google Shape;1142;p111">
              <a:extLst>
                <a:ext uri="{C183D7F6-B498-43B3-948B-1728B52AA6E4}">
                  <adec:decorative xmlns:adec="http://schemas.microsoft.com/office/drawing/2017/decorative" val="1"/>
                </a:ext>
              </a:extLst>
            </p:cNvPr>
            <p:cNvSpPr/>
            <p:nvPr/>
          </p:nvSpPr>
          <p:spPr>
            <a:xfrm>
              <a:off x="1841359" y="4562037"/>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3" name="Google Shape;1143;p111">
              <a:extLst>
                <a:ext uri="{C183D7F6-B498-43B3-948B-1728B52AA6E4}">
                  <adec:decorative xmlns:adec="http://schemas.microsoft.com/office/drawing/2017/decorative" val="1"/>
                </a:ext>
              </a:extLst>
            </p:cNvPr>
            <p:cNvCxnSpPr/>
            <p:nvPr/>
          </p:nvCxnSpPr>
          <p:spPr>
            <a:xfrm>
              <a:off x="1991634" y="4638837"/>
              <a:ext cx="67200" cy="300"/>
            </a:xfrm>
            <a:prstGeom prst="straightConnector1">
              <a:avLst/>
            </a:prstGeom>
            <a:noFill/>
            <a:ln w="9525" cap="flat" cmpd="sng">
              <a:solidFill>
                <a:srgbClr val="595959"/>
              </a:solidFill>
              <a:prstDash val="solid"/>
              <a:round/>
              <a:headEnd type="none" w="med" len="med"/>
              <a:tailEnd type="none" w="med" len="med"/>
            </a:ln>
          </p:spPr>
        </p:cxnSp>
        <p:sp>
          <p:nvSpPr>
            <p:cNvPr id="1144" name="Google Shape;1144;p111">
              <a:extLst>
                <a:ext uri="{C183D7F6-B498-43B3-948B-1728B52AA6E4}">
                  <adec:decorative xmlns:adec="http://schemas.microsoft.com/office/drawing/2017/decorative" val="1"/>
                </a:ext>
              </a:extLst>
            </p:cNvPr>
            <p:cNvSpPr/>
            <p:nvPr/>
          </p:nvSpPr>
          <p:spPr>
            <a:xfrm>
              <a:off x="2055259" y="4562037"/>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11">
              <a:extLst>
                <a:ext uri="{C183D7F6-B498-43B3-948B-1728B52AA6E4}">
                  <adec:decorative xmlns:adec="http://schemas.microsoft.com/office/drawing/2017/decorative" val="1"/>
                </a:ext>
              </a:extLst>
            </p:cNvPr>
            <p:cNvSpPr/>
            <p:nvPr/>
          </p:nvSpPr>
          <p:spPr>
            <a:xfrm>
              <a:off x="3007263" y="3853396"/>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11">
              <a:extLst>
                <a:ext uri="{C183D7F6-B498-43B3-948B-1728B52AA6E4}">
                  <adec:decorative xmlns:adec="http://schemas.microsoft.com/office/drawing/2017/decorative" val="1"/>
                </a:ext>
              </a:extLst>
            </p:cNvPr>
            <p:cNvSpPr/>
            <p:nvPr/>
          </p:nvSpPr>
          <p:spPr>
            <a:xfrm>
              <a:off x="3010838" y="407907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7" name="Google Shape;1147;p111">
              <a:extLst>
                <a:ext uri="{C183D7F6-B498-43B3-948B-1728B52AA6E4}">
                  <adec:decorative xmlns:adec="http://schemas.microsoft.com/office/drawing/2017/decorative" val="1"/>
                </a:ext>
              </a:extLst>
            </p:cNvPr>
            <p:cNvCxnSpPr/>
            <p:nvPr/>
          </p:nvCxnSpPr>
          <p:spPr>
            <a:xfrm>
              <a:off x="3157538" y="4155871"/>
              <a:ext cx="67200" cy="300"/>
            </a:xfrm>
            <a:prstGeom prst="straightConnector1">
              <a:avLst/>
            </a:prstGeom>
            <a:noFill/>
            <a:ln w="9525" cap="flat" cmpd="sng">
              <a:solidFill>
                <a:srgbClr val="595959"/>
              </a:solidFill>
              <a:prstDash val="solid"/>
              <a:round/>
              <a:headEnd type="none" w="med" len="med"/>
              <a:tailEnd type="none" w="med" len="med"/>
            </a:ln>
          </p:spPr>
        </p:cxnSp>
        <p:sp>
          <p:nvSpPr>
            <p:cNvPr id="1148" name="Google Shape;1148;p111">
              <a:extLst>
                <a:ext uri="{C183D7F6-B498-43B3-948B-1728B52AA6E4}">
                  <adec:decorative xmlns:adec="http://schemas.microsoft.com/office/drawing/2017/decorative" val="1"/>
                </a:ext>
              </a:extLst>
            </p:cNvPr>
            <p:cNvSpPr/>
            <p:nvPr/>
          </p:nvSpPr>
          <p:spPr>
            <a:xfrm>
              <a:off x="3224738" y="407907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9" name="Google Shape;1149;p111">
              <a:extLst>
                <a:ext uri="{C183D7F6-B498-43B3-948B-1728B52AA6E4}">
                  <adec:decorative xmlns:adec="http://schemas.microsoft.com/office/drawing/2017/decorative" val="1"/>
                </a:ext>
              </a:extLst>
            </p:cNvPr>
            <p:cNvCxnSpPr/>
            <p:nvPr/>
          </p:nvCxnSpPr>
          <p:spPr>
            <a:xfrm>
              <a:off x="3371438" y="4155871"/>
              <a:ext cx="67200" cy="300"/>
            </a:xfrm>
            <a:prstGeom prst="straightConnector1">
              <a:avLst/>
            </a:prstGeom>
            <a:noFill/>
            <a:ln w="9525" cap="flat" cmpd="sng">
              <a:solidFill>
                <a:srgbClr val="595959"/>
              </a:solidFill>
              <a:prstDash val="solid"/>
              <a:round/>
              <a:headEnd type="none" w="med" len="med"/>
              <a:tailEnd type="none" w="med" len="med"/>
            </a:ln>
          </p:spPr>
        </p:cxnSp>
        <p:sp>
          <p:nvSpPr>
            <p:cNvPr id="1150" name="Google Shape;1150;p111">
              <a:extLst>
                <a:ext uri="{C183D7F6-B498-43B3-948B-1728B52AA6E4}">
                  <adec:decorative xmlns:adec="http://schemas.microsoft.com/office/drawing/2017/decorative" val="1"/>
                </a:ext>
              </a:extLst>
            </p:cNvPr>
            <p:cNvSpPr/>
            <p:nvPr/>
          </p:nvSpPr>
          <p:spPr>
            <a:xfrm>
              <a:off x="3438638" y="407907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11">
              <a:extLst>
                <a:ext uri="{C183D7F6-B498-43B3-948B-1728B52AA6E4}">
                  <adec:decorative xmlns:adec="http://schemas.microsoft.com/office/drawing/2017/decorative" val="1"/>
                </a:ext>
              </a:extLst>
            </p:cNvPr>
            <p:cNvSpPr/>
            <p:nvPr/>
          </p:nvSpPr>
          <p:spPr>
            <a:xfrm>
              <a:off x="3014413" y="432032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11">
              <a:extLst>
                <a:ext uri="{C183D7F6-B498-43B3-948B-1728B52AA6E4}">
                  <adec:decorative xmlns:adec="http://schemas.microsoft.com/office/drawing/2017/decorative" val="1"/>
                </a:ext>
              </a:extLst>
            </p:cNvPr>
            <p:cNvSpPr/>
            <p:nvPr/>
          </p:nvSpPr>
          <p:spPr>
            <a:xfrm>
              <a:off x="3018388" y="456157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11">
              <a:extLst>
                <a:ext uri="{C183D7F6-B498-43B3-948B-1728B52AA6E4}">
                  <adec:decorative xmlns:adec="http://schemas.microsoft.com/office/drawing/2017/decorative" val="1"/>
                </a:ext>
              </a:extLst>
            </p:cNvPr>
            <p:cNvSpPr/>
            <p:nvPr/>
          </p:nvSpPr>
          <p:spPr>
            <a:xfrm>
              <a:off x="3006896" y="385410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54" name="Google Shape;1154;p111">
              <a:extLst>
                <a:ext uri="{C183D7F6-B498-43B3-948B-1728B52AA6E4}">
                  <adec:decorative xmlns:adec="http://schemas.microsoft.com/office/drawing/2017/decorative" val="1"/>
                </a:ext>
              </a:extLst>
            </p:cNvPr>
            <p:cNvCxnSpPr/>
            <p:nvPr/>
          </p:nvCxnSpPr>
          <p:spPr>
            <a:xfrm>
              <a:off x="3153596" y="3930900"/>
              <a:ext cx="67200" cy="300"/>
            </a:xfrm>
            <a:prstGeom prst="straightConnector1">
              <a:avLst/>
            </a:prstGeom>
            <a:noFill/>
            <a:ln w="9525" cap="flat" cmpd="sng">
              <a:solidFill>
                <a:srgbClr val="595959"/>
              </a:solidFill>
              <a:prstDash val="solid"/>
              <a:round/>
              <a:headEnd type="none" w="med" len="med"/>
              <a:tailEnd type="none" w="med" len="med"/>
            </a:ln>
          </p:spPr>
        </p:cxnSp>
        <p:sp>
          <p:nvSpPr>
            <p:cNvPr id="1155" name="Google Shape;1155;p111">
              <a:extLst>
                <a:ext uri="{C183D7F6-B498-43B3-948B-1728B52AA6E4}">
                  <adec:decorative xmlns:adec="http://schemas.microsoft.com/office/drawing/2017/decorative" val="1"/>
                </a:ext>
              </a:extLst>
            </p:cNvPr>
            <p:cNvSpPr/>
            <p:nvPr/>
          </p:nvSpPr>
          <p:spPr>
            <a:xfrm>
              <a:off x="3220796" y="385410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56" name="Google Shape;1156;p111">
              <a:extLst>
                <a:ext uri="{C183D7F6-B498-43B3-948B-1728B52AA6E4}">
                  <adec:decorative xmlns:adec="http://schemas.microsoft.com/office/drawing/2017/decorative" val="1"/>
                </a:ext>
              </a:extLst>
            </p:cNvPr>
            <p:cNvCxnSpPr/>
            <p:nvPr/>
          </p:nvCxnSpPr>
          <p:spPr>
            <a:xfrm>
              <a:off x="3367496" y="3930900"/>
              <a:ext cx="67200" cy="300"/>
            </a:xfrm>
            <a:prstGeom prst="straightConnector1">
              <a:avLst/>
            </a:prstGeom>
            <a:noFill/>
            <a:ln w="9525" cap="flat" cmpd="sng">
              <a:solidFill>
                <a:srgbClr val="595959"/>
              </a:solidFill>
              <a:prstDash val="solid"/>
              <a:round/>
              <a:headEnd type="none" w="med" len="med"/>
              <a:tailEnd type="none" w="med" len="med"/>
            </a:ln>
          </p:spPr>
        </p:cxnSp>
        <p:sp>
          <p:nvSpPr>
            <p:cNvPr id="1157" name="Google Shape;1157;p111">
              <a:extLst>
                <a:ext uri="{C183D7F6-B498-43B3-948B-1728B52AA6E4}">
                  <adec:decorative xmlns:adec="http://schemas.microsoft.com/office/drawing/2017/decorative" val="1"/>
                </a:ext>
              </a:extLst>
            </p:cNvPr>
            <p:cNvSpPr/>
            <p:nvPr/>
          </p:nvSpPr>
          <p:spPr>
            <a:xfrm>
              <a:off x="3434696" y="385410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58" name="Google Shape;1158;p111">
              <a:extLst>
                <a:ext uri="{C183D7F6-B498-43B3-948B-1728B52AA6E4}">
                  <adec:decorative xmlns:adec="http://schemas.microsoft.com/office/drawing/2017/decorative" val="1"/>
                </a:ext>
              </a:extLst>
            </p:cNvPr>
            <p:cNvCxnSpPr/>
            <p:nvPr/>
          </p:nvCxnSpPr>
          <p:spPr>
            <a:xfrm>
              <a:off x="3584971" y="3930900"/>
              <a:ext cx="67200" cy="300"/>
            </a:xfrm>
            <a:prstGeom prst="straightConnector1">
              <a:avLst/>
            </a:prstGeom>
            <a:noFill/>
            <a:ln w="9525" cap="flat" cmpd="sng">
              <a:solidFill>
                <a:srgbClr val="595959"/>
              </a:solidFill>
              <a:prstDash val="solid"/>
              <a:round/>
              <a:headEnd type="none" w="med" len="med"/>
              <a:tailEnd type="none" w="med" len="med"/>
            </a:ln>
          </p:spPr>
        </p:cxnSp>
        <p:sp>
          <p:nvSpPr>
            <p:cNvPr id="1159" name="Google Shape;1159;p111">
              <a:extLst>
                <a:ext uri="{C183D7F6-B498-43B3-948B-1728B52AA6E4}">
                  <adec:decorative xmlns:adec="http://schemas.microsoft.com/office/drawing/2017/decorative" val="1"/>
                </a:ext>
              </a:extLst>
            </p:cNvPr>
            <p:cNvSpPr/>
            <p:nvPr/>
          </p:nvSpPr>
          <p:spPr>
            <a:xfrm>
              <a:off x="3655746" y="385410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60" name="Google Shape;1160;p111">
              <a:extLst>
                <a:ext uri="{C183D7F6-B498-43B3-948B-1728B52AA6E4}">
                  <adec:decorative xmlns:adec="http://schemas.microsoft.com/office/drawing/2017/decorative" val="1"/>
                </a:ext>
              </a:extLst>
            </p:cNvPr>
            <p:cNvCxnSpPr/>
            <p:nvPr/>
          </p:nvCxnSpPr>
          <p:spPr>
            <a:xfrm>
              <a:off x="3806021" y="3930900"/>
              <a:ext cx="67200" cy="300"/>
            </a:xfrm>
            <a:prstGeom prst="straightConnector1">
              <a:avLst/>
            </a:prstGeom>
            <a:noFill/>
            <a:ln w="9525" cap="flat" cmpd="sng">
              <a:solidFill>
                <a:srgbClr val="595959"/>
              </a:solidFill>
              <a:prstDash val="solid"/>
              <a:round/>
              <a:headEnd type="none" w="med" len="med"/>
              <a:tailEnd type="none" w="med" len="med"/>
            </a:ln>
          </p:spPr>
        </p:cxnSp>
        <p:sp>
          <p:nvSpPr>
            <p:cNvPr id="1161" name="Google Shape;1161;p111">
              <a:extLst>
                <a:ext uri="{C183D7F6-B498-43B3-948B-1728B52AA6E4}">
                  <adec:decorative xmlns:adec="http://schemas.microsoft.com/office/drawing/2017/decorative" val="1"/>
                </a:ext>
              </a:extLst>
            </p:cNvPr>
            <p:cNvSpPr/>
            <p:nvPr/>
          </p:nvSpPr>
          <p:spPr>
            <a:xfrm>
              <a:off x="3869646" y="385410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11">
              <a:extLst>
                <a:ext uri="{C183D7F6-B498-43B3-948B-1728B52AA6E4}">
                  <adec:decorative xmlns:adec="http://schemas.microsoft.com/office/drawing/2017/decorative" val="1"/>
                </a:ext>
              </a:extLst>
            </p:cNvPr>
            <p:cNvSpPr/>
            <p:nvPr/>
          </p:nvSpPr>
          <p:spPr>
            <a:xfrm>
              <a:off x="3004354" y="43242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63" name="Google Shape;1163;p111">
              <a:extLst>
                <a:ext uri="{C183D7F6-B498-43B3-948B-1728B52AA6E4}">
                  <adec:decorative xmlns:adec="http://schemas.microsoft.com/office/drawing/2017/decorative" val="1"/>
                </a:ext>
              </a:extLst>
            </p:cNvPr>
            <p:cNvCxnSpPr/>
            <p:nvPr/>
          </p:nvCxnSpPr>
          <p:spPr>
            <a:xfrm>
              <a:off x="3151054" y="4401038"/>
              <a:ext cx="67200" cy="300"/>
            </a:xfrm>
            <a:prstGeom prst="straightConnector1">
              <a:avLst/>
            </a:prstGeom>
            <a:noFill/>
            <a:ln w="9525" cap="flat" cmpd="sng">
              <a:solidFill>
                <a:srgbClr val="595959"/>
              </a:solidFill>
              <a:prstDash val="solid"/>
              <a:round/>
              <a:headEnd type="none" w="med" len="med"/>
              <a:tailEnd type="none" w="med" len="med"/>
            </a:ln>
          </p:spPr>
        </p:cxnSp>
        <p:sp>
          <p:nvSpPr>
            <p:cNvPr id="1164" name="Google Shape;1164;p111">
              <a:extLst>
                <a:ext uri="{C183D7F6-B498-43B3-948B-1728B52AA6E4}">
                  <adec:decorative xmlns:adec="http://schemas.microsoft.com/office/drawing/2017/decorative" val="1"/>
                </a:ext>
              </a:extLst>
            </p:cNvPr>
            <p:cNvSpPr/>
            <p:nvPr/>
          </p:nvSpPr>
          <p:spPr>
            <a:xfrm>
              <a:off x="3218254" y="43242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65" name="Google Shape;1165;p111">
              <a:extLst>
                <a:ext uri="{C183D7F6-B498-43B3-948B-1728B52AA6E4}">
                  <adec:decorative xmlns:adec="http://schemas.microsoft.com/office/drawing/2017/decorative" val="1"/>
                </a:ext>
              </a:extLst>
            </p:cNvPr>
            <p:cNvCxnSpPr/>
            <p:nvPr/>
          </p:nvCxnSpPr>
          <p:spPr>
            <a:xfrm>
              <a:off x="3364954" y="4401038"/>
              <a:ext cx="67200" cy="300"/>
            </a:xfrm>
            <a:prstGeom prst="straightConnector1">
              <a:avLst/>
            </a:prstGeom>
            <a:noFill/>
            <a:ln w="9525" cap="flat" cmpd="sng">
              <a:solidFill>
                <a:srgbClr val="595959"/>
              </a:solidFill>
              <a:prstDash val="solid"/>
              <a:round/>
              <a:headEnd type="none" w="med" len="med"/>
              <a:tailEnd type="none" w="med" len="med"/>
            </a:ln>
          </p:spPr>
        </p:cxnSp>
        <p:sp>
          <p:nvSpPr>
            <p:cNvPr id="1166" name="Google Shape;1166;p111">
              <a:extLst>
                <a:ext uri="{C183D7F6-B498-43B3-948B-1728B52AA6E4}">
                  <adec:decorative xmlns:adec="http://schemas.microsoft.com/office/drawing/2017/decorative" val="1"/>
                </a:ext>
              </a:extLst>
            </p:cNvPr>
            <p:cNvSpPr/>
            <p:nvPr/>
          </p:nvSpPr>
          <p:spPr>
            <a:xfrm>
              <a:off x="3432154" y="43242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11">
              <a:extLst>
                <a:ext uri="{C183D7F6-B498-43B3-948B-1728B52AA6E4}">
                  <adec:decorative xmlns:adec="http://schemas.microsoft.com/office/drawing/2017/decorative" val="1"/>
                </a:ext>
              </a:extLst>
            </p:cNvPr>
            <p:cNvSpPr/>
            <p:nvPr/>
          </p:nvSpPr>
          <p:spPr>
            <a:xfrm>
              <a:off x="3010496" y="455637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68" name="Google Shape;1168;p111">
              <a:extLst>
                <a:ext uri="{C183D7F6-B498-43B3-948B-1728B52AA6E4}">
                  <adec:decorative xmlns:adec="http://schemas.microsoft.com/office/drawing/2017/decorative" val="1"/>
                </a:ext>
              </a:extLst>
            </p:cNvPr>
            <p:cNvCxnSpPr/>
            <p:nvPr/>
          </p:nvCxnSpPr>
          <p:spPr>
            <a:xfrm>
              <a:off x="3157196" y="4633170"/>
              <a:ext cx="67200" cy="300"/>
            </a:xfrm>
            <a:prstGeom prst="straightConnector1">
              <a:avLst/>
            </a:prstGeom>
            <a:noFill/>
            <a:ln w="9525" cap="flat" cmpd="sng">
              <a:solidFill>
                <a:srgbClr val="595959"/>
              </a:solidFill>
              <a:prstDash val="solid"/>
              <a:round/>
              <a:headEnd type="none" w="med" len="med"/>
              <a:tailEnd type="none" w="med" len="med"/>
            </a:ln>
          </p:spPr>
        </p:cxnSp>
        <p:sp>
          <p:nvSpPr>
            <p:cNvPr id="1169" name="Google Shape;1169;p111">
              <a:extLst>
                <a:ext uri="{C183D7F6-B498-43B3-948B-1728B52AA6E4}">
                  <adec:decorative xmlns:adec="http://schemas.microsoft.com/office/drawing/2017/decorative" val="1"/>
                </a:ext>
              </a:extLst>
            </p:cNvPr>
            <p:cNvSpPr/>
            <p:nvPr/>
          </p:nvSpPr>
          <p:spPr>
            <a:xfrm>
              <a:off x="3224396" y="455637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70" name="Google Shape;1170;p111">
              <a:extLst>
                <a:ext uri="{C183D7F6-B498-43B3-948B-1728B52AA6E4}">
                  <adec:decorative xmlns:adec="http://schemas.microsoft.com/office/drawing/2017/decorative" val="1"/>
                </a:ext>
              </a:extLst>
            </p:cNvPr>
            <p:cNvCxnSpPr/>
            <p:nvPr/>
          </p:nvCxnSpPr>
          <p:spPr>
            <a:xfrm>
              <a:off x="3371096" y="4633170"/>
              <a:ext cx="67200" cy="300"/>
            </a:xfrm>
            <a:prstGeom prst="straightConnector1">
              <a:avLst/>
            </a:prstGeom>
            <a:noFill/>
            <a:ln w="9525" cap="flat" cmpd="sng">
              <a:solidFill>
                <a:srgbClr val="595959"/>
              </a:solidFill>
              <a:prstDash val="solid"/>
              <a:round/>
              <a:headEnd type="none" w="med" len="med"/>
              <a:tailEnd type="none" w="med" len="med"/>
            </a:ln>
          </p:spPr>
        </p:cxnSp>
        <p:sp>
          <p:nvSpPr>
            <p:cNvPr id="1171" name="Google Shape;1171;p111">
              <a:extLst>
                <a:ext uri="{C183D7F6-B498-43B3-948B-1728B52AA6E4}">
                  <adec:decorative xmlns:adec="http://schemas.microsoft.com/office/drawing/2017/decorative" val="1"/>
                </a:ext>
              </a:extLst>
            </p:cNvPr>
            <p:cNvSpPr/>
            <p:nvPr/>
          </p:nvSpPr>
          <p:spPr>
            <a:xfrm>
              <a:off x="3438296" y="455637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72" name="Google Shape;1172;p111">
              <a:extLst>
                <a:ext uri="{C183D7F6-B498-43B3-948B-1728B52AA6E4}">
                  <adec:decorative xmlns:adec="http://schemas.microsoft.com/office/drawing/2017/decorative" val="1"/>
                </a:ext>
              </a:extLst>
            </p:cNvPr>
            <p:cNvCxnSpPr/>
            <p:nvPr/>
          </p:nvCxnSpPr>
          <p:spPr>
            <a:xfrm>
              <a:off x="3588571" y="4633170"/>
              <a:ext cx="67200" cy="300"/>
            </a:xfrm>
            <a:prstGeom prst="straightConnector1">
              <a:avLst/>
            </a:prstGeom>
            <a:noFill/>
            <a:ln w="9525" cap="flat" cmpd="sng">
              <a:solidFill>
                <a:srgbClr val="595959"/>
              </a:solidFill>
              <a:prstDash val="solid"/>
              <a:round/>
              <a:headEnd type="none" w="med" len="med"/>
              <a:tailEnd type="none" w="med" len="med"/>
            </a:ln>
          </p:spPr>
        </p:cxnSp>
        <p:sp>
          <p:nvSpPr>
            <p:cNvPr id="1173" name="Google Shape;1173;p111">
              <a:extLst>
                <a:ext uri="{C183D7F6-B498-43B3-948B-1728B52AA6E4}">
                  <adec:decorative xmlns:adec="http://schemas.microsoft.com/office/drawing/2017/decorative" val="1"/>
                </a:ext>
              </a:extLst>
            </p:cNvPr>
            <p:cNvSpPr/>
            <p:nvPr/>
          </p:nvSpPr>
          <p:spPr>
            <a:xfrm>
              <a:off x="3659346" y="455637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74" name="Google Shape;1174;p111">
              <a:extLst>
                <a:ext uri="{C183D7F6-B498-43B3-948B-1728B52AA6E4}">
                  <adec:decorative xmlns:adec="http://schemas.microsoft.com/office/drawing/2017/decorative" val="1"/>
                </a:ext>
              </a:extLst>
            </p:cNvPr>
            <p:cNvCxnSpPr/>
            <p:nvPr/>
          </p:nvCxnSpPr>
          <p:spPr>
            <a:xfrm>
              <a:off x="3809621" y="4633170"/>
              <a:ext cx="67200" cy="300"/>
            </a:xfrm>
            <a:prstGeom prst="straightConnector1">
              <a:avLst/>
            </a:prstGeom>
            <a:noFill/>
            <a:ln w="9525" cap="flat" cmpd="sng">
              <a:solidFill>
                <a:srgbClr val="595959"/>
              </a:solidFill>
              <a:prstDash val="solid"/>
              <a:round/>
              <a:headEnd type="none" w="med" len="med"/>
              <a:tailEnd type="none" w="med" len="med"/>
            </a:ln>
          </p:spPr>
        </p:cxnSp>
        <p:sp>
          <p:nvSpPr>
            <p:cNvPr id="1175" name="Google Shape;1175;p111">
              <a:extLst>
                <a:ext uri="{C183D7F6-B498-43B3-948B-1728B52AA6E4}">
                  <adec:decorative xmlns:adec="http://schemas.microsoft.com/office/drawing/2017/decorative" val="1"/>
                </a:ext>
              </a:extLst>
            </p:cNvPr>
            <p:cNvSpPr/>
            <p:nvPr/>
          </p:nvSpPr>
          <p:spPr>
            <a:xfrm>
              <a:off x="3873246" y="455637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11">
              <a:extLst>
                <a:ext uri="{C183D7F6-B498-43B3-948B-1728B52AA6E4}">
                  <adec:decorative xmlns:adec="http://schemas.microsoft.com/office/drawing/2017/decorative" val="1"/>
                </a:ext>
              </a:extLst>
            </p:cNvPr>
            <p:cNvSpPr/>
            <p:nvPr/>
          </p:nvSpPr>
          <p:spPr>
            <a:xfrm>
              <a:off x="4967008" y="3631796"/>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11">
              <a:extLst>
                <a:ext uri="{C183D7F6-B498-43B3-948B-1728B52AA6E4}">
                  <adec:decorative xmlns:adec="http://schemas.microsoft.com/office/drawing/2017/decorative" val="1"/>
                </a:ext>
              </a:extLst>
            </p:cNvPr>
            <p:cNvSpPr/>
            <p:nvPr/>
          </p:nvSpPr>
          <p:spPr>
            <a:xfrm>
              <a:off x="4967008" y="3860396"/>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11">
              <a:extLst>
                <a:ext uri="{C183D7F6-B498-43B3-948B-1728B52AA6E4}">
                  <adec:decorative xmlns:adec="http://schemas.microsoft.com/office/drawing/2017/decorative" val="1"/>
                </a:ext>
              </a:extLst>
            </p:cNvPr>
            <p:cNvSpPr/>
            <p:nvPr/>
          </p:nvSpPr>
          <p:spPr>
            <a:xfrm>
              <a:off x="4970583" y="408607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79" name="Google Shape;1179;p111">
              <a:extLst>
                <a:ext uri="{C183D7F6-B498-43B3-948B-1728B52AA6E4}">
                  <adec:decorative xmlns:adec="http://schemas.microsoft.com/office/drawing/2017/decorative" val="1"/>
                </a:ext>
              </a:extLst>
            </p:cNvPr>
            <p:cNvCxnSpPr/>
            <p:nvPr/>
          </p:nvCxnSpPr>
          <p:spPr>
            <a:xfrm>
              <a:off x="5117283" y="4162871"/>
              <a:ext cx="67200" cy="300"/>
            </a:xfrm>
            <a:prstGeom prst="straightConnector1">
              <a:avLst/>
            </a:prstGeom>
            <a:noFill/>
            <a:ln w="9525" cap="flat" cmpd="sng">
              <a:solidFill>
                <a:srgbClr val="595959"/>
              </a:solidFill>
              <a:prstDash val="solid"/>
              <a:round/>
              <a:headEnd type="none" w="med" len="med"/>
              <a:tailEnd type="none" w="med" len="med"/>
            </a:ln>
          </p:spPr>
        </p:cxnSp>
        <p:sp>
          <p:nvSpPr>
            <p:cNvPr id="1180" name="Google Shape;1180;p111">
              <a:extLst>
                <a:ext uri="{C183D7F6-B498-43B3-948B-1728B52AA6E4}">
                  <adec:decorative xmlns:adec="http://schemas.microsoft.com/office/drawing/2017/decorative" val="1"/>
                </a:ext>
              </a:extLst>
            </p:cNvPr>
            <p:cNvSpPr/>
            <p:nvPr/>
          </p:nvSpPr>
          <p:spPr>
            <a:xfrm>
              <a:off x="5184483" y="408607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81" name="Google Shape;1181;p111">
              <a:extLst>
                <a:ext uri="{C183D7F6-B498-43B3-948B-1728B52AA6E4}">
                  <adec:decorative xmlns:adec="http://schemas.microsoft.com/office/drawing/2017/decorative" val="1"/>
                </a:ext>
              </a:extLst>
            </p:cNvPr>
            <p:cNvCxnSpPr/>
            <p:nvPr/>
          </p:nvCxnSpPr>
          <p:spPr>
            <a:xfrm>
              <a:off x="5331183" y="4162871"/>
              <a:ext cx="67200" cy="300"/>
            </a:xfrm>
            <a:prstGeom prst="straightConnector1">
              <a:avLst/>
            </a:prstGeom>
            <a:noFill/>
            <a:ln w="9525" cap="flat" cmpd="sng">
              <a:solidFill>
                <a:srgbClr val="595959"/>
              </a:solidFill>
              <a:prstDash val="solid"/>
              <a:round/>
              <a:headEnd type="none" w="med" len="med"/>
              <a:tailEnd type="none" w="med" len="med"/>
            </a:ln>
          </p:spPr>
        </p:cxnSp>
        <p:sp>
          <p:nvSpPr>
            <p:cNvPr id="1182" name="Google Shape;1182;p111">
              <a:extLst>
                <a:ext uri="{C183D7F6-B498-43B3-948B-1728B52AA6E4}">
                  <adec:decorative xmlns:adec="http://schemas.microsoft.com/office/drawing/2017/decorative" val="1"/>
                </a:ext>
              </a:extLst>
            </p:cNvPr>
            <p:cNvSpPr/>
            <p:nvPr/>
          </p:nvSpPr>
          <p:spPr>
            <a:xfrm>
              <a:off x="5398383" y="408607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83" name="Google Shape;1183;p111">
              <a:extLst>
                <a:ext uri="{C183D7F6-B498-43B3-948B-1728B52AA6E4}">
                  <adec:decorative xmlns:adec="http://schemas.microsoft.com/office/drawing/2017/decorative" val="1"/>
                </a:ext>
              </a:extLst>
            </p:cNvPr>
            <p:cNvCxnSpPr/>
            <p:nvPr/>
          </p:nvCxnSpPr>
          <p:spPr>
            <a:xfrm>
              <a:off x="5548658" y="4162871"/>
              <a:ext cx="67200" cy="300"/>
            </a:xfrm>
            <a:prstGeom prst="straightConnector1">
              <a:avLst/>
            </a:prstGeom>
            <a:noFill/>
            <a:ln w="9525" cap="flat" cmpd="sng">
              <a:solidFill>
                <a:srgbClr val="595959"/>
              </a:solidFill>
              <a:prstDash val="solid"/>
              <a:round/>
              <a:headEnd type="none" w="med" len="med"/>
              <a:tailEnd type="none" w="med" len="med"/>
            </a:ln>
          </p:spPr>
        </p:cxnSp>
        <p:sp>
          <p:nvSpPr>
            <p:cNvPr id="1184" name="Google Shape;1184;p111">
              <a:extLst>
                <a:ext uri="{C183D7F6-B498-43B3-948B-1728B52AA6E4}">
                  <adec:decorative xmlns:adec="http://schemas.microsoft.com/office/drawing/2017/decorative" val="1"/>
                </a:ext>
              </a:extLst>
            </p:cNvPr>
            <p:cNvSpPr/>
            <p:nvPr/>
          </p:nvSpPr>
          <p:spPr>
            <a:xfrm>
              <a:off x="5619433" y="408607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85" name="Google Shape;1185;p111">
              <a:extLst>
                <a:ext uri="{C183D7F6-B498-43B3-948B-1728B52AA6E4}">
                  <adec:decorative xmlns:adec="http://schemas.microsoft.com/office/drawing/2017/decorative" val="1"/>
                </a:ext>
              </a:extLst>
            </p:cNvPr>
            <p:cNvCxnSpPr/>
            <p:nvPr/>
          </p:nvCxnSpPr>
          <p:spPr>
            <a:xfrm>
              <a:off x="5769708" y="4162871"/>
              <a:ext cx="67200" cy="300"/>
            </a:xfrm>
            <a:prstGeom prst="straightConnector1">
              <a:avLst/>
            </a:prstGeom>
            <a:noFill/>
            <a:ln w="9525" cap="flat" cmpd="sng">
              <a:solidFill>
                <a:srgbClr val="595959"/>
              </a:solidFill>
              <a:prstDash val="solid"/>
              <a:round/>
              <a:headEnd type="none" w="med" len="med"/>
              <a:tailEnd type="none" w="med" len="med"/>
            </a:ln>
          </p:spPr>
        </p:cxnSp>
        <p:sp>
          <p:nvSpPr>
            <p:cNvPr id="1186" name="Google Shape;1186;p111">
              <a:extLst>
                <a:ext uri="{C183D7F6-B498-43B3-948B-1728B52AA6E4}">
                  <adec:decorative xmlns:adec="http://schemas.microsoft.com/office/drawing/2017/decorative" val="1"/>
                </a:ext>
              </a:extLst>
            </p:cNvPr>
            <p:cNvSpPr/>
            <p:nvPr/>
          </p:nvSpPr>
          <p:spPr>
            <a:xfrm>
              <a:off x="5833333" y="408607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87" name="Google Shape;1187;p111">
              <a:extLst>
                <a:ext uri="{C183D7F6-B498-43B3-948B-1728B52AA6E4}">
                  <adec:decorative xmlns:adec="http://schemas.microsoft.com/office/drawing/2017/decorative" val="1"/>
                </a:ext>
              </a:extLst>
            </p:cNvPr>
            <p:cNvCxnSpPr/>
            <p:nvPr/>
          </p:nvCxnSpPr>
          <p:spPr>
            <a:xfrm>
              <a:off x="5980033" y="4162871"/>
              <a:ext cx="67200" cy="300"/>
            </a:xfrm>
            <a:prstGeom prst="straightConnector1">
              <a:avLst/>
            </a:prstGeom>
            <a:noFill/>
            <a:ln w="9525" cap="flat" cmpd="sng">
              <a:solidFill>
                <a:srgbClr val="595959"/>
              </a:solidFill>
              <a:prstDash val="solid"/>
              <a:round/>
              <a:headEnd type="none" w="med" len="med"/>
              <a:tailEnd type="none" w="med" len="med"/>
            </a:ln>
          </p:spPr>
        </p:cxnSp>
        <p:sp>
          <p:nvSpPr>
            <p:cNvPr id="1188" name="Google Shape;1188;p111">
              <a:extLst>
                <a:ext uri="{C183D7F6-B498-43B3-948B-1728B52AA6E4}">
                  <adec:decorative xmlns:adec="http://schemas.microsoft.com/office/drawing/2017/decorative" val="1"/>
                </a:ext>
              </a:extLst>
            </p:cNvPr>
            <p:cNvSpPr/>
            <p:nvPr/>
          </p:nvSpPr>
          <p:spPr>
            <a:xfrm>
              <a:off x="6047233" y="408607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11">
              <a:extLst>
                <a:ext uri="{C183D7F6-B498-43B3-948B-1728B52AA6E4}">
                  <adec:decorative xmlns:adec="http://schemas.microsoft.com/office/drawing/2017/decorative" val="1"/>
                </a:ext>
              </a:extLst>
            </p:cNvPr>
            <p:cNvSpPr/>
            <p:nvPr/>
          </p:nvSpPr>
          <p:spPr>
            <a:xfrm>
              <a:off x="4974158" y="432732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11">
              <a:extLst>
                <a:ext uri="{C183D7F6-B498-43B3-948B-1728B52AA6E4}">
                  <adec:decorative xmlns:adec="http://schemas.microsoft.com/office/drawing/2017/decorative" val="1"/>
                </a:ext>
              </a:extLst>
            </p:cNvPr>
            <p:cNvSpPr/>
            <p:nvPr/>
          </p:nvSpPr>
          <p:spPr>
            <a:xfrm>
              <a:off x="4978133" y="456857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11">
              <a:extLst>
                <a:ext uri="{C183D7F6-B498-43B3-948B-1728B52AA6E4}">
                  <adec:decorative xmlns:adec="http://schemas.microsoft.com/office/drawing/2017/decorative" val="1"/>
                </a:ext>
              </a:extLst>
            </p:cNvPr>
            <p:cNvSpPr/>
            <p:nvPr/>
          </p:nvSpPr>
          <p:spPr>
            <a:xfrm>
              <a:off x="4967750" y="3632425"/>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92" name="Google Shape;1192;p111">
              <a:extLst>
                <a:ext uri="{C183D7F6-B498-43B3-948B-1728B52AA6E4}">
                  <adec:decorative xmlns:adec="http://schemas.microsoft.com/office/drawing/2017/decorative" val="1"/>
                </a:ext>
              </a:extLst>
            </p:cNvPr>
            <p:cNvCxnSpPr/>
            <p:nvPr/>
          </p:nvCxnSpPr>
          <p:spPr>
            <a:xfrm>
              <a:off x="5114450" y="3709225"/>
              <a:ext cx="67200" cy="300"/>
            </a:xfrm>
            <a:prstGeom prst="straightConnector1">
              <a:avLst/>
            </a:prstGeom>
            <a:noFill/>
            <a:ln w="9525" cap="flat" cmpd="sng">
              <a:solidFill>
                <a:srgbClr val="595959"/>
              </a:solidFill>
              <a:prstDash val="solid"/>
              <a:round/>
              <a:headEnd type="none" w="med" len="med"/>
              <a:tailEnd type="none" w="med" len="med"/>
            </a:ln>
          </p:spPr>
        </p:cxnSp>
        <p:sp>
          <p:nvSpPr>
            <p:cNvPr id="1193" name="Google Shape;1193;p111">
              <a:extLst>
                <a:ext uri="{C183D7F6-B498-43B3-948B-1728B52AA6E4}">
                  <adec:decorative xmlns:adec="http://schemas.microsoft.com/office/drawing/2017/decorative" val="1"/>
                </a:ext>
              </a:extLst>
            </p:cNvPr>
            <p:cNvSpPr/>
            <p:nvPr/>
          </p:nvSpPr>
          <p:spPr>
            <a:xfrm>
              <a:off x="5181650" y="3632425"/>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94" name="Google Shape;1194;p111">
              <a:extLst>
                <a:ext uri="{C183D7F6-B498-43B3-948B-1728B52AA6E4}">
                  <adec:decorative xmlns:adec="http://schemas.microsoft.com/office/drawing/2017/decorative" val="1"/>
                </a:ext>
              </a:extLst>
            </p:cNvPr>
            <p:cNvCxnSpPr/>
            <p:nvPr/>
          </p:nvCxnSpPr>
          <p:spPr>
            <a:xfrm>
              <a:off x="5328350" y="3709225"/>
              <a:ext cx="67200" cy="300"/>
            </a:xfrm>
            <a:prstGeom prst="straightConnector1">
              <a:avLst/>
            </a:prstGeom>
            <a:noFill/>
            <a:ln w="9525" cap="flat" cmpd="sng">
              <a:solidFill>
                <a:srgbClr val="595959"/>
              </a:solidFill>
              <a:prstDash val="solid"/>
              <a:round/>
              <a:headEnd type="none" w="med" len="med"/>
              <a:tailEnd type="none" w="med" len="med"/>
            </a:ln>
          </p:spPr>
        </p:cxnSp>
        <p:sp>
          <p:nvSpPr>
            <p:cNvPr id="1195" name="Google Shape;1195;p111">
              <a:extLst>
                <a:ext uri="{C183D7F6-B498-43B3-948B-1728B52AA6E4}">
                  <adec:decorative xmlns:adec="http://schemas.microsoft.com/office/drawing/2017/decorative" val="1"/>
                </a:ext>
              </a:extLst>
            </p:cNvPr>
            <p:cNvSpPr/>
            <p:nvPr/>
          </p:nvSpPr>
          <p:spPr>
            <a:xfrm>
              <a:off x="5395550" y="3632425"/>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96" name="Google Shape;1196;p111">
              <a:extLst>
                <a:ext uri="{C183D7F6-B498-43B3-948B-1728B52AA6E4}">
                  <adec:decorative xmlns:adec="http://schemas.microsoft.com/office/drawing/2017/decorative" val="1"/>
                </a:ext>
              </a:extLst>
            </p:cNvPr>
            <p:cNvCxnSpPr/>
            <p:nvPr/>
          </p:nvCxnSpPr>
          <p:spPr>
            <a:xfrm>
              <a:off x="5545825" y="3709225"/>
              <a:ext cx="67200" cy="300"/>
            </a:xfrm>
            <a:prstGeom prst="straightConnector1">
              <a:avLst/>
            </a:prstGeom>
            <a:noFill/>
            <a:ln w="9525" cap="flat" cmpd="sng">
              <a:solidFill>
                <a:srgbClr val="595959"/>
              </a:solidFill>
              <a:prstDash val="solid"/>
              <a:round/>
              <a:headEnd type="none" w="med" len="med"/>
              <a:tailEnd type="none" w="med" len="med"/>
            </a:ln>
          </p:spPr>
        </p:cxnSp>
        <p:sp>
          <p:nvSpPr>
            <p:cNvPr id="1197" name="Google Shape;1197;p111">
              <a:extLst>
                <a:ext uri="{C183D7F6-B498-43B3-948B-1728B52AA6E4}">
                  <adec:decorative xmlns:adec="http://schemas.microsoft.com/office/drawing/2017/decorative" val="1"/>
                </a:ext>
              </a:extLst>
            </p:cNvPr>
            <p:cNvSpPr/>
            <p:nvPr/>
          </p:nvSpPr>
          <p:spPr>
            <a:xfrm>
              <a:off x="5616600" y="3632425"/>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98" name="Google Shape;1198;p111">
              <a:extLst>
                <a:ext uri="{C183D7F6-B498-43B3-948B-1728B52AA6E4}">
                  <adec:decorative xmlns:adec="http://schemas.microsoft.com/office/drawing/2017/decorative" val="1"/>
                </a:ext>
              </a:extLst>
            </p:cNvPr>
            <p:cNvCxnSpPr/>
            <p:nvPr/>
          </p:nvCxnSpPr>
          <p:spPr>
            <a:xfrm>
              <a:off x="5766875" y="3709225"/>
              <a:ext cx="67200" cy="300"/>
            </a:xfrm>
            <a:prstGeom prst="straightConnector1">
              <a:avLst/>
            </a:prstGeom>
            <a:noFill/>
            <a:ln w="9525" cap="flat" cmpd="sng">
              <a:solidFill>
                <a:srgbClr val="595959"/>
              </a:solidFill>
              <a:prstDash val="solid"/>
              <a:round/>
              <a:headEnd type="none" w="med" len="med"/>
              <a:tailEnd type="none" w="med" len="med"/>
            </a:ln>
          </p:spPr>
        </p:cxnSp>
        <p:sp>
          <p:nvSpPr>
            <p:cNvPr id="1199" name="Google Shape;1199;p111">
              <a:extLst>
                <a:ext uri="{C183D7F6-B498-43B3-948B-1728B52AA6E4}">
                  <adec:decorative xmlns:adec="http://schemas.microsoft.com/office/drawing/2017/decorative" val="1"/>
                </a:ext>
              </a:extLst>
            </p:cNvPr>
            <p:cNvSpPr/>
            <p:nvPr/>
          </p:nvSpPr>
          <p:spPr>
            <a:xfrm>
              <a:off x="5830500" y="3632425"/>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11">
              <a:extLst>
                <a:ext uri="{C183D7F6-B498-43B3-948B-1728B52AA6E4}">
                  <adec:decorative xmlns:adec="http://schemas.microsoft.com/office/drawing/2017/decorative" val="1"/>
                </a:ext>
              </a:extLst>
            </p:cNvPr>
            <p:cNvSpPr/>
            <p:nvPr/>
          </p:nvSpPr>
          <p:spPr>
            <a:xfrm>
              <a:off x="4966641" y="386110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01" name="Google Shape;1201;p111">
              <a:extLst>
                <a:ext uri="{C183D7F6-B498-43B3-948B-1728B52AA6E4}">
                  <adec:decorative xmlns:adec="http://schemas.microsoft.com/office/drawing/2017/decorative" val="1"/>
                </a:ext>
              </a:extLst>
            </p:cNvPr>
            <p:cNvCxnSpPr/>
            <p:nvPr/>
          </p:nvCxnSpPr>
          <p:spPr>
            <a:xfrm>
              <a:off x="5113341" y="3937900"/>
              <a:ext cx="67200" cy="300"/>
            </a:xfrm>
            <a:prstGeom prst="straightConnector1">
              <a:avLst/>
            </a:prstGeom>
            <a:noFill/>
            <a:ln w="9525" cap="flat" cmpd="sng">
              <a:solidFill>
                <a:srgbClr val="595959"/>
              </a:solidFill>
              <a:prstDash val="solid"/>
              <a:round/>
              <a:headEnd type="none" w="med" len="med"/>
              <a:tailEnd type="none" w="med" len="med"/>
            </a:ln>
          </p:spPr>
        </p:cxnSp>
        <p:sp>
          <p:nvSpPr>
            <p:cNvPr id="1202" name="Google Shape;1202;p111">
              <a:extLst>
                <a:ext uri="{C183D7F6-B498-43B3-948B-1728B52AA6E4}">
                  <adec:decorative xmlns:adec="http://schemas.microsoft.com/office/drawing/2017/decorative" val="1"/>
                </a:ext>
              </a:extLst>
            </p:cNvPr>
            <p:cNvSpPr/>
            <p:nvPr/>
          </p:nvSpPr>
          <p:spPr>
            <a:xfrm>
              <a:off x="5180541" y="386110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03" name="Google Shape;1203;p111">
              <a:extLst>
                <a:ext uri="{C183D7F6-B498-43B3-948B-1728B52AA6E4}">
                  <adec:decorative xmlns:adec="http://schemas.microsoft.com/office/drawing/2017/decorative" val="1"/>
                </a:ext>
              </a:extLst>
            </p:cNvPr>
            <p:cNvCxnSpPr/>
            <p:nvPr/>
          </p:nvCxnSpPr>
          <p:spPr>
            <a:xfrm>
              <a:off x="5327241" y="3937900"/>
              <a:ext cx="67200" cy="300"/>
            </a:xfrm>
            <a:prstGeom prst="straightConnector1">
              <a:avLst/>
            </a:prstGeom>
            <a:noFill/>
            <a:ln w="9525" cap="flat" cmpd="sng">
              <a:solidFill>
                <a:srgbClr val="595959"/>
              </a:solidFill>
              <a:prstDash val="solid"/>
              <a:round/>
              <a:headEnd type="none" w="med" len="med"/>
              <a:tailEnd type="none" w="med" len="med"/>
            </a:ln>
          </p:spPr>
        </p:cxnSp>
        <p:sp>
          <p:nvSpPr>
            <p:cNvPr id="1204" name="Google Shape;1204;p111">
              <a:extLst>
                <a:ext uri="{C183D7F6-B498-43B3-948B-1728B52AA6E4}">
                  <adec:decorative xmlns:adec="http://schemas.microsoft.com/office/drawing/2017/decorative" val="1"/>
                </a:ext>
              </a:extLst>
            </p:cNvPr>
            <p:cNvSpPr/>
            <p:nvPr/>
          </p:nvSpPr>
          <p:spPr>
            <a:xfrm>
              <a:off x="5394441" y="386110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11">
              <a:extLst>
                <a:ext uri="{C183D7F6-B498-43B3-948B-1728B52AA6E4}">
                  <adec:decorative xmlns:adec="http://schemas.microsoft.com/office/drawing/2017/decorative" val="1"/>
                </a:ext>
              </a:extLst>
            </p:cNvPr>
            <p:cNvSpPr/>
            <p:nvPr/>
          </p:nvSpPr>
          <p:spPr>
            <a:xfrm>
              <a:off x="4964100" y="43312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06" name="Google Shape;1206;p111">
              <a:extLst>
                <a:ext uri="{C183D7F6-B498-43B3-948B-1728B52AA6E4}">
                  <adec:decorative xmlns:adec="http://schemas.microsoft.com/office/drawing/2017/decorative" val="1"/>
                </a:ext>
              </a:extLst>
            </p:cNvPr>
            <p:cNvCxnSpPr/>
            <p:nvPr/>
          </p:nvCxnSpPr>
          <p:spPr>
            <a:xfrm>
              <a:off x="5110800" y="4408038"/>
              <a:ext cx="67200" cy="300"/>
            </a:xfrm>
            <a:prstGeom prst="straightConnector1">
              <a:avLst/>
            </a:prstGeom>
            <a:noFill/>
            <a:ln w="9525" cap="flat" cmpd="sng">
              <a:solidFill>
                <a:srgbClr val="595959"/>
              </a:solidFill>
              <a:prstDash val="solid"/>
              <a:round/>
              <a:headEnd type="none" w="med" len="med"/>
              <a:tailEnd type="none" w="med" len="med"/>
            </a:ln>
          </p:spPr>
        </p:cxnSp>
        <p:sp>
          <p:nvSpPr>
            <p:cNvPr id="1207" name="Google Shape;1207;p111">
              <a:extLst>
                <a:ext uri="{C183D7F6-B498-43B3-948B-1728B52AA6E4}">
                  <adec:decorative xmlns:adec="http://schemas.microsoft.com/office/drawing/2017/decorative" val="1"/>
                </a:ext>
              </a:extLst>
            </p:cNvPr>
            <p:cNvSpPr/>
            <p:nvPr/>
          </p:nvSpPr>
          <p:spPr>
            <a:xfrm>
              <a:off x="5178000" y="43312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08" name="Google Shape;1208;p111">
              <a:extLst>
                <a:ext uri="{C183D7F6-B498-43B3-948B-1728B52AA6E4}">
                  <adec:decorative xmlns:adec="http://schemas.microsoft.com/office/drawing/2017/decorative" val="1"/>
                </a:ext>
              </a:extLst>
            </p:cNvPr>
            <p:cNvCxnSpPr/>
            <p:nvPr/>
          </p:nvCxnSpPr>
          <p:spPr>
            <a:xfrm>
              <a:off x="5324700" y="4408038"/>
              <a:ext cx="67200" cy="300"/>
            </a:xfrm>
            <a:prstGeom prst="straightConnector1">
              <a:avLst/>
            </a:prstGeom>
            <a:noFill/>
            <a:ln w="9525" cap="flat" cmpd="sng">
              <a:solidFill>
                <a:srgbClr val="595959"/>
              </a:solidFill>
              <a:prstDash val="solid"/>
              <a:round/>
              <a:headEnd type="none" w="med" len="med"/>
              <a:tailEnd type="none" w="med" len="med"/>
            </a:ln>
          </p:spPr>
        </p:cxnSp>
        <p:sp>
          <p:nvSpPr>
            <p:cNvPr id="1209" name="Google Shape;1209;p111">
              <a:extLst>
                <a:ext uri="{C183D7F6-B498-43B3-948B-1728B52AA6E4}">
                  <adec:decorative xmlns:adec="http://schemas.microsoft.com/office/drawing/2017/decorative" val="1"/>
                </a:ext>
              </a:extLst>
            </p:cNvPr>
            <p:cNvSpPr/>
            <p:nvPr/>
          </p:nvSpPr>
          <p:spPr>
            <a:xfrm>
              <a:off x="5391900" y="43312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11">
              <a:extLst>
                <a:ext uri="{C183D7F6-B498-43B3-948B-1728B52AA6E4}">
                  <adec:decorative xmlns:adec="http://schemas.microsoft.com/office/drawing/2017/decorative" val="1"/>
                </a:ext>
              </a:extLst>
            </p:cNvPr>
            <p:cNvSpPr/>
            <p:nvPr/>
          </p:nvSpPr>
          <p:spPr>
            <a:xfrm>
              <a:off x="4970242" y="456337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11" name="Google Shape;1211;p111">
              <a:extLst>
                <a:ext uri="{C183D7F6-B498-43B3-948B-1728B52AA6E4}">
                  <adec:decorative xmlns:adec="http://schemas.microsoft.com/office/drawing/2017/decorative" val="1"/>
                </a:ext>
              </a:extLst>
            </p:cNvPr>
            <p:cNvCxnSpPr/>
            <p:nvPr/>
          </p:nvCxnSpPr>
          <p:spPr>
            <a:xfrm>
              <a:off x="5116942" y="4640170"/>
              <a:ext cx="67200" cy="300"/>
            </a:xfrm>
            <a:prstGeom prst="straightConnector1">
              <a:avLst/>
            </a:prstGeom>
            <a:noFill/>
            <a:ln w="9525" cap="flat" cmpd="sng">
              <a:solidFill>
                <a:srgbClr val="595959"/>
              </a:solidFill>
              <a:prstDash val="solid"/>
              <a:round/>
              <a:headEnd type="none" w="med" len="med"/>
              <a:tailEnd type="none" w="med" len="med"/>
            </a:ln>
          </p:spPr>
        </p:cxnSp>
        <p:sp>
          <p:nvSpPr>
            <p:cNvPr id="1212" name="Google Shape;1212;p111">
              <a:extLst>
                <a:ext uri="{C183D7F6-B498-43B3-948B-1728B52AA6E4}">
                  <adec:decorative xmlns:adec="http://schemas.microsoft.com/office/drawing/2017/decorative" val="1"/>
                </a:ext>
              </a:extLst>
            </p:cNvPr>
            <p:cNvSpPr/>
            <p:nvPr/>
          </p:nvSpPr>
          <p:spPr>
            <a:xfrm>
              <a:off x="5184142" y="456337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13" name="Google Shape;1213;p111">
              <a:extLst>
                <a:ext uri="{C183D7F6-B498-43B3-948B-1728B52AA6E4}">
                  <adec:decorative xmlns:adec="http://schemas.microsoft.com/office/drawing/2017/decorative" val="1"/>
                </a:ext>
              </a:extLst>
            </p:cNvPr>
            <p:cNvCxnSpPr/>
            <p:nvPr/>
          </p:nvCxnSpPr>
          <p:spPr>
            <a:xfrm>
              <a:off x="5330842" y="4640170"/>
              <a:ext cx="67200" cy="300"/>
            </a:xfrm>
            <a:prstGeom prst="straightConnector1">
              <a:avLst/>
            </a:prstGeom>
            <a:noFill/>
            <a:ln w="9525" cap="flat" cmpd="sng">
              <a:solidFill>
                <a:srgbClr val="595959"/>
              </a:solidFill>
              <a:prstDash val="solid"/>
              <a:round/>
              <a:headEnd type="none" w="med" len="med"/>
              <a:tailEnd type="none" w="med" len="med"/>
            </a:ln>
          </p:spPr>
        </p:cxnSp>
        <p:sp>
          <p:nvSpPr>
            <p:cNvPr id="1214" name="Google Shape;1214;p111">
              <a:extLst>
                <a:ext uri="{C183D7F6-B498-43B3-948B-1728B52AA6E4}">
                  <adec:decorative xmlns:adec="http://schemas.microsoft.com/office/drawing/2017/decorative" val="1"/>
                </a:ext>
              </a:extLst>
            </p:cNvPr>
            <p:cNvSpPr/>
            <p:nvPr/>
          </p:nvSpPr>
          <p:spPr>
            <a:xfrm>
              <a:off x="5398042" y="456337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15" name="Google Shape;1215;p111">
              <a:extLst>
                <a:ext uri="{C183D7F6-B498-43B3-948B-1728B52AA6E4}">
                  <adec:decorative xmlns:adec="http://schemas.microsoft.com/office/drawing/2017/decorative" val="1"/>
                </a:ext>
              </a:extLst>
            </p:cNvPr>
            <p:cNvCxnSpPr/>
            <p:nvPr/>
          </p:nvCxnSpPr>
          <p:spPr>
            <a:xfrm>
              <a:off x="5548317" y="4640170"/>
              <a:ext cx="67200" cy="300"/>
            </a:xfrm>
            <a:prstGeom prst="straightConnector1">
              <a:avLst/>
            </a:prstGeom>
            <a:noFill/>
            <a:ln w="9525" cap="flat" cmpd="sng">
              <a:solidFill>
                <a:srgbClr val="595959"/>
              </a:solidFill>
              <a:prstDash val="solid"/>
              <a:round/>
              <a:headEnd type="none" w="med" len="med"/>
              <a:tailEnd type="none" w="med" len="med"/>
            </a:ln>
          </p:spPr>
        </p:cxnSp>
        <p:sp>
          <p:nvSpPr>
            <p:cNvPr id="1216" name="Google Shape;1216;p111">
              <a:extLst>
                <a:ext uri="{C183D7F6-B498-43B3-948B-1728B52AA6E4}">
                  <adec:decorative xmlns:adec="http://schemas.microsoft.com/office/drawing/2017/decorative" val="1"/>
                </a:ext>
              </a:extLst>
            </p:cNvPr>
            <p:cNvSpPr/>
            <p:nvPr/>
          </p:nvSpPr>
          <p:spPr>
            <a:xfrm>
              <a:off x="5619092" y="456337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17" name="Google Shape;1217;p111">
              <a:extLst>
                <a:ext uri="{C183D7F6-B498-43B3-948B-1728B52AA6E4}">
                  <adec:decorative xmlns:adec="http://schemas.microsoft.com/office/drawing/2017/decorative" val="1"/>
                </a:ext>
              </a:extLst>
            </p:cNvPr>
            <p:cNvCxnSpPr/>
            <p:nvPr/>
          </p:nvCxnSpPr>
          <p:spPr>
            <a:xfrm>
              <a:off x="5769367" y="4640170"/>
              <a:ext cx="67200" cy="300"/>
            </a:xfrm>
            <a:prstGeom prst="straightConnector1">
              <a:avLst/>
            </a:prstGeom>
            <a:noFill/>
            <a:ln w="9525" cap="flat" cmpd="sng">
              <a:solidFill>
                <a:srgbClr val="595959"/>
              </a:solidFill>
              <a:prstDash val="solid"/>
              <a:round/>
              <a:headEnd type="none" w="med" len="med"/>
              <a:tailEnd type="none" w="med" len="med"/>
            </a:ln>
          </p:spPr>
        </p:cxnSp>
        <p:sp>
          <p:nvSpPr>
            <p:cNvPr id="1218" name="Google Shape;1218;p111">
              <a:extLst>
                <a:ext uri="{C183D7F6-B498-43B3-948B-1728B52AA6E4}">
                  <adec:decorative xmlns:adec="http://schemas.microsoft.com/office/drawing/2017/decorative" val="1"/>
                </a:ext>
              </a:extLst>
            </p:cNvPr>
            <p:cNvSpPr/>
            <p:nvPr/>
          </p:nvSpPr>
          <p:spPr>
            <a:xfrm>
              <a:off x="5832992" y="456337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11">
              <a:extLst>
                <a:ext uri="{C183D7F6-B498-43B3-948B-1728B52AA6E4}">
                  <adec:decorative xmlns:adec="http://schemas.microsoft.com/office/drawing/2017/decorative" val="1"/>
                </a:ext>
              </a:extLst>
            </p:cNvPr>
            <p:cNvSpPr/>
            <p:nvPr/>
          </p:nvSpPr>
          <p:spPr>
            <a:xfrm>
              <a:off x="6852350" y="362566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11">
              <a:extLst>
                <a:ext uri="{C183D7F6-B498-43B3-948B-1728B52AA6E4}">
                  <adec:decorative xmlns:adec="http://schemas.microsoft.com/office/drawing/2017/decorative" val="1"/>
                </a:ext>
              </a:extLst>
            </p:cNvPr>
            <p:cNvSpPr/>
            <p:nvPr/>
          </p:nvSpPr>
          <p:spPr>
            <a:xfrm>
              <a:off x="6852350" y="385426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11">
              <a:extLst>
                <a:ext uri="{C183D7F6-B498-43B3-948B-1728B52AA6E4}">
                  <adec:decorative xmlns:adec="http://schemas.microsoft.com/office/drawing/2017/decorative" val="1"/>
                </a:ext>
              </a:extLst>
            </p:cNvPr>
            <p:cNvSpPr/>
            <p:nvPr/>
          </p:nvSpPr>
          <p:spPr>
            <a:xfrm>
              <a:off x="6855925" y="40799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2" name="Google Shape;1222;p111">
              <a:extLst>
                <a:ext uri="{C183D7F6-B498-43B3-948B-1728B52AA6E4}">
                  <adec:decorative xmlns:adec="http://schemas.microsoft.com/office/drawing/2017/decorative" val="1"/>
                </a:ext>
              </a:extLst>
            </p:cNvPr>
            <p:cNvCxnSpPr/>
            <p:nvPr/>
          </p:nvCxnSpPr>
          <p:spPr>
            <a:xfrm>
              <a:off x="7002625" y="4156738"/>
              <a:ext cx="67200" cy="300"/>
            </a:xfrm>
            <a:prstGeom prst="straightConnector1">
              <a:avLst/>
            </a:prstGeom>
            <a:noFill/>
            <a:ln w="9525" cap="flat" cmpd="sng">
              <a:solidFill>
                <a:srgbClr val="595959"/>
              </a:solidFill>
              <a:prstDash val="solid"/>
              <a:round/>
              <a:headEnd type="none" w="med" len="med"/>
              <a:tailEnd type="none" w="med" len="med"/>
            </a:ln>
          </p:spPr>
        </p:cxnSp>
        <p:sp>
          <p:nvSpPr>
            <p:cNvPr id="1223" name="Google Shape;1223;p111">
              <a:extLst>
                <a:ext uri="{C183D7F6-B498-43B3-948B-1728B52AA6E4}">
                  <adec:decorative xmlns:adec="http://schemas.microsoft.com/office/drawing/2017/decorative" val="1"/>
                </a:ext>
              </a:extLst>
            </p:cNvPr>
            <p:cNvSpPr/>
            <p:nvPr/>
          </p:nvSpPr>
          <p:spPr>
            <a:xfrm>
              <a:off x="7069825" y="40799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4" name="Google Shape;1224;p111">
              <a:extLst>
                <a:ext uri="{C183D7F6-B498-43B3-948B-1728B52AA6E4}">
                  <adec:decorative xmlns:adec="http://schemas.microsoft.com/office/drawing/2017/decorative" val="1"/>
                </a:ext>
              </a:extLst>
            </p:cNvPr>
            <p:cNvCxnSpPr/>
            <p:nvPr/>
          </p:nvCxnSpPr>
          <p:spPr>
            <a:xfrm>
              <a:off x="7216525" y="4156738"/>
              <a:ext cx="67200" cy="300"/>
            </a:xfrm>
            <a:prstGeom prst="straightConnector1">
              <a:avLst/>
            </a:prstGeom>
            <a:noFill/>
            <a:ln w="9525" cap="flat" cmpd="sng">
              <a:solidFill>
                <a:srgbClr val="595959"/>
              </a:solidFill>
              <a:prstDash val="solid"/>
              <a:round/>
              <a:headEnd type="none" w="med" len="med"/>
              <a:tailEnd type="none" w="med" len="med"/>
            </a:ln>
          </p:spPr>
        </p:cxnSp>
        <p:sp>
          <p:nvSpPr>
            <p:cNvPr id="1225" name="Google Shape;1225;p111">
              <a:extLst>
                <a:ext uri="{C183D7F6-B498-43B3-948B-1728B52AA6E4}">
                  <adec:decorative xmlns:adec="http://schemas.microsoft.com/office/drawing/2017/decorative" val="1"/>
                </a:ext>
              </a:extLst>
            </p:cNvPr>
            <p:cNvSpPr/>
            <p:nvPr/>
          </p:nvSpPr>
          <p:spPr>
            <a:xfrm>
              <a:off x="7283725" y="40799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11">
              <a:extLst>
                <a:ext uri="{C183D7F6-B498-43B3-948B-1728B52AA6E4}">
                  <adec:decorative xmlns:adec="http://schemas.microsoft.com/office/drawing/2017/decorative" val="1"/>
                </a:ext>
              </a:extLst>
            </p:cNvPr>
            <p:cNvSpPr/>
            <p:nvPr/>
          </p:nvSpPr>
          <p:spPr>
            <a:xfrm>
              <a:off x="6859500" y="432118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11">
              <a:extLst>
                <a:ext uri="{C183D7F6-B498-43B3-948B-1728B52AA6E4}">
                  <adec:decorative xmlns:adec="http://schemas.microsoft.com/office/drawing/2017/decorative" val="1"/>
                </a:ext>
              </a:extLst>
            </p:cNvPr>
            <p:cNvSpPr/>
            <p:nvPr/>
          </p:nvSpPr>
          <p:spPr>
            <a:xfrm>
              <a:off x="6863475" y="45624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11">
              <a:extLst>
                <a:ext uri="{C183D7F6-B498-43B3-948B-1728B52AA6E4}">
                  <adec:decorative xmlns:adec="http://schemas.microsoft.com/office/drawing/2017/decorative" val="1"/>
                </a:ext>
              </a:extLst>
            </p:cNvPr>
            <p:cNvSpPr/>
            <p:nvPr/>
          </p:nvSpPr>
          <p:spPr>
            <a:xfrm>
              <a:off x="6853091" y="362629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9" name="Google Shape;1229;p111">
              <a:extLst>
                <a:ext uri="{C183D7F6-B498-43B3-948B-1728B52AA6E4}">
                  <adec:decorative xmlns:adec="http://schemas.microsoft.com/office/drawing/2017/decorative" val="1"/>
                </a:ext>
              </a:extLst>
            </p:cNvPr>
            <p:cNvCxnSpPr/>
            <p:nvPr/>
          </p:nvCxnSpPr>
          <p:spPr>
            <a:xfrm>
              <a:off x="6999791" y="3703091"/>
              <a:ext cx="67200" cy="300"/>
            </a:xfrm>
            <a:prstGeom prst="straightConnector1">
              <a:avLst/>
            </a:prstGeom>
            <a:noFill/>
            <a:ln w="9525" cap="flat" cmpd="sng">
              <a:solidFill>
                <a:srgbClr val="595959"/>
              </a:solidFill>
              <a:prstDash val="solid"/>
              <a:round/>
              <a:headEnd type="none" w="med" len="med"/>
              <a:tailEnd type="none" w="med" len="med"/>
            </a:ln>
          </p:spPr>
        </p:cxnSp>
        <p:sp>
          <p:nvSpPr>
            <p:cNvPr id="1230" name="Google Shape;1230;p111">
              <a:extLst>
                <a:ext uri="{C183D7F6-B498-43B3-948B-1728B52AA6E4}">
                  <adec:decorative xmlns:adec="http://schemas.microsoft.com/office/drawing/2017/decorative" val="1"/>
                </a:ext>
              </a:extLst>
            </p:cNvPr>
            <p:cNvSpPr/>
            <p:nvPr/>
          </p:nvSpPr>
          <p:spPr>
            <a:xfrm>
              <a:off x="7066991" y="362629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1" name="Google Shape;1231;p111">
              <a:extLst>
                <a:ext uri="{C183D7F6-B498-43B3-948B-1728B52AA6E4}">
                  <adec:decorative xmlns:adec="http://schemas.microsoft.com/office/drawing/2017/decorative" val="1"/>
                </a:ext>
              </a:extLst>
            </p:cNvPr>
            <p:cNvCxnSpPr/>
            <p:nvPr/>
          </p:nvCxnSpPr>
          <p:spPr>
            <a:xfrm>
              <a:off x="7213691" y="3703091"/>
              <a:ext cx="67200" cy="300"/>
            </a:xfrm>
            <a:prstGeom prst="straightConnector1">
              <a:avLst/>
            </a:prstGeom>
            <a:noFill/>
            <a:ln w="9525" cap="flat" cmpd="sng">
              <a:solidFill>
                <a:srgbClr val="595959"/>
              </a:solidFill>
              <a:prstDash val="solid"/>
              <a:round/>
              <a:headEnd type="none" w="med" len="med"/>
              <a:tailEnd type="none" w="med" len="med"/>
            </a:ln>
          </p:spPr>
        </p:cxnSp>
        <p:sp>
          <p:nvSpPr>
            <p:cNvPr id="1232" name="Google Shape;1232;p111">
              <a:extLst>
                <a:ext uri="{C183D7F6-B498-43B3-948B-1728B52AA6E4}">
                  <adec:decorative xmlns:adec="http://schemas.microsoft.com/office/drawing/2017/decorative" val="1"/>
                </a:ext>
              </a:extLst>
            </p:cNvPr>
            <p:cNvSpPr/>
            <p:nvPr/>
          </p:nvSpPr>
          <p:spPr>
            <a:xfrm>
              <a:off x="7280891" y="362629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3" name="Google Shape;1233;p111">
              <a:extLst>
                <a:ext uri="{C183D7F6-B498-43B3-948B-1728B52AA6E4}">
                  <adec:decorative xmlns:adec="http://schemas.microsoft.com/office/drawing/2017/decorative" val="1"/>
                </a:ext>
              </a:extLst>
            </p:cNvPr>
            <p:cNvCxnSpPr/>
            <p:nvPr/>
          </p:nvCxnSpPr>
          <p:spPr>
            <a:xfrm>
              <a:off x="7431166" y="3703091"/>
              <a:ext cx="67200" cy="300"/>
            </a:xfrm>
            <a:prstGeom prst="straightConnector1">
              <a:avLst/>
            </a:prstGeom>
            <a:noFill/>
            <a:ln w="9525" cap="flat" cmpd="sng">
              <a:solidFill>
                <a:srgbClr val="595959"/>
              </a:solidFill>
              <a:prstDash val="solid"/>
              <a:round/>
              <a:headEnd type="none" w="med" len="med"/>
              <a:tailEnd type="none" w="med" len="med"/>
            </a:ln>
          </p:spPr>
        </p:cxnSp>
        <p:sp>
          <p:nvSpPr>
            <p:cNvPr id="1234" name="Google Shape;1234;p111">
              <a:extLst>
                <a:ext uri="{C183D7F6-B498-43B3-948B-1728B52AA6E4}">
                  <adec:decorative xmlns:adec="http://schemas.microsoft.com/office/drawing/2017/decorative" val="1"/>
                </a:ext>
              </a:extLst>
            </p:cNvPr>
            <p:cNvSpPr/>
            <p:nvPr/>
          </p:nvSpPr>
          <p:spPr>
            <a:xfrm>
              <a:off x="7501941" y="362629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11">
              <a:extLst>
                <a:ext uri="{C183D7F6-B498-43B3-948B-1728B52AA6E4}">
                  <adec:decorative xmlns:adec="http://schemas.microsoft.com/office/drawing/2017/decorative" val="1"/>
                </a:ext>
              </a:extLst>
            </p:cNvPr>
            <p:cNvSpPr/>
            <p:nvPr/>
          </p:nvSpPr>
          <p:spPr>
            <a:xfrm>
              <a:off x="6851983" y="3854967"/>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6" name="Google Shape;1236;p111">
              <a:extLst>
                <a:ext uri="{C183D7F6-B498-43B3-948B-1728B52AA6E4}">
                  <adec:decorative xmlns:adec="http://schemas.microsoft.com/office/drawing/2017/decorative" val="1"/>
                </a:ext>
              </a:extLst>
            </p:cNvPr>
            <p:cNvCxnSpPr/>
            <p:nvPr/>
          </p:nvCxnSpPr>
          <p:spPr>
            <a:xfrm>
              <a:off x="6998683" y="3931767"/>
              <a:ext cx="67200" cy="300"/>
            </a:xfrm>
            <a:prstGeom prst="straightConnector1">
              <a:avLst/>
            </a:prstGeom>
            <a:noFill/>
            <a:ln w="9525" cap="flat" cmpd="sng">
              <a:solidFill>
                <a:srgbClr val="595959"/>
              </a:solidFill>
              <a:prstDash val="solid"/>
              <a:round/>
              <a:headEnd type="none" w="med" len="med"/>
              <a:tailEnd type="none" w="med" len="med"/>
            </a:ln>
          </p:spPr>
        </p:cxnSp>
        <p:sp>
          <p:nvSpPr>
            <p:cNvPr id="1237" name="Google Shape;1237;p111">
              <a:extLst>
                <a:ext uri="{C183D7F6-B498-43B3-948B-1728B52AA6E4}">
                  <adec:decorative xmlns:adec="http://schemas.microsoft.com/office/drawing/2017/decorative" val="1"/>
                </a:ext>
              </a:extLst>
            </p:cNvPr>
            <p:cNvSpPr/>
            <p:nvPr/>
          </p:nvSpPr>
          <p:spPr>
            <a:xfrm>
              <a:off x="7065883" y="3854967"/>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8" name="Google Shape;1238;p111">
              <a:extLst>
                <a:ext uri="{C183D7F6-B498-43B3-948B-1728B52AA6E4}">
                  <adec:decorative xmlns:adec="http://schemas.microsoft.com/office/drawing/2017/decorative" val="1"/>
                </a:ext>
              </a:extLst>
            </p:cNvPr>
            <p:cNvCxnSpPr/>
            <p:nvPr/>
          </p:nvCxnSpPr>
          <p:spPr>
            <a:xfrm>
              <a:off x="7212583" y="3931767"/>
              <a:ext cx="67200" cy="300"/>
            </a:xfrm>
            <a:prstGeom prst="straightConnector1">
              <a:avLst/>
            </a:prstGeom>
            <a:noFill/>
            <a:ln w="9525" cap="flat" cmpd="sng">
              <a:solidFill>
                <a:srgbClr val="595959"/>
              </a:solidFill>
              <a:prstDash val="solid"/>
              <a:round/>
              <a:headEnd type="none" w="med" len="med"/>
              <a:tailEnd type="none" w="med" len="med"/>
            </a:ln>
          </p:spPr>
        </p:cxnSp>
        <p:sp>
          <p:nvSpPr>
            <p:cNvPr id="1239" name="Google Shape;1239;p111">
              <a:extLst>
                <a:ext uri="{C183D7F6-B498-43B3-948B-1728B52AA6E4}">
                  <adec:decorative xmlns:adec="http://schemas.microsoft.com/office/drawing/2017/decorative" val="1"/>
                </a:ext>
              </a:extLst>
            </p:cNvPr>
            <p:cNvSpPr/>
            <p:nvPr/>
          </p:nvSpPr>
          <p:spPr>
            <a:xfrm>
              <a:off x="7279783" y="3854967"/>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0" name="Google Shape;1240;p111">
              <a:extLst>
                <a:ext uri="{C183D7F6-B498-43B3-948B-1728B52AA6E4}">
                  <adec:decorative xmlns:adec="http://schemas.microsoft.com/office/drawing/2017/decorative" val="1"/>
                </a:ext>
              </a:extLst>
            </p:cNvPr>
            <p:cNvCxnSpPr/>
            <p:nvPr/>
          </p:nvCxnSpPr>
          <p:spPr>
            <a:xfrm>
              <a:off x="7430058" y="3931767"/>
              <a:ext cx="67200" cy="300"/>
            </a:xfrm>
            <a:prstGeom prst="straightConnector1">
              <a:avLst/>
            </a:prstGeom>
            <a:noFill/>
            <a:ln w="9525" cap="flat" cmpd="sng">
              <a:solidFill>
                <a:srgbClr val="595959"/>
              </a:solidFill>
              <a:prstDash val="solid"/>
              <a:round/>
              <a:headEnd type="none" w="med" len="med"/>
              <a:tailEnd type="none" w="med" len="med"/>
            </a:ln>
          </p:spPr>
        </p:cxnSp>
        <p:sp>
          <p:nvSpPr>
            <p:cNvPr id="1241" name="Google Shape;1241;p111">
              <a:extLst>
                <a:ext uri="{C183D7F6-B498-43B3-948B-1728B52AA6E4}">
                  <adec:decorative xmlns:adec="http://schemas.microsoft.com/office/drawing/2017/decorative" val="1"/>
                </a:ext>
              </a:extLst>
            </p:cNvPr>
            <p:cNvSpPr/>
            <p:nvPr/>
          </p:nvSpPr>
          <p:spPr>
            <a:xfrm>
              <a:off x="7500833" y="3854967"/>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11">
              <a:extLst>
                <a:ext uri="{C183D7F6-B498-43B3-948B-1728B52AA6E4}">
                  <adec:decorative xmlns:adec="http://schemas.microsoft.com/office/drawing/2017/decorative" val="1"/>
                </a:ext>
              </a:extLst>
            </p:cNvPr>
            <p:cNvSpPr/>
            <p:nvPr/>
          </p:nvSpPr>
          <p:spPr>
            <a:xfrm>
              <a:off x="6849441" y="4325104"/>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3" name="Google Shape;1243;p111">
              <a:extLst>
                <a:ext uri="{C183D7F6-B498-43B3-948B-1728B52AA6E4}">
                  <adec:decorative xmlns:adec="http://schemas.microsoft.com/office/drawing/2017/decorative" val="1"/>
                </a:ext>
              </a:extLst>
            </p:cNvPr>
            <p:cNvCxnSpPr/>
            <p:nvPr/>
          </p:nvCxnSpPr>
          <p:spPr>
            <a:xfrm>
              <a:off x="6996141" y="4401904"/>
              <a:ext cx="67200" cy="300"/>
            </a:xfrm>
            <a:prstGeom prst="straightConnector1">
              <a:avLst/>
            </a:prstGeom>
            <a:noFill/>
            <a:ln w="9525" cap="flat" cmpd="sng">
              <a:solidFill>
                <a:srgbClr val="595959"/>
              </a:solidFill>
              <a:prstDash val="solid"/>
              <a:round/>
              <a:headEnd type="none" w="med" len="med"/>
              <a:tailEnd type="none" w="med" len="med"/>
            </a:ln>
          </p:spPr>
        </p:cxnSp>
        <p:sp>
          <p:nvSpPr>
            <p:cNvPr id="1244" name="Google Shape;1244;p111">
              <a:extLst>
                <a:ext uri="{C183D7F6-B498-43B3-948B-1728B52AA6E4}">
                  <adec:decorative xmlns:adec="http://schemas.microsoft.com/office/drawing/2017/decorative" val="1"/>
                </a:ext>
              </a:extLst>
            </p:cNvPr>
            <p:cNvSpPr/>
            <p:nvPr/>
          </p:nvSpPr>
          <p:spPr>
            <a:xfrm>
              <a:off x="7063341" y="4325104"/>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5" name="Google Shape;1245;p111">
              <a:extLst>
                <a:ext uri="{C183D7F6-B498-43B3-948B-1728B52AA6E4}">
                  <adec:decorative xmlns:adec="http://schemas.microsoft.com/office/drawing/2017/decorative" val="1"/>
                </a:ext>
              </a:extLst>
            </p:cNvPr>
            <p:cNvCxnSpPr/>
            <p:nvPr/>
          </p:nvCxnSpPr>
          <p:spPr>
            <a:xfrm>
              <a:off x="7210041" y="4401904"/>
              <a:ext cx="67200" cy="300"/>
            </a:xfrm>
            <a:prstGeom prst="straightConnector1">
              <a:avLst/>
            </a:prstGeom>
            <a:noFill/>
            <a:ln w="9525" cap="flat" cmpd="sng">
              <a:solidFill>
                <a:srgbClr val="595959"/>
              </a:solidFill>
              <a:prstDash val="solid"/>
              <a:round/>
              <a:headEnd type="none" w="med" len="med"/>
              <a:tailEnd type="none" w="med" len="med"/>
            </a:ln>
          </p:spPr>
        </p:cxnSp>
        <p:sp>
          <p:nvSpPr>
            <p:cNvPr id="1246" name="Google Shape;1246;p111">
              <a:extLst>
                <a:ext uri="{C183D7F6-B498-43B3-948B-1728B52AA6E4}">
                  <adec:decorative xmlns:adec="http://schemas.microsoft.com/office/drawing/2017/decorative" val="1"/>
                </a:ext>
              </a:extLst>
            </p:cNvPr>
            <p:cNvSpPr/>
            <p:nvPr/>
          </p:nvSpPr>
          <p:spPr>
            <a:xfrm>
              <a:off x="7277241" y="4325104"/>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7" name="Google Shape;1247;p111">
              <a:extLst>
                <a:ext uri="{C183D7F6-B498-43B3-948B-1728B52AA6E4}">
                  <adec:decorative xmlns:adec="http://schemas.microsoft.com/office/drawing/2017/decorative" val="1"/>
                </a:ext>
              </a:extLst>
            </p:cNvPr>
            <p:cNvCxnSpPr/>
            <p:nvPr/>
          </p:nvCxnSpPr>
          <p:spPr>
            <a:xfrm>
              <a:off x="7427516" y="4401904"/>
              <a:ext cx="67200" cy="300"/>
            </a:xfrm>
            <a:prstGeom prst="straightConnector1">
              <a:avLst/>
            </a:prstGeom>
            <a:noFill/>
            <a:ln w="9525" cap="flat" cmpd="sng">
              <a:solidFill>
                <a:srgbClr val="595959"/>
              </a:solidFill>
              <a:prstDash val="solid"/>
              <a:round/>
              <a:headEnd type="none" w="med" len="med"/>
              <a:tailEnd type="none" w="med" len="med"/>
            </a:ln>
          </p:spPr>
        </p:cxnSp>
        <p:sp>
          <p:nvSpPr>
            <p:cNvPr id="1248" name="Google Shape;1248;p111">
              <a:extLst>
                <a:ext uri="{C183D7F6-B498-43B3-948B-1728B52AA6E4}">
                  <adec:decorative xmlns:adec="http://schemas.microsoft.com/office/drawing/2017/decorative" val="1"/>
                </a:ext>
              </a:extLst>
            </p:cNvPr>
            <p:cNvSpPr/>
            <p:nvPr/>
          </p:nvSpPr>
          <p:spPr>
            <a:xfrm>
              <a:off x="7498291" y="4325104"/>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11">
              <a:extLst>
                <a:ext uri="{C183D7F6-B498-43B3-948B-1728B52AA6E4}">
                  <adec:decorative xmlns:adec="http://schemas.microsoft.com/office/drawing/2017/decorative" val="1"/>
                </a:ext>
              </a:extLst>
            </p:cNvPr>
            <p:cNvSpPr/>
            <p:nvPr/>
          </p:nvSpPr>
          <p:spPr>
            <a:xfrm>
              <a:off x="6855583" y="4557237"/>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50" name="Google Shape;1250;p111">
              <a:extLst>
                <a:ext uri="{C183D7F6-B498-43B3-948B-1728B52AA6E4}">
                  <adec:decorative xmlns:adec="http://schemas.microsoft.com/office/drawing/2017/decorative" val="1"/>
                </a:ext>
              </a:extLst>
            </p:cNvPr>
            <p:cNvCxnSpPr/>
            <p:nvPr/>
          </p:nvCxnSpPr>
          <p:spPr>
            <a:xfrm>
              <a:off x="7002283" y="4634037"/>
              <a:ext cx="67200" cy="300"/>
            </a:xfrm>
            <a:prstGeom prst="straightConnector1">
              <a:avLst/>
            </a:prstGeom>
            <a:noFill/>
            <a:ln w="9525" cap="flat" cmpd="sng">
              <a:solidFill>
                <a:srgbClr val="595959"/>
              </a:solidFill>
              <a:prstDash val="solid"/>
              <a:round/>
              <a:headEnd type="none" w="med" len="med"/>
              <a:tailEnd type="none" w="med" len="med"/>
            </a:ln>
          </p:spPr>
        </p:cxnSp>
        <p:sp>
          <p:nvSpPr>
            <p:cNvPr id="1251" name="Google Shape;1251;p111">
              <a:extLst>
                <a:ext uri="{C183D7F6-B498-43B3-948B-1728B52AA6E4}">
                  <adec:decorative xmlns:adec="http://schemas.microsoft.com/office/drawing/2017/decorative" val="1"/>
                </a:ext>
              </a:extLst>
            </p:cNvPr>
            <p:cNvSpPr/>
            <p:nvPr/>
          </p:nvSpPr>
          <p:spPr>
            <a:xfrm>
              <a:off x="7069483" y="4557237"/>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52" name="Google Shape;1252;p111">
              <a:extLst>
                <a:ext uri="{C183D7F6-B498-43B3-948B-1728B52AA6E4}">
                  <adec:decorative xmlns:adec="http://schemas.microsoft.com/office/drawing/2017/decorative" val="1"/>
                </a:ext>
              </a:extLst>
            </p:cNvPr>
            <p:cNvCxnSpPr/>
            <p:nvPr/>
          </p:nvCxnSpPr>
          <p:spPr>
            <a:xfrm>
              <a:off x="7216183" y="4634037"/>
              <a:ext cx="67200" cy="300"/>
            </a:xfrm>
            <a:prstGeom prst="straightConnector1">
              <a:avLst/>
            </a:prstGeom>
            <a:noFill/>
            <a:ln w="9525" cap="flat" cmpd="sng">
              <a:solidFill>
                <a:srgbClr val="595959"/>
              </a:solidFill>
              <a:prstDash val="solid"/>
              <a:round/>
              <a:headEnd type="none" w="med" len="med"/>
              <a:tailEnd type="none" w="med" len="med"/>
            </a:ln>
          </p:spPr>
        </p:cxnSp>
        <p:sp>
          <p:nvSpPr>
            <p:cNvPr id="1253" name="Google Shape;1253;p111">
              <a:extLst>
                <a:ext uri="{C183D7F6-B498-43B3-948B-1728B52AA6E4}">
                  <adec:decorative xmlns:adec="http://schemas.microsoft.com/office/drawing/2017/decorative" val="1"/>
                </a:ext>
              </a:extLst>
            </p:cNvPr>
            <p:cNvSpPr/>
            <p:nvPr/>
          </p:nvSpPr>
          <p:spPr>
            <a:xfrm>
              <a:off x="7283383" y="4557237"/>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54" name="Google Shape;1254;p111">
              <a:extLst>
                <a:ext uri="{C183D7F6-B498-43B3-948B-1728B52AA6E4}">
                  <adec:decorative xmlns:adec="http://schemas.microsoft.com/office/drawing/2017/decorative" val="1"/>
                </a:ext>
              </a:extLst>
            </p:cNvPr>
            <p:cNvCxnSpPr/>
            <p:nvPr/>
          </p:nvCxnSpPr>
          <p:spPr>
            <a:xfrm>
              <a:off x="7433658" y="4634037"/>
              <a:ext cx="67200" cy="300"/>
            </a:xfrm>
            <a:prstGeom prst="straightConnector1">
              <a:avLst/>
            </a:prstGeom>
            <a:noFill/>
            <a:ln w="9525" cap="flat" cmpd="sng">
              <a:solidFill>
                <a:srgbClr val="595959"/>
              </a:solidFill>
              <a:prstDash val="solid"/>
              <a:round/>
              <a:headEnd type="none" w="med" len="med"/>
              <a:tailEnd type="none" w="med" len="med"/>
            </a:ln>
          </p:spPr>
        </p:cxnSp>
        <p:sp>
          <p:nvSpPr>
            <p:cNvPr id="1255" name="Google Shape;1255;p111">
              <a:extLst>
                <a:ext uri="{C183D7F6-B498-43B3-948B-1728B52AA6E4}">
                  <adec:decorative xmlns:adec="http://schemas.microsoft.com/office/drawing/2017/decorative" val="1"/>
                </a:ext>
              </a:extLst>
            </p:cNvPr>
            <p:cNvSpPr/>
            <p:nvPr/>
          </p:nvSpPr>
          <p:spPr>
            <a:xfrm>
              <a:off x="7504433" y="4557237"/>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11">
              <a:extLst>
                <a:ext uri="{C183D7F6-B498-43B3-948B-1728B52AA6E4}">
                  <adec:decorative xmlns:adec="http://schemas.microsoft.com/office/drawing/2017/decorative" val="1"/>
                </a:ext>
              </a:extLst>
            </p:cNvPr>
            <p:cNvSpPr/>
            <p:nvPr/>
          </p:nvSpPr>
          <p:spPr>
            <a:xfrm>
              <a:off x="2995009" y="3630346"/>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11">
              <a:extLst>
                <a:ext uri="{C183D7F6-B498-43B3-948B-1728B52AA6E4}">
                  <adec:decorative xmlns:adec="http://schemas.microsoft.com/office/drawing/2017/decorative" val="1"/>
                </a:ext>
              </a:extLst>
            </p:cNvPr>
            <p:cNvSpPr/>
            <p:nvPr/>
          </p:nvSpPr>
          <p:spPr>
            <a:xfrm>
              <a:off x="2993759" y="3628166"/>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11">
              <a:extLst>
                <a:ext uri="{C183D7F6-B498-43B3-948B-1728B52AA6E4}">
                  <adec:decorative xmlns:adec="http://schemas.microsoft.com/office/drawing/2017/decorative" val="1"/>
                </a:ext>
              </a:extLst>
            </p:cNvPr>
            <p:cNvSpPr/>
            <p:nvPr/>
          </p:nvSpPr>
          <p:spPr>
            <a:xfrm>
              <a:off x="2993392" y="362887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59" name="Google Shape;1259;p111">
              <a:extLst>
                <a:ext uri="{C183D7F6-B498-43B3-948B-1728B52AA6E4}">
                  <adec:decorative xmlns:adec="http://schemas.microsoft.com/office/drawing/2017/decorative" val="1"/>
                </a:ext>
              </a:extLst>
            </p:cNvPr>
            <p:cNvCxnSpPr/>
            <p:nvPr/>
          </p:nvCxnSpPr>
          <p:spPr>
            <a:xfrm>
              <a:off x="3140092" y="3705671"/>
              <a:ext cx="67200" cy="300"/>
            </a:xfrm>
            <a:prstGeom prst="straightConnector1">
              <a:avLst/>
            </a:prstGeom>
            <a:noFill/>
            <a:ln w="9525" cap="flat" cmpd="sng">
              <a:solidFill>
                <a:srgbClr val="595959"/>
              </a:solidFill>
              <a:prstDash val="solid"/>
              <a:round/>
              <a:headEnd type="none" w="med" len="med"/>
              <a:tailEnd type="none" w="med" len="med"/>
            </a:ln>
          </p:spPr>
        </p:cxnSp>
        <p:sp>
          <p:nvSpPr>
            <p:cNvPr id="1260" name="Google Shape;1260;p111">
              <a:extLst>
                <a:ext uri="{C183D7F6-B498-43B3-948B-1728B52AA6E4}">
                  <adec:decorative xmlns:adec="http://schemas.microsoft.com/office/drawing/2017/decorative" val="1"/>
                </a:ext>
              </a:extLst>
            </p:cNvPr>
            <p:cNvSpPr/>
            <p:nvPr/>
          </p:nvSpPr>
          <p:spPr>
            <a:xfrm>
              <a:off x="3207292" y="362887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61" name="Google Shape;1261;p111">
              <a:extLst>
                <a:ext uri="{C183D7F6-B498-43B3-948B-1728B52AA6E4}">
                  <adec:decorative xmlns:adec="http://schemas.microsoft.com/office/drawing/2017/decorative" val="1"/>
                </a:ext>
              </a:extLst>
            </p:cNvPr>
            <p:cNvCxnSpPr/>
            <p:nvPr/>
          </p:nvCxnSpPr>
          <p:spPr>
            <a:xfrm>
              <a:off x="3353992" y="3705671"/>
              <a:ext cx="67200" cy="300"/>
            </a:xfrm>
            <a:prstGeom prst="straightConnector1">
              <a:avLst/>
            </a:prstGeom>
            <a:noFill/>
            <a:ln w="9525" cap="flat" cmpd="sng">
              <a:solidFill>
                <a:srgbClr val="595959"/>
              </a:solidFill>
              <a:prstDash val="solid"/>
              <a:round/>
              <a:headEnd type="none" w="med" len="med"/>
              <a:tailEnd type="none" w="med" len="med"/>
            </a:ln>
          </p:spPr>
        </p:cxnSp>
        <p:sp>
          <p:nvSpPr>
            <p:cNvPr id="1262" name="Google Shape;1262;p111">
              <a:extLst>
                <a:ext uri="{C183D7F6-B498-43B3-948B-1728B52AA6E4}">
                  <adec:decorative xmlns:adec="http://schemas.microsoft.com/office/drawing/2017/decorative" val="1"/>
                </a:ext>
              </a:extLst>
            </p:cNvPr>
            <p:cNvSpPr/>
            <p:nvPr/>
          </p:nvSpPr>
          <p:spPr>
            <a:xfrm>
              <a:off x="3421192" y="362887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63" name="Google Shape;1263;p111">
              <a:extLst>
                <a:ext uri="{C183D7F6-B498-43B3-948B-1728B52AA6E4}">
                  <adec:decorative xmlns:adec="http://schemas.microsoft.com/office/drawing/2017/decorative" val="1"/>
                </a:ext>
              </a:extLst>
            </p:cNvPr>
            <p:cNvCxnSpPr/>
            <p:nvPr/>
          </p:nvCxnSpPr>
          <p:spPr>
            <a:xfrm>
              <a:off x="3571467" y="3705671"/>
              <a:ext cx="67200" cy="300"/>
            </a:xfrm>
            <a:prstGeom prst="straightConnector1">
              <a:avLst/>
            </a:prstGeom>
            <a:noFill/>
            <a:ln w="9525" cap="flat" cmpd="sng">
              <a:solidFill>
                <a:srgbClr val="595959"/>
              </a:solidFill>
              <a:prstDash val="solid"/>
              <a:round/>
              <a:headEnd type="none" w="med" len="med"/>
              <a:tailEnd type="none" w="med" len="med"/>
            </a:ln>
          </p:spPr>
        </p:cxnSp>
        <p:sp>
          <p:nvSpPr>
            <p:cNvPr id="1264" name="Google Shape;1264;p111">
              <a:extLst>
                <a:ext uri="{C183D7F6-B498-43B3-948B-1728B52AA6E4}">
                  <adec:decorative xmlns:adec="http://schemas.microsoft.com/office/drawing/2017/decorative" val="1"/>
                </a:ext>
              </a:extLst>
            </p:cNvPr>
            <p:cNvSpPr/>
            <p:nvPr/>
          </p:nvSpPr>
          <p:spPr>
            <a:xfrm>
              <a:off x="3642242" y="3628871"/>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8"/>
        <p:cNvGrpSpPr/>
        <p:nvPr/>
      </p:nvGrpSpPr>
      <p:grpSpPr>
        <a:xfrm>
          <a:off x="0" y="0"/>
          <a:ext cx="0" cy="0"/>
          <a:chOff x="0" y="0"/>
          <a:chExt cx="0" cy="0"/>
        </a:xfrm>
      </p:grpSpPr>
      <p:sp>
        <p:nvSpPr>
          <p:cNvPr id="1269" name="Google Shape;1269;p112"/>
          <p:cNvSpPr txBox="1">
            <a:spLocks noGrp="1"/>
          </p:cNvSpPr>
          <p:nvPr>
            <p:ph type="ctrTitle"/>
          </p:nvPr>
        </p:nvSpPr>
        <p:spPr>
          <a:xfrm>
            <a:off x="718650" y="462325"/>
            <a:ext cx="7482600" cy="6060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11385B"/>
                </a:solidFill>
                <a:latin typeface="Source Sans Pro"/>
                <a:ea typeface="Source Sans Pro"/>
                <a:cs typeface="Source Sans Pro"/>
                <a:sym typeface="Source Sans Pro"/>
              </a:rPr>
              <a:t>Spanish ease of navigation within a topic</a:t>
            </a:r>
            <a:endParaRPr sz="2800" b="1">
              <a:solidFill>
                <a:srgbClr val="11385B"/>
              </a:solidFill>
              <a:latin typeface="Source Sans Pro"/>
              <a:ea typeface="Source Sans Pro"/>
              <a:cs typeface="Source Sans Pro"/>
              <a:sym typeface="Source Sans Pro"/>
            </a:endParaRPr>
          </a:p>
        </p:txBody>
      </p:sp>
      <p:sp>
        <p:nvSpPr>
          <p:cNvPr id="1270" name="Google Shape;1270;p112"/>
          <p:cNvSpPr txBox="1">
            <a:spLocks noGrp="1"/>
          </p:cNvSpPr>
          <p:nvPr>
            <p:ph type="subTitle" idx="2"/>
          </p:nvPr>
        </p:nvSpPr>
        <p:spPr>
          <a:xfrm>
            <a:off x="718649" y="216050"/>
            <a:ext cx="3546300" cy="667500"/>
          </a:xfrm>
          <a:prstGeom prst="rect">
            <a:avLst/>
          </a:prstGeom>
          <a:effectLst/>
        </p:spPr>
        <p:txBody>
          <a:bodyPr spcFirstLastPara="1" wrap="square" lIns="91425" tIns="91425" rIns="91425" bIns="91425" anchor="ctr" anchorCtr="0">
            <a:noAutofit/>
          </a:bodyPr>
          <a:lstStyle/>
          <a:p>
            <a:pPr marL="0" lvl="0" indent="0" algn="l" rtl="0">
              <a:spcBef>
                <a:spcPts val="0"/>
              </a:spcBef>
              <a:spcAft>
                <a:spcPts val="1600"/>
              </a:spcAft>
              <a:buNone/>
            </a:pPr>
            <a:r>
              <a:rPr lang="en" dirty="0">
                <a:solidFill>
                  <a:srgbClr val="11385B"/>
                </a:solidFill>
              </a:rPr>
              <a:t>About the test</a:t>
            </a:r>
            <a:endParaRPr dirty="0">
              <a:solidFill>
                <a:srgbClr val="11385B"/>
              </a:solidFill>
            </a:endParaRPr>
          </a:p>
        </p:txBody>
      </p:sp>
      <p:sp>
        <p:nvSpPr>
          <p:cNvPr id="1271" name="Google Shape;1271;p112"/>
          <p:cNvSpPr txBox="1">
            <a:spLocks noGrp="1"/>
          </p:cNvSpPr>
          <p:nvPr>
            <p:ph type="sldNum" idx="3"/>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1272" name="Google Shape;1272;p112"/>
          <p:cNvSpPr txBox="1">
            <a:spLocks noGrp="1"/>
          </p:cNvSpPr>
          <p:nvPr>
            <p:ph type="body" idx="1"/>
          </p:nvPr>
        </p:nvSpPr>
        <p:spPr>
          <a:xfrm>
            <a:off x="749075" y="1068475"/>
            <a:ext cx="6430500" cy="560100"/>
          </a:xfrm>
          <a:prstGeom prst="rect">
            <a:avLst/>
          </a:prstGeom>
          <a:effectLst/>
        </p:spPr>
        <p:txBody>
          <a:bodyPr spcFirstLastPara="1" wrap="square" lIns="91425" tIns="91425" rIns="91425" bIns="91425" anchor="t" anchorCtr="0">
            <a:noAutofit/>
          </a:bodyPr>
          <a:lstStyle/>
          <a:p>
            <a:pPr marL="0" lvl="0" indent="0" algn="l" rtl="0">
              <a:spcBef>
                <a:spcPts val="0"/>
              </a:spcBef>
              <a:spcAft>
                <a:spcPts val="1000"/>
              </a:spcAft>
              <a:buNone/>
            </a:pPr>
            <a:r>
              <a:rPr lang="en" sz="1400" dirty="0">
                <a:solidFill>
                  <a:srgbClr val="11385B"/>
                </a:solidFill>
              </a:rPr>
              <a:t>Each dot represents a click in the path to complete the task. Mobile participants needed to click around more to get the information they needed.</a:t>
            </a:r>
            <a:endParaRPr sz="1400" dirty="0">
              <a:solidFill>
                <a:srgbClr val="11385B"/>
              </a:solidFill>
            </a:endParaRPr>
          </a:p>
        </p:txBody>
      </p:sp>
      <p:grpSp>
        <p:nvGrpSpPr>
          <p:cNvPr id="2" name="Group 1" descr="In the Spanish version - A display of tasks 1 through 5, illustrating the number of clicks, represented by dots, that are needed for a participant to complete the task. A comparison of clicks needed for each task when using desktop vs. mobile is also shown. Significantly more clicks are needed for mobiles tasks.  ">
            <a:extLst>
              <a:ext uri="{FF2B5EF4-FFF2-40B4-BE49-F238E27FC236}">
                <a16:creationId xmlns:a16="http://schemas.microsoft.com/office/drawing/2014/main" id="{D28B1D1B-DF1A-A733-F0B5-73A814F9D3D2}"/>
              </a:ext>
            </a:extLst>
          </p:cNvPr>
          <p:cNvGrpSpPr/>
          <p:nvPr/>
        </p:nvGrpSpPr>
        <p:grpSpPr>
          <a:xfrm>
            <a:off x="790725" y="1886075"/>
            <a:ext cx="7072550" cy="2835063"/>
            <a:chOff x="790725" y="1886075"/>
            <a:chExt cx="7072550" cy="2835063"/>
          </a:xfrm>
        </p:grpSpPr>
        <p:sp>
          <p:nvSpPr>
            <p:cNvPr id="1273" name="Google Shape;1273;p112"/>
            <p:cNvSpPr txBox="1"/>
            <p:nvPr/>
          </p:nvSpPr>
          <p:spPr>
            <a:xfrm rot="-5400000">
              <a:off x="395175" y="2372275"/>
              <a:ext cx="1160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Helvetica Neue"/>
                  <a:ea typeface="Helvetica Neue"/>
                  <a:cs typeface="Helvetica Neue"/>
                  <a:sym typeface="Helvetica Neue"/>
                </a:rPr>
                <a:t>desktop</a:t>
              </a:r>
              <a:endParaRPr sz="1200" b="1">
                <a:latin typeface="Helvetica Neue"/>
                <a:ea typeface="Helvetica Neue"/>
                <a:cs typeface="Helvetica Neue"/>
                <a:sym typeface="Helvetica Neue"/>
              </a:endParaRPr>
            </a:p>
          </p:txBody>
        </p:sp>
        <p:sp>
          <p:nvSpPr>
            <p:cNvPr id="1274" name="Google Shape;1274;p112"/>
            <p:cNvSpPr txBox="1"/>
            <p:nvPr/>
          </p:nvSpPr>
          <p:spPr>
            <a:xfrm rot="-5400000">
              <a:off x="587325" y="3923700"/>
              <a:ext cx="776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Helvetica Neue"/>
                  <a:ea typeface="Helvetica Neue"/>
                  <a:cs typeface="Helvetica Neue"/>
                  <a:sym typeface="Helvetica Neue"/>
                </a:rPr>
                <a:t>mobile</a:t>
              </a:r>
              <a:endParaRPr sz="1200" b="1">
                <a:latin typeface="Helvetica Neue"/>
                <a:ea typeface="Helvetica Neue"/>
                <a:cs typeface="Helvetica Neue"/>
                <a:sym typeface="Helvetica Neue"/>
              </a:endParaRPr>
            </a:p>
          </p:txBody>
        </p:sp>
        <p:sp>
          <p:nvSpPr>
            <p:cNvPr id="1275" name="Google Shape;1275;p112"/>
            <p:cNvSpPr txBox="1"/>
            <p:nvPr/>
          </p:nvSpPr>
          <p:spPr>
            <a:xfrm>
              <a:off x="1091475" y="1889300"/>
              <a:ext cx="770100" cy="369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Helvetica Neue"/>
                  <a:ea typeface="Helvetica Neue"/>
                  <a:cs typeface="Helvetica Neue"/>
                  <a:sym typeface="Helvetica Neue"/>
                </a:rPr>
                <a:t>Task 2</a:t>
              </a:r>
              <a:endParaRPr sz="1200">
                <a:latin typeface="Helvetica Neue"/>
                <a:ea typeface="Helvetica Neue"/>
                <a:cs typeface="Helvetica Neue"/>
                <a:sym typeface="Helvetica Neue"/>
              </a:endParaRPr>
            </a:p>
          </p:txBody>
        </p:sp>
        <p:sp>
          <p:nvSpPr>
            <p:cNvPr id="1276" name="Google Shape;1276;p112"/>
            <p:cNvSpPr txBox="1"/>
            <p:nvPr/>
          </p:nvSpPr>
          <p:spPr>
            <a:xfrm>
              <a:off x="2989300" y="1886075"/>
              <a:ext cx="630000" cy="369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Helvetica Neue"/>
                  <a:ea typeface="Helvetica Neue"/>
                  <a:cs typeface="Helvetica Neue"/>
                  <a:sym typeface="Helvetica Neue"/>
                </a:rPr>
                <a:t>Task 3</a:t>
              </a:r>
              <a:endParaRPr sz="1200">
                <a:latin typeface="Helvetica Neue"/>
                <a:ea typeface="Helvetica Neue"/>
                <a:cs typeface="Helvetica Neue"/>
                <a:sym typeface="Helvetica Neue"/>
              </a:endParaRPr>
            </a:p>
          </p:txBody>
        </p:sp>
        <p:sp>
          <p:nvSpPr>
            <p:cNvPr id="1277" name="Google Shape;1277;p112"/>
            <p:cNvSpPr txBox="1"/>
            <p:nvPr/>
          </p:nvSpPr>
          <p:spPr>
            <a:xfrm>
              <a:off x="4881550" y="1886075"/>
              <a:ext cx="630000" cy="369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Helvetica Neue"/>
                  <a:ea typeface="Helvetica Neue"/>
                  <a:cs typeface="Helvetica Neue"/>
                  <a:sym typeface="Helvetica Neue"/>
                </a:rPr>
                <a:t>Task 4</a:t>
              </a:r>
              <a:endParaRPr sz="1200">
                <a:latin typeface="Helvetica Neue"/>
                <a:ea typeface="Helvetica Neue"/>
                <a:cs typeface="Helvetica Neue"/>
                <a:sym typeface="Helvetica Neue"/>
              </a:endParaRPr>
            </a:p>
          </p:txBody>
        </p:sp>
        <p:sp>
          <p:nvSpPr>
            <p:cNvPr id="1278" name="Google Shape;1278;p112"/>
            <p:cNvSpPr txBox="1"/>
            <p:nvPr/>
          </p:nvSpPr>
          <p:spPr>
            <a:xfrm>
              <a:off x="6784200" y="1886075"/>
              <a:ext cx="630000" cy="369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Helvetica Neue"/>
                  <a:ea typeface="Helvetica Neue"/>
                  <a:cs typeface="Helvetica Neue"/>
                  <a:sym typeface="Helvetica Neue"/>
                </a:rPr>
                <a:t>Task 5</a:t>
              </a:r>
              <a:endParaRPr sz="1200">
                <a:latin typeface="Helvetica Neue"/>
                <a:ea typeface="Helvetica Neue"/>
                <a:cs typeface="Helvetica Neue"/>
                <a:sym typeface="Helvetica Neue"/>
              </a:endParaRPr>
            </a:p>
          </p:txBody>
        </p:sp>
        <p:sp>
          <p:nvSpPr>
            <p:cNvPr id="1279" name="Google Shape;1279;p112">
              <a:extLst>
                <a:ext uri="{C183D7F6-B498-43B3-948B-1728B52AA6E4}">
                  <adec:decorative xmlns:adec="http://schemas.microsoft.com/office/drawing/2017/decorative" val="1"/>
                </a:ext>
              </a:extLst>
            </p:cNvPr>
            <p:cNvSpPr/>
            <p:nvPr/>
          </p:nvSpPr>
          <p:spPr>
            <a:xfrm>
              <a:off x="1189275" y="363046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0" name="Google Shape;1280;p112">
              <a:extLst>
                <a:ext uri="{C183D7F6-B498-43B3-948B-1728B52AA6E4}">
                  <adec:decorative xmlns:adec="http://schemas.microsoft.com/office/drawing/2017/decorative" val="1"/>
                </a:ext>
              </a:extLst>
            </p:cNvPr>
            <p:cNvCxnSpPr/>
            <p:nvPr/>
          </p:nvCxnSpPr>
          <p:spPr>
            <a:xfrm>
              <a:off x="1335975" y="3707263"/>
              <a:ext cx="67200" cy="300"/>
            </a:xfrm>
            <a:prstGeom prst="straightConnector1">
              <a:avLst/>
            </a:prstGeom>
            <a:noFill/>
            <a:ln w="9525" cap="flat" cmpd="sng">
              <a:solidFill>
                <a:srgbClr val="595959"/>
              </a:solidFill>
              <a:prstDash val="solid"/>
              <a:round/>
              <a:headEnd type="none" w="med" len="med"/>
              <a:tailEnd type="none" w="med" len="med"/>
            </a:ln>
          </p:spPr>
        </p:cxnSp>
        <p:sp>
          <p:nvSpPr>
            <p:cNvPr id="1281" name="Google Shape;1281;p112">
              <a:extLst>
                <a:ext uri="{C183D7F6-B498-43B3-948B-1728B52AA6E4}">
                  <adec:decorative xmlns:adec="http://schemas.microsoft.com/office/drawing/2017/decorative" val="1"/>
                </a:ext>
              </a:extLst>
            </p:cNvPr>
            <p:cNvSpPr/>
            <p:nvPr/>
          </p:nvSpPr>
          <p:spPr>
            <a:xfrm>
              <a:off x="1403175" y="363046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2" name="Google Shape;1282;p112">
              <a:extLst>
                <a:ext uri="{C183D7F6-B498-43B3-948B-1728B52AA6E4}">
                  <adec:decorative xmlns:adec="http://schemas.microsoft.com/office/drawing/2017/decorative" val="1"/>
                </a:ext>
              </a:extLst>
            </p:cNvPr>
            <p:cNvCxnSpPr/>
            <p:nvPr/>
          </p:nvCxnSpPr>
          <p:spPr>
            <a:xfrm>
              <a:off x="2917700" y="2019675"/>
              <a:ext cx="2400" cy="2673900"/>
            </a:xfrm>
            <a:prstGeom prst="straightConnector1">
              <a:avLst/>
            </a:prstGeom>
            <a:noFill/>
            <a:ln w="9525" cap="flat" cmpd="sng">
              <a:solidFill>
                <a:srgbClr val="DFE1E2"/>
              </a:solidFill>
              <a:prstDash val="solid"/>
              <a:round/>
              <a:headEnd type="none" w="med" len="med"/>
              <a:tailEnd type="none" w="med" len="med"/>
            </a:ln>
          </p:spPr>
        </p:cxnSp>
        <p:cxnSp>
          <p:nvCxnSpPr>
            <p:cNvPr id="1283" name="Google Shape;1283;p112">
              <a:extLst>
                <a:ext uri="{C183D7F6-B498-43B3-948B-1728B52AA6E4}">
                  <adec:decorative xmlns:adec="http://schemas.microsoft.com/office/drawing/2017/decorative" val="1"/>
                </a:ext>
              </a:extLst>
            </p:cNvPr>
            <p:cNvCxnSpPr/>
            <p:nvPr/>
          </p:nvCxnSpPr>
          <p:spPr>
            <a:xfrm>
              <a:off x="4822700" y="2019675"/>
              <a:ext cx="2400" cy="2673900"/>
            </a:xfrm>
            <a:prstGeom prst="straightConnector1">
              <a:avLst/>
            </a:prstGeom>
            <a:noFill/>
            <a:ln w="9525" cap="flat" cmpd="sng">
              <a:solidFill>
                <a:srgbClr val="DFE1E2"/>
              </a:solidFill>
              <a:prstDash val="solid"/>
              <a:round/>
              <a:headEnd type="none" w="med" len="med"/>
              <a:tailEnd type="none" w="med" len="med"/>
            </a:ln>
          </p:spPr>
        </p:cxnSp>
        <p:cxnSp>
          <p:nvCxnSpPr>
            <p:cNvPr id="1284" name="Google Shape;1284;p112">
              <a:extLst>
                <a:ext uri="{C183D7F6-B498-43B3-948B-1728B52AA6E4}">
                  <adec:decorative xmlns:adec="http://schemas.microsoft.com/office/drawing/2017/decorative" val="1"/>
                </a:ext>
              </a:extLst>
            </p:cNvPr>
            <p:cNvCxnSpPr/>
            <p:nvPr/>
          </p:nvCxnSpPr>
          <p:spPr>
            <a:xfrm>
              <a:off x="6727700" y="2019675"/>
              <a:ext cx="2400" cy="2673900"/>
            </a:xfrm>
            <a:prstGeom prst="straightConnector1">
              <a:avLst/>
            </a:prstGeom>
            <a:noFill/>
            <a:ln w="9525" cap="flat" cmpd="sng">
              <a:solidFill>
                <a:srgbClr val="DFE1E2"/>
              </a:solidFill>
              <a:prstDash val="solid"/>
              <a:round/>
              <a:headEnd type="none" w="med" len="med"/>
              <a:tailEnd type="none" w="med" len="med"/>
            </a:ln>
          </p:spPr>
        </p:cxnSp>
        <p:sp>
          <p:nvSpPr>
            <p:cNvPr id="1285" name="Google Shape;1285;p112">
              <a:extLst>
                <a:ext uri="{C183D7F6-B498-43B3-948B-1728B52AA6E4}">
                  <adec:decorative xmlns:adec="http://schemas.microsoft.com/office/drawing/2017/decorative" val="1"/>
                </a:ext>
              </a:extLst>
            </p:cNvPr>
            <p:cNvSpPr/>
            <p:nvPr/>
          </p:nvSpPr>
          <p:spPr>
            <a:xfrm>
              <a:off x="1193188" y="22717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6" name="Google Shape;1286;p112">
              <a:extLst>
                <a:ext uri="{C183D7F6-B498-43B3-948B-1728B52AA6E4}">
                  <adec:decorative xmlns:adec="http://schemas.microsoft.com/office/drawing/2017/decorative" val="1"/>
                </a:ext>
              </a:extLst>
            </p:cNvPr>
            <p:cNvCxnSpPr/>
            <p:nvPr/>
          </p:nvCxnSpPr>
          <p:spPr>
            <a:xfrm>
              <a:off x="1339888" y="2348513"/>
              <a:ext cx="67200" cy="300"/>
            </a:xfrm>
            <a:prstGeom prst="straightConnector1">
              <a:avLst/>
            </a:prstGeom>
            <a:noFill/>
            <a:ln w="9525" cap="flat" cmpd="sng">
              <a:solidFill>
                <a:srgbClr val="595959"/>
              </a:solidFill>
              <a:prstDash val="solid"/>
              <a:round/>
              <a:headEnd type="none" w="med" len="med"/>
              <a:tailEnd type="none" w="med" len="med"/>
            </a:ln>
          </p:spPr>
        </p:cxnSp>
        <p:sp>
          <p:nvSpPr>
            <p:cNvPr id="1287" name="Google Shape;1287;p112">
              <a:extLst>
                <a:ext uri="{C183D7F6-B498-43B3-948B-1728B52AA6E4}">
                  <adec:decorative xmlns:adec="http://schemas.microsoft.com/office/drawing/2017/decorative" val="1"/>
                </a:ext>
              </a:extLst>
            </p:cNvPr>
            <p:cNvSpPr/>
            <p:nvPr/>
          </p:nvSpPr>
          <p:spPr>
            <a:xfrm>
              <a:off x="1407088" y="22717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12">
              <a:extLst>
                <a:ext uri="{C183D7F6-B498-43B3-948B-1728B52AA6E4}">
                  <adec:decorative xmlns:adec="http://schemas.microsoft.com/office/drawing/2017/decorative" val="1"/>
                </a:ext>
              </a:extLst>
            </p:cNvPr>
            <p:cNvSpPr/>
            <p:nvPr/>
          </p:nvSpPr>
          <p:spPr>
            <a:xfrm>
              <a:off x="1193188" y="25003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9" name="Google Shape;1289;p112">
              <a:extLst>
                <a:ext uri="{C183D7F6-B498-43B3-948B-1728B52AA6E4}">
                  <adec:decorative xmlns:adec="http://schemas.microsoft.com/office/drawing/2017/decorative" val="1"/>
                </a:ext>
              </a:extLst>
            </p:cNvPr>
            <p:cNvCxnSpPr/>
            <p:nvPr/>
          </p:nvCxnSpPr>
          <p:spPr>
            <a:xfrm>
              <a:off x="1339888" y="2577113"/>
              <a:ext cx="67200" cy="300"/>
            </a:xfrm>
            <a:prstGeom prst="straightConnector1">
              <a:avLst/>
            </a:prstGeom>
            <a:noFill/>
            <a:ln w="9525" cap="flat" cmpd="sng">
              <a:solidFill>
                <a:srgbClr val="595959"/>
              </a:solidFill>
              <a:prstDash val="solid"/>
              <a:round/>
              <a:headEnd type="none" w="med" len="med"/>
              <a:tailEnd type="none" w="med" len="med"/>
            </a:ln>
          </p:spPr>
        </p:cxnSp>
        <p:sp>
          <p:nvSpPr>
            <p:cNvPr id="1290" name="Google Shape;1290;p112">
              <a:extLst>
                <a:ext uri="{C183D7F6-B498-43B3-948B-1728B52AA6E4}">
                  <adec:decorative xmlns:adec="http://schemas.microsoft.com/office/drawing/2017/decorative" val="1"/>
                </a:ext>
              </a:extLst>
            </p:cNvPr>
            <p:cNvSpPr/>
            <p:nvPr/>
          </p:nvSpPr>
          <p:spPr>
            <a:xfrm>
              <a:off x="1407088" y="25003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12">
              <a:extLst>
                <a:ext uri="{C183D7F6-B498-43B3-948B-1728B52AA6E4}">
                  <adec:decorative xmlns:adec="http://schemas.microsoft.com/office/drawing/2017/decorative" val="1"/>
                </a:ext>
              </a:extLst>
            </p:cNvPr>
            <p:cNvSpPr/>
            <p:nvPr/>
          </p:nvSpPr>
          <p:spPr>
            <a:xfrm>
              <a:off x="1193188" y="27289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92" name="Google Shape;1292;p112">
              <a:extLst>
                <a:ext uri="{C183D7F6-B498-43B3-948B-1728B52AA6E4}">
                  <adec:decorative xmlns:adec="http://schemas.microsoft.com/office/drawing/2017/decorative" val="1"/>
                </a:ext>
              </a:extLst>
            </p:cNvPr>
            <p:cNvCxnSpPr/>
            <p:nvPr/>
          </p:nvCxnSpPr>
          <p:spPr>
            <a:xfrm>
              <a:off x="1339888" y="2805713"/>
              <a:ext cx="67200" cy="300"/>
            </a:xfrm>
            <a:prstGeom prst="straightConnector1">
              <a:avLst/>
            </a:prstGeom>
            <a:noFill/>
            <a:ln w="9525" cap="flat" cmpd="sng">
              <a:solidFill>
                <a:srgbClr val="595959"/>
              </a:solidFill>
              <a:prstDash val="solid"/>
              <a:round/>
              <a:headEnd type="none" w="med" len="med"/>
              <a:tailEnd type="none" w="med" len="med"/>
            </a:ln>
          </p:spPr>
        </p:cxnSp>
        <p:sp>
          <p:nvSpPr>
            <p:cNvPr id="1293" name="Google Shape;1293;p112">
              <a:extLst>
                <a:ext uri="{C183D7F6-B498-43B3-948B-1728B52AA6E4}">
                  <adec:decorative xmlns:adec="http://schemas.microsoft.com/office/drawing/2017/decorative" val="1"/>
                </a:ext>
              </a:extLst>
            </p:cNvPr>
            <p:cNvSpPr/>
            <p:nvPr/>
          </p:nvSpPr>
          <p:spPr>
            <a:xfrm>
              <a:off x="1407088" y="27289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94" name="Google Shape;1294;p112">
              <a:extLst>
                <a:ext uri="{C183D7F6-B498-43B3-948B-1728B52AA6E4}">
                  <adec:decorative xmlns:adec="http://schemas.microsoft.com/office/drawing/2017/decorative" val="1"/>
                </a:ext>
              </a:extLst>
            </p:cNvPr>
            <p:cNvCxnSpPr/>
            <p:nvPr/>
          </p:nvCxnSpPr>
          <p:spPr>
            <a:xfrm>
              <a:off x="1553788" y="2805713"/>
              <a:ext cx="67200" cy="300"/>
            </a:xfrm>
            <a:prstGeom prst="straightConnector1">
              <a:avLst/>
            </a:prstGeom>
            <a:noFill/>
            <a:ln w="9525" cap="flat" cmpd="sng">
              <a:solidFill>
                <a:srgbClr val="595959"/>
              </a:solidFill>
              <a:prstDash val="solid"/>
              <a:round/>
              <a:headEnd type="none" w="med" len="med"/>
              <a:tailEnd type="none" w="med" len="med"/>
            </a:ln>
          </p:spPr>
        </p:cxnSp>
        <p:sp>
          <p:nvSpPr>
            <p:cNvPr id="1295" name="Google Shape;1295;p112">
              <a:extLst>
                <a:ext uri="{C183D7F6-B498-43B3-948B-1728B52AA6E4}">
                  <adec:decorative xmlns:adec="http://schemas.microsoft.com/office/drawing/2017/decorative" val="1"/>
                </a:ext>
              </a:extLst>
            </p:cNvPr>
            <p:cNvSpPr/>
            <p:nvPr/>
          </p:nvSpPr>
          <p:spPr>
            <a:xfrm>
              <a:off x="1620988" y="27289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12">
              <a:extLst>
                <a:ext uri="{C183D7F6-B498-43B3-948B-1728B52AA6E4}">
                  <adec:decorative xmlns:adec="http://schemas.microsoft.com/office/drawing/2017/decorative" val="1"/>
                </a:ext>
              </a:extLst>
            </p:cNvPr>
            <p:cNvSpPr/>
            <p:nvPr/>
          </p:nvSpPr>
          <p:spPr>
            <a:xfrm>
              <a:off x="1193188" y="29575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97" name="Google Shape;1297;p112">
              <a:extLst>
                <a:ext uri="{C183D7F6-B498-43B3-948B-1728B52AA6E4}">
                  <adec:decorative xmlns:adec="http://schemas.microsoft.com/office/drawing/2017/decorative" val="1"/>
                </a:ext>
              </a:extLst>
            </p:cNvPr>
            <p:cNvCxnSpPr/>
            <p:nvPr/>
          </p:nvCxnSpPr>
          <p:spPr>
            <a:xfrm>
              <a:off x="1339888" y="3034313"/>
              <a:ext cx="67200" cy="300"/>
            </a:xfrm>
            <a:prstGeom prst="straightConnector1">
              <a:avLst/>
            </a:prstGeom>
            <a:noFill/>
            <a:ln w="9525" cap="flat" cmpd="sng">
              <a:solidFill>
                <a:srgbClr val="595959"/>
              </a:solidFill>
              <a:prstDash val="solid"/>
              <a:round/>
              <a:headEnd type="none" w="med" len="med"/>
              <a:tailEnd type="none" w="med" len="med"/>
            </a:ln>
          </p:spPr>
        </p:cxnSp>
        <p:sp>
          <p:nvSpPr>
            <p:cNvPr id="1298" name="Google Shape;1298;p112">
              <a:extLst>
                <a:ext uri="{C183D7F6-B498-43B3-948B-1728B52AA6E4}">
                  <adec:decorative xmlns:adec="http://schemas.microsoft.com/office/drawing/2017/decorative" val="1"/>
                </a:ext>
              </a:extLst>
            </p:cNvPr>
            <p:cNvSpPr/>
            <p:nvPr/>
          </p:nvSpPr>
          <p:spPr>
            <a:xfrm>
              <a:off x="1407088" y="29575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99" name="Google Shape;1299;p112">
              <a:extLst>
                <a:ext uri="{C183D7F6-B498-43B3-948B-1728B52AA6E4}">
                  <adec:decorative xmlns:adec="http://schemas.microsoft.com/office/drawing/2017/decorative" val="1"/>
                </a:ext>
              </a:extLst>
            </p:cNvPr>
            <p:cNvCxnSpPr/>
            <p:nvPr/>
          </p:nvCxnSpPr>
          <p:spPr>
            <a:xfrm>
              <a:off x="1553788" y="3034313"/>
              <a:ext cx="67200" cy="300"/>
            </a:xfrm>
            <a:prstGeom prst="straightConnector1">
              <a:avLst/>
            </a:prstGeom>
            <a:noFill/>
            <a:ln w="9525" cap="flat" cmpd="sng">
              <a:solidFill>
                <a:srgbClr val="595959"/>
              </a:solidFill>
              <a:prstDash val="solid"/>
              <a:round/>
              <a:headEnd type="none" w="med" len="med"/>
              <a:tailEnd type="none" w="med" len="med"/>
            </a:ln>
          </p:spPr>
        </p:cxnSp>
        <p:sp>
          <p:nvSpPr>
            <p:cNvPr id="1300" name="Google Shape;1300;p112">
              <a:extLst>
                <a:ext uri="{C183D7F6-B498-43B3-948B-1728B52AA6E4}">
                  <adec:decorative xmlns:adec="http://schemas.microsoft.com/office/drawing/2017/decorative" val="1"/>
                </a:ext>
              </a:extLst>
            </p:cNvPr>
            <p:cNvSpPr/>
            <p:nvPr/>
          </p:nvSpPr>
          <p:spPr>
            <a:xfrm>
              <a:off x="1620988" y="29575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12">
              <a:extLst>
                <a:ext uri="{C183D7F6-B498-43B3-948B-1728B52AA6E4}">
                  <adec:decorative xmlns:adec="http://schemas.microsoft.com/office/drawing/2017/decorative" val="1"/>
                </a:ext>
              </a:extLst>
            </p:cNvPr>
            <p:cNvSpPr/>
            <p:nvPr/>
          </p:nvSpPr>
          <p:spPr>
            <a:xfrm>
              <a:off x="1193188" y="31861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02" name="Google Shape;1302;p112">
              <a:extLst>
                <a:ext uri="{C183D7F6-B498-43B3-948B-1728B52AA6E4}">
                  <adec:decorative xmlns:adec="http://schemas.microsoft.com/office/drawing/2017/decorative" val="1"/>
                </a:ext>
              </a:extLst>
            </p:cNvPr>
            <p:cNvCxnSpPr/>
            <p:nvPr/>
          </p:nvCxnSpPr>
          <p:spPr>
            <a:xfrm>
              <a:off x="1339888" y="3262913"/>
              <a:ext cx="67200" cy="300"/>
            </a:xfrm>
            <a:prstGeom prst="straightConnector1">
              <a:avLst/>
            </a:prstGeom>
            <a:noFill/>
            <a:ln w="9525" cap="flat" cmpd="sng">
              <a:solidFill>
                <a:srgbClr val="595959"/>
              </a:solidFill>
              <a:prstDash val="solid"/>
              <a:round/>
              <a:headEnd type="none" w="med" len="med"/>
              <a:tailEnd type="none" w="med" len="med"/>
            </a:ln>
          </p:spPr>
        </p:cxnSp>
        <p:sp>
          <p:nvSpPr>
            <p:cNvPr id="1303" name="Google Shape;1303;p112">
              <a:extLst>
                <a:ext uri="{C183D7F6-B498-43B3-948B-1728B52AA6E4}">
                  <adec:decorative xmlns:adec="http://schemas.microsoft.com/office/drawing/2017/decorative" val="1"/>
                </a:ext>
              </a:extLst>
            </p:cNvPr>
            <p:cNvSpPr/>
            <p:nvPr/>
          </p:nvSpPr>
          <p:spPr>
            <a:xfrm>
              <a:off x="1407088" y="31861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04" name="Google Shape;1304;p112">
              <a:extLst>
                <a:ext uri="{C183D7F6-B498-43B3-948B-1728B52AA6E4}">
                  <adec:decorative xmlns:adec="http://schemas.microsoft.com/office/drawing/2017/decorative" val="1"/>
                </a:ext>
              </a:extLst>
            </p:cNvPr>
            <p:cNvCxnSpPr/>
            <p:nvPr/>
          </p:nvCxnSpPr>
          <p:spPr>
            <a:xfrm>
              <a:off x="1553788" y="3262913"/>
              <a:ext cx="67200" cy="300"/>
            </a:xfrm>
            <a:prstGeom prst="straightConnector1">
              <a:avLst/>
            </a:prstGeom>
            <a:noFill/>
            <a:ln w="9525" cap="flat" cmpd="sng">
              <a:solidFill>
                <a:srgbClr val="595959"/>
              </a:solidFill>
              <a:prstDash val="solid"/>
              <a:round/>
              <a:headEnd type="none" w="med" len="med"/>
              <a:tailEnd type="none" w="med" len="med"/>
            </a:ln>
          </p:spPr>
        </p:cxnSp>
        <p:sp>
          <p:nvSpPr>
            <p:cNvPr id="1305" name="Google Shape;1305;p112">
              <a:extLst>
                <a:ext uri="{C183D7F6-B498-43B3-948B-1728B52AA6E4}">
                  <adec:decorative xmlns:adec="http://schemas.microsoft.com/office/drawing/2017/decorative" val="1"/>
                </a:ext>
              </a:extLst>
            </p:cNvPr>
            <p:cNvSpPr/>
            <p:nvPr/>
          </p:nvSpPr>
          <p:spPr>
            <a:xfrm>
              <a:off x="1620988" y="31861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06" name="Google Shape;1306;p112">
              <a:extLst>
                <a:ext uri="{C183D7F6-B498-43B3-948B-1728B52AA6E4}">
                  <adec:decorative xmlns:adec="http://schemas.microsoft.com/office/drawing/2017/decorative" val="1"/>
                </a:ext>
              </a:extLst>
            </p:cNvPr>
            <p:cNvCxnSpPr/>
            <p:nvPr/>
          </p:nvCxnSpPr>
          <p:spPr>
            <a:xfrm>
              <a:off x="1771263" y="3262913"/>
              <a:ext cx="67200" cy="300"/>
            </a:xfrm>
            <a:prstGeom prst="straightConnector1">
              <a:avLst/>
            </a:prstGeom>
            <a:noFill/>
            <a:ln w="9525" cap="flat" cmpd="sng">
              <a:solidFill>
                <a:srgbClr val="595959"/>
              </a:solidFill>
              <a:prstDash val="solid"/>
              <a:round/>
              <a:headEnd type="none" w="med" len="med"/>
              <a:tailEnd type="none" w="med" len="med"/>
            </a:ln>
          </p:spPr>
        </p:cxnSp>
        <p:sp>
          <p:nvSpPr>
            <p:cNvPr id="1307" name="Google Shape;1307;p112">
              <a:extLst>
                <a:ext uri="{C183D7F6-B498-43B3-948B-1728B52AA6E4}">
                  <adec:decorative xmlns:adec="http://schemas.microsoft.com/office/drawing/2017/decorative" val="1"/>
                </a:ext>
              </a:extLst>
            </p:cNvPr>
            <p:cNvSpPr/>
            <p:nvPr/>
          </p:nvSpPr>
          <p:spPr>
            <a:xfrm>
              <a:off x="1842038" y="3186113"/>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12">
              <a:extLst>
                <a:ext uri="{C183D7F6-B498-43B3-948B-1728B52AA6E4}">
                  <adec:decorative xmlns:adec="http://schemas.microsoft.com/office/drawing/2017/decorative" val="1"/>
                </a:ext>
              </a:extLst>
            </p:cNvPr>
            <p:cNvSpPr/>
            <p:nvPr/>
          </p:nvSpPr>
          <p:spPr>
            <a:xfrm>
              <a:off x="1189275" y="385906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09" name="Google Shape;1309;p112">
              <a:extLst>
                <a:ext uri="{C183D7F6-B498-43B3-948B-1728B52AA6E4}">
                  <adec:decorative xmlns:adec="http://schemas.microsoft.com/office/drawing/2017/decorative" val="1"/>
                </a:ext>
              </a:extLst>
            </p:cNvPr>
            <p:cNvCxnSpPr/>
            <p:nvPr/>
          </p:nvCxnSpPr>
          <p:spPr>
            <a:xfrm>
              <a:off x="1335975" y="3935863"/>
              <a:ext cx="67200" cy="300"/>
            </a:xfrm>
            <a:prstGeom prst="straightConnector1">
              <a:avLst/>
            </a:prstGeom>
            <a:noFill/>
            <a:ln w="9525" cap="flat" cmpd="sng">
              <a:solidFill>
                <a:srgbClr val="595959"/>
              </a:solidFill>
              <a:prstDash val="solid"/>
              <a:round/>
              <a:headEnd type="none" w="med" len="med"/>
              <a:tailEnd type="none" w="med" len="med"/>
            </a:ln>
          </p:spPr>
        </p:cxnSp>
        <p:sp>
          <p:nvSpPr>
            <p:cNvPr id="1310" name="Google Shape;1310;p112">
              <a:extLst>
                <a:ext uri="{C183D7F6-B498-43B3-948B-1728B52AA6E4}">
                  <adec:decorative xmlns:adec="http://schemas.microsoft.com/office/drawing/2017/decorative" val="1"/>
                </a:ext>
              </a:extLst>
            </p:cNvPr>
            <p:cNvSpPr/>
            <p:nvPr/>
          </p:nvSpPr>
          <p:spPr>
            <a:xfrm>
              <a:off x="1403175" y="385906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12">
              <a:extLst>
                <a:ext uri="{C183D7F6-B498-43B3-948B-1728B52AA6E4}">
                  <adec:decorative xmlns:adec="http://schemas.microsoft.com/office/drawing/2017/decorative" val="1"/>
                </a:ext>
              </a:extLst>
            </p:cNvPr>
            <p:cNvSpPr/>
            <p:nvPr/>
          </p:nvSpPr>
          <p:spPr>
            <a:xfrm>
              <a:off x="1192850" y="40847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12" name="Google Shape;1312;p112">
              <a:extLst>
                <a:ext uri="{C183D7F6-B498-43B3-948B-1728B52AA6E4}">
                  <adec:decorative xmlns:adec="http://schemas.microsoft.com/office/drawing/2017/decorative" val="1"/>
                </a:ext>
              </a:extLst>
            </p:cNvPr>
            <p:cNvCxnSpPr/>
            <p:nvPr/>
          </p:nvCxnSpPr>
          <p:spPr>
            <a:xfrm>
              <a:off x="1339550" y="4161538"/>
              <a:ext cx="67200" cy="300"/>
            </a:xfrm>
            <a:prstGeom prst="straightConnector1">
              <a:avLst/>
            </a:prstGeom>
            <a:noFill/>
            <a:ln w="9525" cap="flat" cmpd="sng">
              <a:solidFill>
                <a:srgbClr val="595959"/>
              </a:solidFill>
              <a:prstDash val="solid"/>
              <a:round/>
              <a:headEnd type="none" w="med" len="med"/>
              <a:tailEnd type="none" w="med" len="med"/>
            </a:ln>
          </p:spPr>
        </p:cxnSp>
        <p:sp>
          <p:nvSpPr>
            <p:cNvPr id="1313" name="Google Shape;1313;p112">
              <a:extLst>
                <a:ext uri="{C183D7F6-B498-43B3-948B-1728B52AA6E4}">
                  <adec:decorative xmlns:adec="http://schemas.microsoft.com/office/drawing/2017/decorative" val="1"/>
                </a:ext>
              </a:extLst>
            </p:cNvPr>
            <p:cNvSpPr/>
            <p:nvPr/>
          </p:nvSpPr>
          <p:spPr>
            <a:xfrm>
              <a:off x="1406750" y="40847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14" name="Google Shape;1314;p112">
              <a:extLst>
                <a:ext uri="{C183D7F6-B498-43B3-948B-1728B52AA6E4}">
                  <adec:decorative xmlns:adec="http://schemas.microsoft.com/office/drawing/2017/decorative" val="1"/>
                </a:ext>
              </a:extLst>
            </p:cNvPr>
            <p:cNvCxnSpPr/>
            <p:nvPr/>
          </p:nvCxnSpPr>
          <p:spPr>
            <a:xfrm>
              <a:off x="1553450" y="4161538"/>
              <a:ext cx="67200" cy="300"/>
            </a:xfrm>
            <a:prstGeom prst="straightConnector1">
              <a:avLst/>
            </a:prstGeom>
            <a:noFill/>
            <a:ln w="9525" cap="flat" cmpd="sng">
              <a:solidFill>
                <a:srgbClr val="595959"/>
              </a:solidFill>
              <a:prstDash val="solid"/>
              <a:round/>
              <a:headEnd type="none" w="med" len="med"/>
              <a:tailEnd type="none" w="med" len="med"/>
            </a:ln>
          </p:spPr>
        </p:cxnSp>
        <p:sp>
          <p:nvSpPr>
            <p:cNvPr id="1315" name="Google Shape;1315;p112">
              <a:extLst>
                <a:ext uri="{C183D7F6-B498-43B3-948B-1728B52AA6E4}">
                  <adec:decorative xmlns:adec="http://schemas.microsoft.com/office/drawing/2017/decorative" val="1"/>
                </a:ext>
              </a:extLst>
            </p:cNvPr>
            <p:cNvSpPr/>
            <p:nvPr/>
          </p:nvSpPr>
          <p:spPr>
            <a:xfrm>
              <a:off x="1620650" y="40847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16" name="Google Shape;1316;p112">
              <a:extLst>
                <a:ext uri="{C183D7F6-B498-43B3-948B-1728B52AA6E4}">
                  <adec:decorative xmlns:adec="http://schemas.microsoft.com/office/drawing/2017/decorative" val="1"/>
                </a:ext>
              </a:extLst>
            </p:cNvPr>
            <p:cNvCxnSpPr/>
            <p:nvPr/>
          </p:nvCxnSpPr>
          <p:spPr>
            <a:xfrm>
              <a:off x="1770925" y="4161538"/>
              <a:ext cx="67200" cy="300"/>
            </a:xfrm>
            <a:prstGeom prst="straightConnector1">
              <a:avLst/>
            </a:prstGeom>
            <a:noFill/>
            <a:ln w="9525" cap="flat" cmpd="sng">
              <a:solidFill>
                <a:srgbClr val="595959"/>
              </a:solidFill>
              <a:prstDash val="solid"/>
              <a:round/>
              <a:headEnd type="none" w="med" len="med"/>
              <a:tailEnd type="none" w="med" len="med"/>
            </a:ln>
          </p:spPr>
        </p:cxnSp>
        <p:sp>
          <p:nvSpPr>
            <p:cNvPr id="1317" name="Google Shape;1317;p112">
              <a:extLst>
                <a:ext uri="{C183D7F6-B498-43B3-948B-1728B52AA6E4}">
                  <adec:decorative xmlns:adec="http://schemas.microsoft.com/office/drawing/2017/decorative" val="1"/>
                </a:ext>
              </a:extLst>
            </p:cNvPr>
            <p:cNvSpPr/>
            <p:nvPr/>
          </p:nvSpPr>
          <p:spPr>
            <a:xfrm>
              <a:off x="1841700" y="40847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18" name="Google Shape;1318;p112">
              <a:extLst>
                <a:ext uri="{C183D7F6-B498-43B3-948B-1728B52AA6E4}">
                  <adec:decorative xmlns:adec="http://schemas.microsoft.com/office/drawing/2017/decorative" val="1"/>
                </a:ext>
              </a:extLst>
            </p:cNvPr>
            <p:cNvCxnSpPr/>
            <p:nvPr/>
          </p:nvCxnSpPr>
          <p:spPr>
            <a:xfrm>
              <a:off x="1991975" y="4161538"/>
              <a:ext cx="67200" cy="300"/>
            </a:xfrm>
            <a:prstGeom prst="straightConnector1">
              <a:avLst/>
            </a:prstGeom>
            <a:noFill/>
            <a:ln w="9525" cap="flat" cmpd="sng">
              <a:solidFill>
                <a:srgbClr val="595959"/>
              </a:solidFill>
              <a:prstDash val="solid"/>
              <a:round/>
              <a:headEnd type="none" w="med" len="med"/>
              <a:tailEnd type="none" w="med" len="med"/>
            </a:ln>
          </p:spPr>
        </p:cxnSp>
        <p:sp>
          <p:nvSpPr>
            <p:cNvPr id="1319" name="Google Shape;1319;p112">
              <a:extLst>
                <a:ext uri="{C183D7F6-B498-43B3-948B-1728B52AA6E4}">
                  <adec:decorative xmlns:adec="http://schemas.microsoft.com/office/drawing/2017/decorative" val="1"/>
                </a:ext>
              </a:extLst>
            </p:cNvPr>
            <p:cNvSpPr/>
            <p:nvPr/>
          </p:nvSpPr>
          <p:spPr>
            <a:xfrm>
              <a:off x="2055600" y="40847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20" name="Google Shape;1320;p112">
              <a:extLst>
                <a:ext uri="{C183D7F6-B498-43B3-948B-1728B52AA6E4}">
                  <adec:decorative xmlns:adec="http://schemas.microsoft.com/office/drawing/2017/decorative" val="1"/>
                </a:ext>
              </a:extLst>
            </p:cNvPr>
            <p:cNvCxnSpPr/>
            <p:nvPr/>
          </p:nvCxnSpPr>
          <p:spPr>
            <a:xfrm>
              <a:off x="2202300" y="4161538"/>
              <a:ext cx="67200" cy="300"/>
            </a:xfrm>
            <a:prstGeom prst="straightConnector1">
              <a:avLst/>
            </a:prstGeom>
            <a:noFill/>
            <a:ln w="9525" cap="flat" cmpd="sng">
              <a:solidFill>
                <a:srgbClr val="595959"/>
              </a:solidFill>
              <a:prstDash val="solid"/>
              <a:round/>
              <a:headEnd type="none" w="med" len="med"/>
              <a:tailEnd type="none" w="med" len="med"/>
            </a:ln>
          </p:spPr>
        </p:cxnSp>
        <p:sp>
          <p:nvSpPr>
            <p:cNvPr id="1321" name="Google Shape;1321;p112">
              <a:extLst>
                <a:ext uri="{C183D7F6-B498-43B3-948B-1728B52AA6E4}">
                  <adec:decorative xmlns:adec="http://schemas.microsoft.com/office/drawing/2017/decorative" val="1"/>
                </a:ext>
              </a:extLst>
            </p:cNvPr>
            <p:cNvSpPr/>
            <p:nvPr/>
          </p:nvSpPr>
          <p:spPr>
            <a:xfrm>
              <a:off x="2269500" y="40847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22" name="Google Shape;1322;p112">
              <a:extLst>
                <a:ext uri="{C183D7F6-B498-43B3-948B-1728B52AA6E4}">
                  <adec:decorative xmlns:adec="http://schemas.microsoft.com/office/drawing/2017/decorative" val="1"/>
                </a:ext>
              </a:extLst>
            </p:cNvPr>
            <p:cNvCxnSpPr/>
            <p:nvPr/>
          </p:nvCxnSpPr>
          <p:spPr>
            <a:xfrm>
              <a:off x="2416200" y="4161538"/>
              <a:ext cx="67200" cy="300"/>
            </a:xfrm>
            <a:prstGeom prst="straightConnector1">
              <a:avLst/>
            </a:prstGeom>
            <a:noFill/>
            <a:ln w="9525" cap="flat" cmpd="sng">
              <a:solidFill>
                <a:srgbClr val="595959"/>
              </a:solidFill>
              <a:prstDash val="solid"/>
              <a:round/>
              <a:headEnd type="none" w="med" len="med"/>
              <a:tailEnd type="none" w="med" len="med"/>
            </a:ln>
          </p:spPr>
        </p:cxnSp>
        <p:sp>
          <p:nvSpPr>
            <p:cNvPr id="1323" name="Google Shape;1323;p112">
              <a:extLst>
                <a:ext uri="{C183D7F6-B498-43B3-948B-1728B52AA6E4}">
                  <adec:decorative xmlns:adec="http://schemas.microsoft.com/office/drawing/2017/decorative" val="1"/>
                </a:ext>
              </a:extLst>
            </p:cNvPr>
            <p:cNvSpPr/>
            <p:nvPr/>
          </p:nvSpPr>
          <p:spPr>
            <a:xfrm>
              <a:off x="2483400" y="40847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12">
              <a:extLst>
                <a:ext uri="{C183D7F6-B498-43B3-948B-1728B52AA6E4}">
                  <adec:decorative xmlns:adec="http://schemas.microsoft.com/office/drawing/2017/decorative" val="1"/>
                </a:ext>
              </a:extLst>
            </p:cNvPr>
            <p:cNvSpPr/>
            <p:nvPr/>
          </p:nvSpPr>
          <p:spPr>
            <a:xfrm>
              <a:off x="1196425" y="432598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25" name="Google Shape;1325;p112">
              <a:extLst>
                <a:ext uri="{C183D7F6-B498-43B3-948B-1728B52AA6E4}">
                  <adec:decorative xmlns:adec="http://schemas.microsoft.com/office/drawing/2017/decorative" val="1"/>
                </a:ext>
              </a:extLst>
            </p:cNvPr>
            <p:cNvCxnSpPr/>
            <p:nvPr/>
          </p:nvCxnSpPr>
          <p:spPr>
            <a:xfrm>
              <a:off x="1343125" y="4402788"/>
              <a:ext cx="67200" cy="300"/>
            </a:xfrm>
            <a:prstGeom prst="straightConnector1">
              <a:avLst/>
            </a:prstGeom>
            <a:noFill/>
            <a:ln w="9525" cap="flat" cmpd="sng">
              <a:solidFill>
                <a:srgbClr val="595959"/>
              </a:solidFill>
              <a:prstDash val="solid"/>
              <a:round/>
              <a:headEnd type="none" w="med" len="med"/>
              <a:tailEnd type="none" w="med" len="med"/>
            </a:ln>
          </p:spPr>
        </p:cxnSp>
        <p:sp>
          <p:nvSpPr>
            <p:cNvPr id="1326" name="Google Shape;1326;p112">
              <a:extLst>
                <a:ext uri="{C183D7F6-B498-43B3-948B-1728B52AA6E4}">
                  <adec:decorative xmlns:adec="http://schemas.microsoft.com/office/drawing/2017/decorative" val="1"/>
                </a:ext>
              </a:extLst>
            </p:cNvPr>
            <p:cNvSpPr/>
            <p:nvPr/>
          </p:nvSpPr>
          <p:spPr>
            <a:xfrm>
              <a:off x="1410325" y="432598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12">
              <a:extLst>
                <a:ext uri="{C183D7F6-B498-43B3-948B-1728B52AA6E4}">
                  <adec:decorative xmlns:adec="http://schemas.microsoft.com/office/drawing/2017/decorative" val="1"/>
                </a:ext>
              </a:extLst>
            </p:cNvPr>
            <p:cNvSpPr/>
            <p:nvPr/>
          </p:nvSpPr>
          <p:spPr>
            <a:xfrm>
              <a:off x="3060638" y="22815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28" name="Google Shape;1328;p112">
              <a:extLst>
                <a:ext uri="{C183D7F6-B498-43B3-948B-1728B52AA6E4}">
                  <adec:decorative xmlns:adec="http://schemas.microsoft.com/office/drawing/2017/decorative" val="1"/>
                </a:ext>
              </a:extLst>
            </p:cNvPr>
            <p:cNvCxnSpPr/>
            <p:nvPr/>
          </p:nvCxnSpPr>
          <p:spPr>
            <a:xfrm>
              <a:off x="3207338" y="2358338"/>
              <a:ext cx="67200" cy="300"/>
            </a:xfrm>
            <a:prstGeom prst="straightConnector1">
              <a:avLst/>
            </a:prstGeom>
            <a:noFill/>
            <a:ln w="9525" cap="flat" cmpd="sng">
              <a:solidFill>
                <a:srgbClr val="595959"/>
              </a:solidFill>
              <a:prstDash val="solid"/>
              <a:round/>
              <a:headEnd type="none" w="med" len="med"/>
              <a:tailEnd type="none" w="med" len="med"/>
            </a:ln>
          </p:spPr>
        </p:cxnSp>
        <p:sp>
          <p:nvSpPr>
            <p:cNvPr id="1329" name="Google Shape;1329;p112">
              <a:extLst>
                <a:ext uri="{C183D7F6-B498-43B3-948B-1728B52AA6E4}">
                  <adec:decorative xmlns:adec="http://schemas.microsoft.com/office/drawing/2017/decorative" val="1"/>
                </a:ext>
              </a:extLst>
            </p:cNvPr>
            <p:cNvSpPr/>
            <p:nvPr/>
          </p:nvSpPr>
          <p:spPr>
            <a:xfrm>
              <a:off x="3274538" y="22815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12">
              <a:extLst>
                <a:ext uri="{C183D7F6-B498-43B3-948B-1728B52AA6E4}">
                  <adec:decorative xmlns:adec="http://schemas.microsoft.com/office/drawing/2017/decorative" val="1"/>
                </a:ext>
              </a:extLst>
            </p:cNvPr>
            <p:cNvSpPr/>
            <p:nvPr/>
          </p:nvSpPr>
          <p:spPr>
            <a:xfrm>
              <a:off x="3060638" y="25101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1" name="Google Shape;1331;p112">
              <a:extLst>
                <a:ext uri="{C183D7F6-B498-43B3-948B-1728B52AA6E4}">
                  <adec:decorative xmlns:adec="http://schemas.microsoft.com/office/drawing/2017/decorative" val="1"/>
                </a:ext>
              </a:extLst>
            </p:cNvPr>
            <p:cNvCxnSpPr/>
            <p:nvPr/>
          </p:nvCxnSpPr>
          <p:spPr>
            <a:xfrm>
              <a:off x="3207338" y="2586938"/>
              <a:ext cx="67200" cy="300"/>
            </a:xfrm>
            <a:prstGeom prst="straightConnector1">
              <a:avLst/>
            </a:prstGeom>
            <a:noFill/>
            <a:ln w="9525" cap="flat" cmpd="sng">
              <a:solidFill>
                <a:srgbClr val="595959"/>
              </a:solidFill>
              <a:prstDash val="solid"/>
              <a:round/>
              <a:headEnd type="none" w="med" len="med"/>
              <a:tailEnd type="none" w="med" len="med"/>
            </a:ln>
          </p:spPr>
        </p:cxnSp>
        <p:sp>
          <p:nvSpPr>
            <p:cNvPr id="1332" name="Google Shape;1332;p112">
              <a:extLst>
                <a:ext uri="{C183D7F6-B498-43B3-948B-1728B52AA6E4}">
                  <adec:decorative xmlns:adec="http://schemas.microsoft.com/office/drawing/2017/decorative" val="1"/>
                </a:ext>
              </a:extLst>
            </p:cNvPr>
            <p:cNvSpPr/>
            <p:nvPr/>
          </p:nvSpPr>
          <p:spPr>
            <a:xfrm>
              <a:off x="3274538" y="25101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12">
              <a:extLst>
                <a:ext uri="{C183D7F6-B498-43B3-948B-1728B52AA6E4}">
                  <adec:decorative xmlns:adec="http://schemas.microsoft.com/office/drawing/2017/decorative" val="1"/>
                </a:ext>
              </a:extLst>
            </p:cNvPr>
            <p:cNvSpPr/>
            <p:nvPr/>
          </p:nvSpPr>
          <p:spPr>
            <a:xfrm>
              <a:off x="3060638" y="27387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12">
              <a:extLst>
                <a:ext uri="{C183D7F6-B498-43B3-948B-1728B52AA6E4}">
                  <adec:decorative xmlns:adec="http://schemas.microsoft.com/office/drawing/2017/decorative" val="1"/>
                </a:ext>
              </a:extLst>
            </p:cNvPr>
            <p:cNvSpPr/>
            <p:nvPr/>
          </p:nvSpPr>
          <p:spPr>
            <a:xfrm>
              <a:off x="3060638" y="29673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12">
              <a:extLst>
                <a:ext uri="{C183D7F6-B498-43B3-948B-1728B52AA6E4}">
                  <adec:decorative xmlns:adec="http://schemas.microsoft.com/office/drawing/2017/decorative" val="1"/>
                </a:ext>
              </a:extLst>
            </p:cNvPr>
            <p:cNvSpPr/>
            <p:nvPr/>
          </p:nvSpPr>
          <p:spPr>
            <a:xfrm>
              <a:off x="3060638" y="31959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6" name="Google Shape;1336;p112">
              <a:extLst>
                <a:ext uri="{C183D7F6-B498-43B3-948B-1728B52AA6E4}">
                  <adec:decorative xmlns:adec="http://schemas.microsoft.com/office/drawing/2017/decorative" val="1"/>
                </a:ext>
              </a:extLst>
            </p:cNvPr>
            <p:cNvCxnSpPr/>
            <p:nvPr/>
          </p:nvCxnSpPr>
          <p:spPr>
            <a:xfrm>
              <a:off x="3207338" y="3272738"/>
              <a:ext cx="67200" cy="300"/>
            </a:xfrm>
            <a:prstGeom prst="straightConnector1">
              <a:avLst/>
            </a:prstGeom>
            <a:noFill/>
            <a:ln w="9525" cap="flat" cmpd="sng">
              <a:solidFill>
                <a:srgbClr val="595959"/>
              </a:solidFill>
              <a:prstDash val="solid"/>
              <a:round/>
              <a:headEnd type="none" w="med" len="med"/>
              <a:tailEnd type="none" w="med" len="med"/>
            </a:ln>
          </p:spPr>
        </p:cxnSp>
        <p:sp>
          <p:nvSpPr>
            <p:cNvPr id="1337" name="Google Shape;1337;p112">
              <a:extLst>
                <a:ext uri="{C183D7F6-B498-43B3-948B-1728B52AA6E4}">
                  <adec:decorative xmlns:adec="http://schemas.microsoft.com/office/drawing/2017/decorative" val="1"/>
                </a:ext>
              </a:extLst>
            </p:cNvPr>
            <p:cNvSpPr/>
            <p:nvPr/>
          </p:nvSpPr>
          <p:spPr>
            <a:xfrm>
              <a:off x="3274538" y="31959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8" name="Google Shape;1338;p112">
              <a:extLst>
                <a:ext uri="{C183D7F6-B498-43B3-948B-1728B52AA6E4}">
                  <adec:decorative xmlns:adec="http://schemas.microsoft.com/office/drawing/2017/decorative" val="1"/>
                </a:ext>
              </a:extLst>
            </p:cNvPr>
            <p:cNvCxnSpPr/>
            <p:nvPr/>
          </p:nvCxnSpPr>
          <p:spPr>
            <a:xfrm>
              <a:off x="3421238" y="3272738"/>
              <a:ext cx="67200" cy="300"/>
            </a:xfrm>
            <a:prstGeom prst="straightConnector1">
              <a:avLst/>
            </a:prstGeom>
            <a:noFill/>
            <a:ln w="9525" cap="flat" cmpd="sng">
              <a:solidFill>
                <a:srgbClr val="595959"/>
              </a:solidFill>
              <a:prstDash val="solid"/>
              <a:round/>
              <a:headEnd type="none" w="med" len="med"/>
              <a:tailEnd type="none" w="med" len="med"/>
            </a:ln>
          </p:spPr>
        </p:cxnSp>
        <p:sp>
          <p:nvSpPr>
            <p:cNvPr id="1339" name="Google Shape;1339;p112">
              <a:extLst>
                <a:ext uri="{C183D7F6-B498-43B3-948B-1728B52AA6E4}">
                  <adec:decorative xmlns:adec="http://schemas.microsoft.com/office/drawing/2017/decorative" val="1"/>
                </a:ext>
              </a:extLst>
            </p:cNvPr>
            <p:cNvSpPr/>
            <p:nvPr/>
          </p:nvSpPr>
          <p:spPr>
            <a:xfrm>
              <a:off x="3488438" y="31959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0" name="Google Shape;1340;p112">
              <a:extLst>
                <a:ext uri="{C183D7F6-B498-43B3-948B-1728B52AA6E4}">
                  <adec:decorative xmlns:adec="http://schemas.microsoft.com/office/drawing/2017/decorative" val="1"/>
                </a:ext>
              </a:extLst>
            </p:cNvPr>
            <p:cNvCxnSpPr/>
            <p:nvPr/>
          </p:nvCxnSpPr>
          <p:spPr>
            <a:xfrm>
              <a:off x="3638713" y="3272738"/>
              <a:ext cx="67200" cy="300"/>
            </a:xfrm>
            <a:prstGeom prst="straightConnector1">
              <a:avLst/>
            </a:prstGeom>
            <a:noFill/>
            <a:ln w="9525" cap="flat" cmpd="sng">
              <a:solidFill>
                <a:srgbClr val="595959"/>
              </a:solidFill>
              <a:prstDash val="solid"/>
              <a:round/>
              <a:headEnd type="none" w="med" len="med"/>
              <a:tailEnd type="none" w="med" len="med"/>
            </a:ln>
          </p:spPr>
        </p:cxnSp>
        <p:sp>
          <p:nvSpPr>
            <p:cNvPr id="1341" name="Google Shape;1341;p112">
              <a:extLst>
                <a:ext uri="{C183D7F6-B498-43B3-948B-1728B52AA6E4}">
                  <adec:decorative xmlns:adec="http://schemas.microsoft.com/office/drawing/2017/decorative" val="1"/>
                </a:ext>
              </a:extLst>
            </p:cNvPr>
            <p:cNvSpPr/>
            <p:nvPr/>
          </p:nvSpPr>
          <p:spPr>
            <a:xfrm>
              <a:off x="3709488" y="31959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2" name="Google Shape;1342;p112">
              <a:extLst>
                <a:ext uri="{C183D7F6-B498-43B3-948B-1728B52AA6E4}">
                  <adec:decorative xmlns:adec="http://schemas.microsoft.com/office/drawing/2017/decorative" val="1"/>
                </a:ext>
              </a:extLst>
            </p:cNvPr>
            <p:cNvCxnSpPr/>
            <p:nvPr/>
          </p:nvCxnSpPr>
          <p:spPr>
            <a:xfrm>
              <a:off x="3859763" y="3272738"/>
              <a:ext cx="67200" cy="300"/>
            </a:xfrm>
            <a:prstGeom prst="straightConnector1">
              <a:avLst/>
            </a:prstGeom>
            <a:noFill/>
            <a:ln w="9525" cap="flat" cmpd="sng">
              <a:solidFill>
                <a:srgbClr val="595959"/>
              </a:solidFill>
              <a:prstDash val="solid"/>
              <a:round/>
              <a:headEnd type="none" w="med" len="med"/>
              <a:tailEnd type="none" w="med" len="med"/>
            </a:ln>
          </p:spPr>
        </p:cxnSp>
        <p:sp>
          <p:nvSpPr>
            <p:cNvPr id="1343" name="Google Shape;1343;p112">
              <a:extLst>
                <a:ext uri="{C183D7F6-B498-43B3-948B-1728B52AA6E4}">
                  <adec:decorative xmlns:adec="http://schemas.microsoft.com/office/drawing/2017/decorative" val="1"/>
                </a:ext>
              </a:extLst>
            </p:cNvPr>
            <p:cNvSpPr/>
            <p:nvPr/>
          </p:nvSpPr>
          <p:spPr>
            <a:xfrm>
              <a:off x="3923388" y="31959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4" name="Google Shape;1344;p112">
              <a:extLst>
                <a:ext uri="{C183D7F6-B498-43B3-948B-1728B52AA6E4}">
                  <adec:decorative xmlns:adec="http://schemas.microsoft.com/office/drawing/2017/decorative" val="1"/>
                </a:ext>
              </a:extLst>
            </p:cNvPr>
            <p:cNvCxnSpPr/>
            <p:nvPr/>
          </p:nvCxnSpPr>
          <p:spPr>
            <a:xfrm>
              <a:off x="4070088" y="3272738"/>
              <a:ext cx="67200" cy="300"/>
            </a:xfrm>
            <a:prstGeom prst="straightConnector1">
              <a:avLst/>
            </a:prstGeom>
            <a:noFill/>
            <a:ln w="9525" cap="flat" cmpd="sng">
              <a:solidFill>
                <a:srgbClr val="595959"/>
              </a:solidFill>
              <a:prstDash val="solid"/>
              <a:round/>
              <a:headEnd type="none" w="med" len="med"/>
              <a:tailEnd type="none" w="med" len="med"/>
            </a:ln>
          </p:spPr>
        </p:cxnSp>
        <p:sp>
          <p:nvSpPr>
            <p:cNvPr id="1345" name="Google Shape;1345;p112">
              <a:extLst>
                <a:ext uri="{C183D7F6-B498-43B3-948B-1728B52AA6E4}">
                  <adec:decorative xmlns:adec="http://schemas.microsoft.com/office/drawing/2017/decorative" val="1"/>
                </a:ext>
              </a:extLst>
            </p:cNvPr>
            <p:cNvSpPr/>
            <p:nvPr/>
          </p:nvSpPr>
          <p:spPr>
            <a:xfrm>
              <a:off x="4137288" y="31959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12">
              <a:extLst>
                <a:ext uri="{C183D7F6-B498-43B3-948B-1728B52AA6E4}">
                  <adec:decorative xmlns:adec="http://schemas.microsoft.com/office/drawing/2017/decorative" val="1"/>
                </a:ext>
              </a:extLst>
            </p:cNvPr>
            <p:cNvSpPr/>
            <p:nvPr/>
          </p:nvSpPr>
          <p:spPr>
            <a:xfrm>
              <a:off x="4967325" y="363518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7" name="Google Shape;1347;p112">
              <a:extLst>
                <a:ext uri="{C183D7F6-B498-43B3-948B-1728B52AA6E4}">
                  <adec:decorative xmlns:adec="http://schemas.microsoft.com/office/drawing/2017/decorative" val="1"/>
                </a:ext>
              </a:extLst>
            </p:cNvPr>
            <p:cNvCxnSpPr/>
            <p:nvPr/>
          </p:nvCxnSpPr>
          <p:spPr>
            <a:xfrm>
              <a:off x="5114025" y="3711988"/>
              <a:ext cx="67200" cy="300"/>
            </a:xfrm>
            <a:prstGeom prst="straightConnector1">
              <a:avLst/>
            </a:prstGeom>
            <a:noFill/>
            <a:ln w="9525" cap="flat" cmpd="sng">
              <a:solidFill>
                <a:srgbClr val="595959"/>
              </a:solidFill>
              <a:prstDash val="solid"/>
              <a:round/>
              <a:headEnd type="none" w="med" len="med"/>
              <a:tailEnd type="none" w="med" len="med"/>
            </a:ln>
          </p:spPr>
        </p:cxnSp>
        <p:sp>
          <p:nvSpPr>
            <p:cNvPr id="1348" name="Google Shape;1348;p112">
              <a:extLst>
                <a:ext uri="{C183D7F6-B498-43B3-948B-1728B52AA6E4}">
                  <adec:decorative xmlns:adec="http://schemas.microsoft.com/office/drawing/2017/decorative" val="1"/>
                </a:ext>
              </a:extLst>
            </p:cNvPr>
            <p:cNvSpPr/>
            <p:nvPr/>
          </p:nvSpPr>
          <p:spPr>
            <a:xfrm>
              <a:off x="5181225" y="363518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9" name="Google Shape;1349;p112">
              <a:extLst>
                <a:ext uri="{C183D7F6-B498-43B3-948B-1728B52AA6E4}">
                  <adec:decorative xmlns:adec="http://schemas.microsoft.com/office/drawing/2017/decorative" val="1"/>
                </a:ext>
              </a:extLst>
            </p:cNvPr>
            <p:cNvCxnSpPr/>
            <p:nvPr/>
          </p:nvCxnSpPr>
          <p:spPr>
            <a:xfrm>
              <a:off x="5327925" y="3711988"/>
              <a:ext cx="67200" cy="300"/>
            </a:xfrm>
            <a:prstGeom prst="straightConnector1">
              <a:avLst/>
            </a:prstGeom>
            <a:noFill/>
            <a:ln w="9525" cap="flat" cmpd="sng">
              <a:solidFill>
                <a:srgbClr val="595959"/>
              </a:solidFill>
              <a:prstDash val="solid"/>
              <a:round/>
              <a:headEnd type="none" w="med" len="med"/>
              <a:tailEnd type="none" w="med" len="med"/>
            </a:ln>
          </p:spPr>
        </p:cxnSp>
        <p:sp>
          <p:nvSpPr>
            <p:cNvPr id="1350" name="Google Shape;1350;p112">
              <a:extLst>
                <a:ext uri="{C183D7F6-B498-43B3-948B-1728B52AA6E4}">
                  <adec:decorative xmlns:adec="http://schemas.microsoft.com/office/drawing/2017/decorative" val="1"/>
                </a:ext>
              </a:extLst>
            </p:cNvPr>
            <p:cNvSpPr/>
            <p:nvPr/>
          </p:nvSpPr>
          <p:spPr>
            <a:xfrm>
              <a:off x="5395125" y="363518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51" name="Google Shape;1351;p112">
              <a:extLst>
                <a:ext uri="{C183D7F6-B498-43B3-948B-1728B52AA6E4}">
                  <adec:decorative xmlns:adec="http://schemas.microsoft.com/office/drawing/2017/decorative" val="1"/>
                </a:ext>
              </a:extLst>
            </p:cNvPr>
            <p:cNvCxnSpPr/>
            <p:nvPr/>
          </p:nvCxnSpPr>
          <p:spPr>
            <a:xfrm>
              <a:off x="5545400" y="3711988"/>
              <a:ext cx="67200" cy="300"/>
            </a:xfrm>
            <a:prstGeom prst="straightConnector1">
              <a:avLst/>
            </a:prstGeom>
            <a:noFill/>
            <a:ln w="9525" cap="flat" cmpd="sng">
              <a:solidFill>
                <a:srgbClr val="595959"/>
              </a:solidFill>
              <a:prstDash val="solid"/>
              <a:round/>
              <a:headEnd type="none" w="med" len="med"/>
              <a:tailEnd type="none" w="med" len="med"/>
            </a:ln>
          </p:spPr>
        </p:cxnSp>
        <p:sp>
          <p:nvSpPr>
            <p:cNvPr id="1352" name="Google Shape;1352;p112">
              <a:extLst>
                <a:ext uri="{C183D7F6-B498-43B3-948B-1728B52AA6E4}">
                  <adec:decorative xmlns:adec="http://schemas.microsoft.com/office/drawing/2017/decorative" val="1"/>
                </a:ext>
              </a:extLst>
            </p:cNvPr>
            <p:cNvSpPr/>
            <p:nvPr/>
          </p:nvSpPr>
          <p:spPr>
            <a:xfrm>
              <a:off x="5616175" y="363518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12">
              <a:extLst>
                <a:ext uri="{C183D7F6-B498-43B3-948B-1728B52AA6E4}">
                  <adec:decorative xmlns:adec="http://schemas.microsoft.com/office/drawing/2017/decorative" val="1"/>
                </a:ext>
              </a:extLst>
            </p:cNvPr>
            <p:cNvSpPr/>
            <p:nvPr/>
          </p:nvSpPr>
          <p:spPr>
            <a:xfrm>
              <a:off x="4997988" y="22720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12">
              <a:extLst>
                <a:ext uri="{C183D7F6-B498-43B3-948B-1728B52AA6E4}">
                  <adec:decorative xmlns:adec="http://schemas.microsoft.com/office/drawing/2017/decorative" val="1"/>
                </a:ext>
              </a:extLst>
            </p:cNvPr>
            <p:cNvSpPr/>
            <p:nvPr/>
          </p:nvSpPr>
          <p:spPr>
            <a:xfrm>
              <a:off x="4997988" y="25006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12">
              <a:extLst>
                <a:ext uri="{C183D7F6-B498-43B3-948B-1728B52AA6E4}">
                  <adec:decorative xmlns:adec="http://schemas.microsoft.com/office/drawing/2017/decorative" val="1"/>
                </a:ext>
              </a:extLst>
            </p:cNvPr>
            <p:cNvSpPr/>
            <p:nvPr/>
          </p:nvSpPr>
          <p:spPr>
            <a:xfrm>
              <a:off x="4997988" y="29578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12">
              <a:extLst>
                <a:ext uri="{C183D7F6-B498-43B3-948B-1728B52AA6E4}">
                  <adec:decorative xmlns:adec="http://schemas.microsoft.com/office/drawing/2017/decorative" val="1"/>
                </a:ext>
              </a:extLst>
            </p:cNvPr>
            <p:cNvSpPr/>
            <p:nvPr/>
          </p:nvSpPr>
          <p:spPr>
            <a:xfrm>
              <a:off x="4997988" y="31864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57" name="Google Shape;1357;p112">
              <a:extLst>
                <a:ext uri="{C183D7F6-B498-43B3-948B-1728B52AA6E4}">
                  <adec:decorative xmlns:adec="http://schemas.microsoft.com/office/drawing/2017/decorative" val="1"/>
                </a:ext>
              </a:extLst>
            </p:cNvPr>
            <p:cNvCxnSpPr/>
            <p:nvPr/>
          </p:nvCxnSpPr>
          <p:spPr>
            <a:xfrm>
              <a:off x="5144688" y="3263238"/>
              <a:ext cx="67200" cy="300"/>
            </a:xfrm>
            <a:prstGeom prst="straightConnector1">
              <a:avLst/>
            </a:prstGeom>
            <a:noFill/>
            <a:ln w="9525" cap="flat" cmpd="sng">
              <a:solidFill>
                <a:srgbClr val="595959"/>
              </a:solidFill>
              <a:prstDash val="solid"/>
              <a:round/>
              <a:headEnd type="none" w="med" len="med"/>
              <a:tailEnd type="none" w="med" len="med"/>
            </a:ln>
          </p:spPr>
        </p:cxnSp>
        <p:sp>
          <p:nvSpPr>
            <p:cNvPr id="1358" name="Google Shape;1358;p112">
              <a:extLst>
                <a:ext uri="{C183D7F6-B498-43B3-948B-1728B52AA6E4}">
                  <adec:decorative xmlns:adec="http://schemas.microsoft.com/office/drawing/2017/decorative" val="1"/>
                </a:ext>
              </a:extLst>
            </p:cNvPr>
            <p:cNvSpPr/>
            <p:nvPr/>
          </p:nvSpPr>
          <p:spPr>
            <a:xfrm>
              <a:off x="5211888" y="31864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59" name="Google Shape;1359;p112">
              <a:extLst>
                <a:ext uri="{C183D7F6-B498-43B3-948B-1728B52AA6E4}">
                  <adec:decorative xmlns:adec="http://schemas.microsoft.com/office/drawing/2017/decorative" val="1"/>
                </a:ext>
              </a:extLst>
            </p:cNvPr>
            <p:cNvCxnSpPr/>
            <p:nvPr/>
          </p:nvCxnSpPr>
          <p:spPr>
            <a:xfrm>
              <a:off x="5358588" y="3263238"/>
              <a:ext cx="67200" cy="300"/>
            </a:xfrm>
            <a:prstGeom prst="straightConnector1">
              <a:avLst/>
            </a:prstGeom>
            <a:noFill/>
            <a:ln w="9525" cap="flat" cmpd="sng">
              <a:solidFill>
                <a:srgbClr val="595959"/>
              </a:solidFill>
              <a:prstDash val="solid"/>
              <a:round/>
              <a:headEnd type="none" w="med" len="med"/>
              <a:tailEnd type="none" w="med" len="med"/>
            </a:ln>
          </p:spPr>
        </p:cxnSp>
        <p:sp>
          <p:nvSpPr>
            <p:cNvPr id="1360" name="Google Shape;1360;p112">
              <a:extLst>
                <a:ext uri="{C183D7F6-B498-43B3-948B-1728B52AA6E4}">
                  <adec:decorative xmlns:adec="http://schemas.microsoft.com/office/drawing/2017/decorative" val="1"/>
                </a:ext>
              </a:extLst>
            </p:cNvPr>
            <p:cNvSpPr/>
            <p:nvPr/>
          </p:nvSpPr>
          <p:spPr>
            <a:xfrm>
              <a:off x="5425788" y="31864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61" name="Google Shape;1361;p112">
              <a:extLst>
                <a:ext uri="{C183D7F6-B498-43B3-948B-1728B52AA6E4}">
                  <adec:decorative xmlns:adec="http://schemas.microsoft.com/office/drawing/2017/decorative" val="1"/>
                </a:ext>
              </a:extLst>
            </p:cNvPr>
            <p:cNvCxnSpPr/>
            <p:nvPr/>
          </p:nvCxnSpPr>
          <p:spPr>
            <a:xfrm>
              <a:off x="5576063" y="3263238"/>
              <a:ext cx="67200" cy="300"/>
            </a:xfrm>
            <a:prstGeom prst="straightConnector1">
              <a:avLst/>
            </a:prstGeom>
            <a:noFill/>
            <a:ln w="9525" cap="flat" cmpd="sng">
              <a:solidFill>
                <a:srgbClr val="595959"/>
              </a:solidFill>
              <a:prstDash val="solid"/>
              <a:round/>
              <a:headEnd type="none" w="med" len="med"/>
              <a:tailEnd type="none" w="med" len="med"/>
            </a:ln>
          </p:spPr>
        </p:cxnSp>
        <p:sp>
          <p:nvSpPr>
            <p:cNvPr id="1362" name="Google Shape;1362;p112">
              <a:extLst>
                <a:ext uri="{C183D7F6-B498-43B3-948B-1728B52AA6E4}">
                  <adec:decorative xmlns:adec="http://schemas.microsoft.com/office/drawing/2017/decorative" val="1"/>
                </a:ext>
              </a:extLst>
            </p:cNvPr>
            <p:cNvSpPr/>
            <p:nvPr/>
          </p:nvSpPr>
          <p:spPr>
            <a:xfrm>
              <a:off x="5646838" y="31864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12">
              <a:extLst>
                <a:ext uri="{C183D7F6-B498-43B3-948B-1728B52AA6E4}">
                  <adec:decorative xmlns:adec="http://schemas.microsoft.com/office/drawing/2017/decorative" val="1"/>
                </a:ext>
              </a:extLst>
            </p:cNvPr>
            <p:cNvSpPr/>
            <p:nvPr/>
          </p:nvSpPr>
          <p:spPr>
            <a:xfrm>
              <a:off x="4967325" y="386378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64" name="Google Shape;1364;p112">
              <a:extLst>
                <a:ext uri="{C183D7F6-B498-43B3-948B-1728B52AA6E4}">
                  <adec:decorative xmlns:adec="http://schemas.microsoft.com/office/drawing/2017/decorative" val="1"/>
                </a:ext>
              </a:extLst>
            </p:cNvPr>
            <p:cNvCxnSpPr/>
            <p:nvPr/>
          </p:nvCxnSpPr>
          <p:spPr>
            <a:xfrm>
              <a:off x="5114025" y="3940588"/>
              <a:ext cx="67200" cy="300"/>
            </a:xfrm>
            <a:prstGeom prst="straightConnector1">
              <a:avLst/>
            </a:prstGeom>
            <a:noFill/>
            <a:ln w="9525" cap="flat" cmpd="sng">
              <a:solidFill>
                <a:srgbClr val="595959"/>
              </a:solidFill>
              <a:prstDash val="solid"/>
              <a:round/>
              <a:headEnd type="none" w="med" len="med"/>
              <a:tailEnd type="none" w="med" len="med"/>
            </a:ln>
          </p:spPr>
        </p:cxnSp>
        <p:sp>
          <p:nvSpPr>
            <p:cNvPr id="1365" name="Google Shape;1365;p112">
              <a:extLst>
                <a:ext uri="{C183D7F6-B498-43B3-948B-1728B52AA6E4}">
                  <adec:decorative xmlns:adec="http://schemas.microsoft.com/office/drawing/2017/decorative" val="1"/>
                </a:ext>
              </a:extLst>
            </p:cNvPr>
            <p:cNvSpPr/>
            <p:nvPr/>
          </p:nvSpPr>
          <p:spPr>
            <a:xfrm>
              <a:off x="5181225" y="386378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66" name="Google Shape;1366;p112">
              <a:extLst>
                <a:ext uri="{C183D7F6-B498-43B3-948B-1728B52AA6E4}">
                  <adec:decorative xmlns:adec="http://schemas.microsoft.com/office/drawing/2017/decorative" val="1"/>
                </a:ext>
              </a:extLst>
            </p:cNvPr>
            <p:cNvCxnSpPr/>
            <p:nvPr/>
          </p:nvCxnSpPr>
          <p:spPr>
            <a:xfrm>
              <a:off x="5327925" y="3940588"/>
              <a:ext cx="67200" cy="300"/>
            </a:xfrm>
            <a:prstGeom prst="straightConnector1">
              <a:avLst/>
            </a:prstGeom>
            <a:noFill/>
            <a:ln w="9525" cap="flat" cmpd="sng">
              <a:solidFill>
                <a:srgbClr val="595959"/>
              </a:solidFill>
              <a:prstDash val="solid"/>
              <a:round/>
              <a:headEnd type="none" w="med" len="med"/>
              <a:tailEnd type="none" w="med" len="med"/>
            </a:ln>
          </p:spPr>
        </p:cxnSp>
        <p:sp>
          <p:nvSpPr>
            <p:cNvPr id="1367" name="Google Shape;1367;p112">
              <a:extLst>
                <a:ext uri="{C183D7F6-B498-43B3-948B-1728B52AA6E4}">
                  <adec:decorative xmlns:adec="http://schemas.microsoft.com/office/drawing/2017/decorative" val="1"/>
                </a:ext>
              </a:extLst>
            </p:cNvPr>
            <p:cNvSpPr/>
            <p:nvPr/>
          </p:nvSpPr>
          <p:spPr>
            <a:xfrm>
              <a:off x="5395125" y="386378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68" name="Google Shape;1368;p112">
              <a:extLst>
                <a:ext uri="{C183D7F6-B498-43B3-948B-1728B52AA6E4}">
                  <adec:decorative xmlns:adec="http://schemas.microsoft.com/office/drawing/2017/decorative" val="1"/>
                </a:ext>
              </a:extLst>
            </p:cNvPr>
            <p:cNvCxnSpPr/>
            <p:nvPr/>
          </p:nvCxnSpPr>
          <p:spPr>
            <a:xfrm>
              <a:off x="5545400" y="3940588"/>
              <a:ext cx="67200" cy="300"/>
            </a:xfrm>
            <a:prstGeom prst="straightConnector1">
              <a:avLst/>
            </a:prstGeom>
            <a:noFill/>
            <a:ln w="9525" cap="flat" cmpd="sng">
              <a:solidFill>
                <a:srgbClr val="595959"/>
              </a:solidFill>
              <a:prstDash val="solid"/>
              <a:round/>
              <a:headEnd type="none" w="med" len="med"/>
              <a:tailEnd type="none" w="med" len="med"/>
            </a:ln>
          </p:spPr>
        </p:cxnSp>
        <p:sp>
          <p:nvSpPr>
            <p:cNvPr id="1369" name="Google Shape;1369;p112">
              <a:extLst>
                <a:ext uri="{C183D7F6-B498-43B3-948B-1728B52AA6E4}">
                  <adec:decorative xmlns:adec="http://schemas.microsoft.com/office/drawing/2017/decorative" val="1"/>
                </a:ext>
              </a:extLst>
            </p:cNvPr>
            <p:cNvSpPr/>
            <p:nvPr/>
          </p:nvSpPr>
          <p:spPr>
            <a:xfrm>
              <a:off x="5616175" y="386378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12">
              <a:extLst>
                <a:ext uri="{C183D7F6-B498-43B3-948B-1728B52AA6E4}">
                  <adec:decorative xmlns:adec="http://schemas.microsoft.com/office/drawing/2017/decorative" val="1"/>
                </a:ext>
              </a:extLst>
            </p:cNvPr>
            <p:cNvSpPr/>
            <p:nvPr/>
          </p:nvSpPr>
          <p:spPr>
            <a:xfrm>
              <a:off x="4970900" y="408946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1" name="Google Shape;1371;p112">
              <a:extLst>
                <a:ext uri="{C183D7F6-B498-43B3-948B-1728B52AA6E4}">
                  <adec:decorative xmlns:adec="http://schemas.microsoft.com/office/drawing/2017/decorative" val="1"/>
                </a:ext>
              </a:extLst>
            </p:cNvPr>
            <p:cNvCxnSpPr/>
            <p:nvPr/>
          </p:nvCxnSpPr>
          <p:spPr>
            <a:xfrm>
              <a:off x="5117600" y="4166263"/>
              <a:ext cx="67200" cy="300"/>
            </a:xfrm>
            <a:prstGeom prst="straightConnector1">
              <a:avLst/>
            </a:prstGeom>
            <a:noFill/>
            <a:ln w="9525" cap="flat" cmpd="sng">
              <a:solidFill>
                <a:srgbClr val="595959"/>
              </a:solidFill>
              <a:prstDash val="solid"/>
              <a:round/>
              <a:headEnd type="none" w="med" len="med"/>
              <a:tailEnd type="none" w="med" len="med"/>
            </a:ln>
          </p:spPr>
        </p:cxnSp>
        <p:sp>
          <p:nvSpPr>
            <p:cNvPr id="1372" name="Google Shape;1372;p112">
              <a:extLst>
                <a:ext uri="{C183D7F6-B498-43B3-948B-1728B52AA6E4}">
                  <adec:decorative xmlns:adec="http://schemas.microsoft.com/office/drawing/2017/decorative" val="1"/>
                </a:ext>
              </a:extLst>
            </p:cNvPr>
            <p:cNvSpPr/>
            <p:nvPr/>
          </p:nvSpPr>
          <p:spPr>
            <a:xfrm>
              <a:off x="5184800" y="408946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3" name="Google Shape;1373;p112">
              <a:extLst>
                <a:ext uri="{C183D7F6-B498-43B3-948B-1728B52AA6E4}">
                  <adec:decorative xmlns:adec="http://schemas.microsoft.com/office/drawing/2017/decorative" val="1"/>
                </a:ext>
              </a:extLst>
            </p:cNvPr>
            <p:cNvCxnSpPr/>
            <p:nvPr/>
          </p:nvCxnSpPr>
          <p:spPr>
            <a:xfrm>
              <a:off x="5331500" y="4166263"/>
              <a:ext cx="67200" cy="300"/>
            </a:xfrm>
            <a:prstGeom prst="straightConnector1">
              <a:avLst/>
            </a:prstGeom>
            <a:noFill/>
            <a:ln w="9525" cap="flat" cmpd="sng">
              <a:solidFill>
                <a:srgbClr val="595959"/>
              </a:solidFill>
              <a:prstDash val="solid"/>
              <a:round/>
              <a:headEnd type="none" w="med" len="med"/>
              <a:tailEnd type="none" w="med" len="med"/>
            </a:ln>
          </p:spPr>
        </p:cxnSp>
        <p:sp>
          <p:nvSpPr>
            <p:cNvPr id="1374" name="Google Shape;1374;p112">
              <a:extLst>
                <a:ext uri="{C183D7F6-B498-43B3-948B-1728B52AA6E4}">
                  <adec:decorative xmlns:adec="http://schemas.microsoft.com/office/drawing/2017/decorative" val="1"/>
                </a:ext>
              </a:extLst>
            </p:cNvPr>
            <p:cNvSpPr/>
            <p:nvPr/>
          </p:nvSpPr>
          <p:spPr>
            <a:xfrm>
              <a:off x="5398700" y="408946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12">
              <a:extLst>
                <a:ext uri="{C183D7F6-B498-43B3-948B-1728B52AA6E4}">
                  <adec:decorative xmlns:adec="http://schemas.microsoft.com/office/drawing/2017/decorative" val="1"/>
                </a:ext>
              </a:extLst>
            </p:cNvPr>
            <p:cNvSpPr/>
            <p:nvPr/>
          </p:nvSpPr>
          <p:spPr>
            <a:xfrm>
              <a:off x="4974475" y="433071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6" name="Google Shape;1376;p112">
              <a:extLst>
                <a:ext uri="{C183D7F6-B498-43B3-948B-1728B52AA6E4}">
                  <adec:decorative xmlns:adec="http://schemas.microsoft.com/office/drawing/2017/decorative" val="1"/>
                </a:ext>
              </a:extLst>
            </p:cNvPr>
            <p:cNvCxnSpPr/>
            <p:nvPr/>
          </p:nvCxnSpPr>
          <p:spPr>
            <a:xfrm>
              <a:off x="5121175" y="4407513"/>
              <a:ext cx="67200" cy="300"/>
            </a:xfrm>
            <a:prstGeom prst="straightConnector1">
              <a:avLst/>
            </a:prstGeom>
            <a:noFill/>
            <a:ln w="9525" cap="flat" cmpd="sng">
              <a:solidFill>
                <a:srgbClr val="595959"/>
              </a:solidFill>
              <a:prstDash val="solid"/>
              <a:round/>
              <a:headEnd type="none" w="med" len="med"/>
              <a:tailEnd type="none" w="med" len="med"/>
            </a:ln>
          </p:spPr>
        </p:cxnSp>
        <p:sp>
          <p:nvSpPr>
            <p:cNvPr id="1377" name="Google Shape;1377;p112">
              <a:extLst>
                <a:ext uri="{C183D7F6-B498-43B3-948B-1728B52AA6E4}">
                  <adec:decorative xmlns:adec="http://schemas.microsoft.com/office/drawing/2017/decorative" val="1"/>
                </a:ext>
              </a:extLst>
            </p:cNvPr>
            <p:cNvSpPr/>
            <p:nvPr/>
          </p:nvSpPr>
          <p:spPr>
            <a:xfrm>
              <a:off x="5188375" y="433071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8" name="Google Shape;1378;p112">
              <a:extLst>
                <a:ext uri="{C183D7F6-B498-43B3-948B-1728B52AA6E4}">
                  <adec:decorative xmlns:adec="http://schemas.microsoft.com/office/drawing/2017/decorative" val="1"/>
                </a:ext>
              </a:extLst>
            </p:cNvPr>
            <p:cNvCxnSpPr/>
            <p:nvPr/>
          </p:nvCxnSpPr>
          <p:spPr>
            <a:xfrm>
              <a:off x="5335075" y="4407513"/>
              <a:ext cx="67200" cy="300"/>
            </a:xfrm>
            <a:prstGeom prst="straightConnector1">
              <a:avLst/>
            </a:prstGeom>
            <a:noFill/>
            <a:ln w="9525" cap="flat" cmpd="sng">
              <a:solidFill>
                <a:srgbClr val="595959"/>
              </a:solidFill>
              <a:prstDash val="solid"/>
              <a:round/>
              <a:headEnd type="none" w="med" len="med"/>
              <a:tailEnd type="none" w="med" len="med"/>
            </a:ln>
          </p:spPr>
        </p:cxnSp>
        <p:sp>
          <p:nvSpPr>
            <p:cNvPr id="1379" name="Google Shape;1379;p112">
              <a:extLst>
                <a:ext uri="{C183D7F6-B498-43B3-948B-1728B52AA6E4}">
                  <adec:decorative xmlns:adec="http://schemas.microsoft.com/office/drawing/2017/decorative" val="1"/>
                </a:ext>
              </a:extLst>
            </p:cNvPr>
            <p:cNvSpPr/>
            <p:nvPr/>
          </p:nvSpPr>
          <p:spPr>
            <a:xfrm>
              <a:off x="5402275" y="433071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0" name="Google Shape;1380;p112">
              <a:extLst>
                <a:ext uri="{C183D7F6-B498-43B3-948B-1728B52AA6E4}">
                  <adec:decorative xmlns:adec="http://schemas.microsoft.com/office/drawing/2017/decorative" val="1"/>
                </a:ext>
              </a:extLst>
            </p:cNvPr>
            <p:cNvCxnSpPr/>
            <p:nvPr/>
          </p:nvCxnSpPr>
          <p:spPr>
            <a:xfrm>
              <a:off x="5552550" y="4407513"/>
              <a:ext cx="67200" cy="300"/>
            </a:xfrm>
            <a:prstGeom prst="straightConnector1">
              <a:avLst/>
            </a:prstGeom>
            <a:noFill/>
            <a:ln w="9525" cap="flat" cmpd="sng">
              <a:solidFill>
                <a:srgbClr val="595959"/>
              </a:solidFill>
              <a:prstDash val="solid"/>
              <a:round/>
              <a:headEnd type="none" w="med" len="med"/>
              <a:tailEnd type="none" w="med" len="med"/>
            </a:ln>
          </p:spPr>
        </p:cxnSp>
        <p:sp>
          <p:nvSpPr>
            <p:cNvPr id="1381" name="Google Shape;1381;p112">
              <a:extLst>
                <a:ext uri="{C183D7F6-B498-43B3-948B-1728B52AA6E4}">
                  <adec:decorative xmlns:adec="http://schemas.microsoft.com/office/drawing/2017/decorative" val="1"/>
                </a:ext>
              </a:extLst>
            </p:cNvPr>
            <p:cNvSpPr/>
            <p:nvPr/>
          </p:nvSpPr>
          <p:spPr>
            <a:xfrm>
              <a:off x="5623325" y="433071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12">
              <a:extLst>
                <a:ext uri="{C183D7F6-B498-43B3-948B-1728B52AA6E4}">
                  <adec:decorative xmlns:adec="http://schemas.microsoft.com/office/drawing/2017/decorative" val="1"/>
                </a:ext>
              </a:extLst>
            </p:cNvPr>
            <p:cNvSpPr/>
            <p:nvPr/>
          </p:nvSpPr>
          <p:spPr>
            <a:xfrm>
              <a:off x="4974425" y="45437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3" name="Google Shape;1383;p112">
              <a:extLst>
                <a:ext uri="{C183D7F6-B498-43B3-948B-1728B52AA6E4}">
                  <adec:decorative xmlns:adec="http://schemas.microsoft.com/office/drawing/2017/decorative" val="1"/>
                </a:ext>
              </a:extLst>
            </p:cNvPr>
            <p:cNvCxnSpPr/>
            <p:nvPr/>
          </p:nvCxnSpPr>
          <p:spPr>
            <a:xfrm>
              <a:off x="5114025" y="4620538"/>
              <a:ext cx="67200" cy="300"/>
            </a:xfrm>
            <a:prstGeom prst="straightConnector1">
              <a:avLst/>
            </a:prstGeom>
            <a:noFill/>
            <a:ln w="9525" cap="flat" cmpd="sng">
              <a:solidFill>
                <a:srgbClr val="595959"/>
              </a:solidFill>
              <a:prstDash val="solid"/>
              <a:round/>
              <a:headEnd type="none" w="med" len="med"/>
              <a:tailEnd type="none" w="med" len="med"/>
            </a:ln>
          </p:spPr>
        </p:cxnSp>
        <p:sp>
          <p:nvSpPr>
            <p:cNvPr id="1384" name="Google Shape;1384;p112">
              <a:extLst>
                <a:ext uri="{C183D7F6-B498-43B3-948B-1728B52AA6E4}">
                  <adec:decorative xmlns:adec="http://schemas.microsoft.com/office/drawing/2017/decorative" val="1"/>
                </a:ext>
              </a:extLst>
            </p:cNvPr>
            <p:cNvSpPr/>
            <p:nvPr/>
          </p:nvSpPr>
          <p:spPr>
            <a:xfrm>
              <a:off x="5188325" y="45437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12">
              <a:extLst>
                <a:ext uri="{C183D7F6-B498-43B3-948B-1728B52AA6E4}">
                  <adec:decorative xmlns:adec="http://schemas.microsoft.com/office/drawing/2017/decorative" val="1"/>
                </a:ext>
              </a:extLst>
            </p:cNvPr>
            <p:cNvSpPr/>
            <p:nvPr/>
          </p:nvSpPr>
          <p:spPr>
            <a:xfrm>
              <a:off x="6853825" y="363046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6" name="Google Shape;1386;p112">
              <a:extLst>
                <a:ext uri="{C183D7F6-B498-43B3-948B-1728B52AA6E4}">
                  <adec:decorative xmlns:adec="http://schemas.microsoft.com/office/drawing/2017/decorative" val="1"/>
                </a:ext>
              </a:extLst>
            </p:cNvPr>
            <p:cNvCxnSpPr/>
            <p:nvPr/>
          </p:nvCxnSpPr>
          <p:spPr>
            <a:xfrm>
              <a:off x="7000525" y="3707263"/>
              <a:ext cx="67200" cy="300"/>
            </a:xfrm>
            <a:prstGeom prst="straightConnector1">
              <a:avLst/>
            </a:prstGeom>
            <a:noFill/>
            <a:ln w="9525" cap="flat" cmpd="sng">
              <a:solidFill>
                <a:srgbClr val="595959"/>
              </a:solidFill>
              <a:prstDash val="solid"/>
              <a:round/>
              <a:headEnd type="none" w="med" len="med"/>
              <a:tailEnd type="none" w="med" len="med"/>
            </a:ln>
          </p:spPr>
        </p:cxnSp>
        <p:sp>
          <p:nvSpPr>
            <p:cNvPr id="1387" name="Google Shape;1387;p112">
              <a:extLst>
                <a:ext uri="{C183D7F6-B498-43B3-948B-1728B52AA6E4}">
                  <adec:decorative xmlns:adec="http://schemas.microsoft.com/office/drawing/2017/decorative" val="1"/>
                </a:ext>
              </a:extLst>
            </p:cNvPr>
            <p:cNvSpPr/>
            <p:nvPr/>
          </p:nvSpPr>
          <p:spPr>
            <a:xfrm>
              <a:off x="7067725" y="363046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8" name="Google Shape;1388;p112">
              <a:extLst>
                <a:ext uri="{C183D7F6-B498-43B3-948B-1728B52AA6E4}">
                  <adec:decorative xmlns:adec="http://schemas.microsoft.com/office/drawing/2017/decorative" val="1"/>
                </a:ext>
              </a:extLst>
            </p:cNvPr>
            <p:cNvCxnSpPr/>
            <p:nvPr/>
          </p:nvCxnSpPr>
          <p:spPr>
            <a:xfrm>
              <a:off x="7214425" y="3707263"/>
              <a:ext cx="67200" cy="300"/>
            </a:xfrm>
            <a:prstGeom prst="straightConnector1">
              <a:avLst/>
            </a:prstGeom>
            <a:noFill/>
            <a:ln w="9525" cap="flat" cmpd="sng">
              <a:solidFill>
                <a:srgbClr val="595959"/>
              </a:solidFill>
              <a:prstDash val="solid"/>
              <a:round/>
              <a:headEnd type="none" w="med" len="med"/>
              <a:tailEnd type="none" w="med" len="med"/>
            </a:ln>
          </p:spPr>
        </p:cxnSp>
        <p:sp>
          <p:nvSpPr>
            <p:cNvPr id="1389" name="Google Shape;1389;p112">
              <a:extLst>
                <a:ext uri="{C183D7F6-B498-43B3-948B-1728B52AA6E4}">
                  <adec:decorative xmlns:adec="http://schemas.microsoft.com/office/drawing/2017/decorative" val="1"/>
                </a:ext>
              </a:extLst>
            </p:cNvPr>
            <p:cNvSpPr/>
            <p:nvPr/>
          </p:nvSpPr>
          <p:spPr>
            <a:xfrm>
              <a:off x="7281625" y="363046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90" name="Google Shape;1390;p112">
              <a:extLst>
                <a:ext uri="{C183D7F6-B498-43B3-948B-1728B52AA6E4}">
                  <adec:decorative xmlns:adec="http://schemas.microsoft.com/office/drawing/2017/decorative" val="1"/>
                </a:ext>
              </a:extLst>
            </p:cNvPr>
            <p:cNvCxnSpPr/>
            <p:nvPr/>
          </p:nvCxnSpPr>
          <p:spPr>
            <a:xfrm>
              <a:off x="7431900" y="3707263"/>
              <a:ext cx="67200" cy="300"/>
            </a:xfrm>
            <a:prstGeom prst="straightConnector1">
              <a:avLst/>
            </a:prstGeom>
            <a:noFill/>
            <a:ln w="9525" cap="flat" cmpd="sng">
              <a:solidFill>
                <a:srgbClr val="595959"/>
              </a:solidFill>
              <a:prstDash val="solid"/>
              <a:round/>
              <a:headEnd type="none" w="med" len="med"/>
              <a:tailEnd type="none" w="med" len="med"/>
            </a:ln>
          </p:spPr>
        </p:cxnSp>
        <p:sp>
          <p:nvSpPr>
            <p:cNvPr id="1391" name="Google Shape;1391;p112">
              <a:extLst>
                <a:ext uri="{C183D7F6-B498-43B3-948B-1728B52AA6E4}">
                  <adec:decorative xmlns:adec="http://schemas.microsoft.com/office/drawing/2017/decorative" val="1"/>
                </a:ext>
              </a:extLst>
            </p:cNvPr>
            <p:cNvSpPr/>
            <p:nvPr/>
          </p:nvSpPr>
          <p:spPr>
            <a:xfrm>
              <a:off x="7502675" y="363046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92" name="Google Shape;1392;p112">
              <a:extLst>
                <a:ext uri="{C183D7F6-B498-43B3-948B-1728B52AA6E4}">
                  <adec:decorative xmlns:adec="http://schemas.microsoft.com/office/drawing/2017/decorative" val="1"/>
                </a:ext>
              </a:extLst>
            </p:cNvPr>
            <p:cNvCxnSpPr/>
            <p:nvPr/>
          </p:nvCxnSpPr>
          <p:spPr>
            <a:xfrm>
              <a:off x="7652950" y="3707263"/>
              <a:ext cx="67200" cy="300"/>
            </a:xfrm>
            <a:prstGeom prst="straightConnector1">
              <a:avLst/>
            </a:prstGeom>
            <a:noFill/>
            <a:ln w="9525" cap="flat" cmpd="sng">
              <a:solidFill>
                <a:srgbClr val="595959"/>
              </a:solidFill>
              <a:prstDash val="solid"/>
              <a:round/>
              <a:headEnd type="none" w="med" len="med"/>
              <a:tailEnd type="none" w="med" len="med"/>
            </a:ln>
          </p:spPr>
        </p:cxnSp>
        <p:sp>
          <p:nvSpPr>
            <p:cNvPr id="1393" name="Google Shape;1393;p112">
              <a:extLst>
                <a:ext uri="{C183D7F6-B498-43B3-948B-1728B52AA6E4}">
                  <adec:decorative xmlns:adec="http://schemas.microsoft.com/office/drawing/2017/decorative" val="1"/>
                </a:ext>
              </a:extLst>
            </p:cNvPr>
            <p:cNvSpPr/>
            <p:nvPr/>
          </p:nvSpPr>
          <p:spPr>
            <a:xfrm>
              <a:off x="7716575" y="363046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12">
              <a:extLst>
                <a:ext uri="{C183D7F6-B498-43B3-948B-1728B52AA6E4}">
                  <adec:decorative xmlns:adec="http://schemas.microsoft.com/office/drawing/2017/decorative" val="1"/>
                </a:ext>
              </a:extLst>
            </p:cNvPr>
            <p:cNvSpPr/>
            <p:nvPr/>
          </p:nvSpPr>
          <p:spPr>
            <a:xfrm>
              <a:off x="6870188" y="2272050"/>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12">
              <a:extLst>
                <a:ext uri="{C183D7F6-B498-43B3-948B-1728B52AA6E4}">
                  <adec:decorative xmlns:adec="http://schemas.microsoft.com/office/drawing/2017/decorative" val="1"/>
                </a:ext>
              </a:extLst>
            </p:cNvPr>
            <p:cNvSpPr/>
            <p:nvPr/>
          </p:nvSpPr>
          <p:spPr>
            <a:xfrm>
              <a:off x="6870188" y="2500650"/>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12">
              <a:extLst>
                <a:ext uri="{C183D7F6-B498-43B3-948B-1728B52AA6E4}">
                  <adec:decorative xmlns:adec="http://schemas.microsoft.com/office/drawing/2017/decorative" val="1"/>
                </a:ext>
              </a:extLst>
            </p:cNvPr>
            <p:cNvSpPr/>
            <p:nvPr/>
          </p:nvSpPr>
          <p:spPr>
            <a:xfrm>
              <a:off x="6870188" y="2729250"/>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12">
              <a:extLst>
                <a:ext uri="{C183D7F6-B498-43B3-948B-1728B52AA6E4}">
                  <adec:decorative xmlns:adec="http://schemas.microsoft.com/office/drawing/2017/decorative" val="1"/>
                </a:ext>
              </a:extLst>
            </p:cNvPr>
            <p:cNvSpPr/>
            <p:nvPr/>
          </p:nvSpPr>
          <p:spPr>
            <a:xfrm>
              <a:off x="6870188" y="2957850"/>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12">
              <a:extLst>
                <a:ext uri="{C183D7F6-B498-43B3-948B-1728B52AA6E4}">
                  <adec:decorative xmlns:adec="http://schemas.microsoft.com/office/drawing/2017/decorative" val="1"/>
                </a:ext>
              </a:extLst>
            </p:cNvPr>
            <p:cNvSpPr/>
            <p:nvPr/>
          </p:nvSpPr>
          <p:spPr>
            <a:xfrm>
              <a:off x="6870188" y="3186450"/>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99" name="Google Shape;1399;p112">
              <a:extLst>
                <a:ext uri="{C183D7F6-B498-43B3-948B-1728B52AA6E4}">
                  <adec:decorative xmlns:adec="http://schemas.microsoft.com/office/drawing/2017/decorative" val="1"/>
                </a:ext>
              </a:extLst>
            </p:cNvPr>
            <p:cNvCxnSpPr/>
            <p:nvPr/>
          </p:nvCxnSpPr>
          <p:spPr>
            <a:xfrm>
              <a:off x="7016888" y="3263250"/>
              <a:ext cx="67200" cy="300"/>
            </a:xfrm>
            <a:prstGeom prst="straightConnector1">
              <a:avLst/>
            </a:prstGeom>
            <a:noFill/>
            <a:ln w="9525" cap="flat" cmpd="sng">
              <a:solidFill>
                <a:srgbClr val="595959"/>
              </a:solidFill>
              <a:prstDash val="solid"/>
              <a:round/>
              <a:headEnd type="none" w="med" len="med"/>
              <a:tailEnd type="none" w="med" len="med"/>
            </a:ln>
          </p:spPr>
        </p:cxnSp>
        <p:sp>
          <p:nvSpPr>
            <p:cNvPr id="1400" name="Google Shape;1400;p112">
              <a:extLst>
                <a:ext uri="{C183D7F6-B498-43B3-948B-1728B52AA6E4}">
                  <adec:decorative xmlns:adec="http://schemas.microsoft.com/office/drawing/2017/decorative" val="1"/>
                </a:ext>
              </a:extLst>
            </p:cNvPr>
            <p:cNvSpPr/>
            <p:nvPr/>
          </p:nvSpPr>
          <p:spPr>
            <a:xfrm>
              <a:off x="7084088" y="3186450"/>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1" name="Google Shape;1401;p112">
              <a:extLst>
                <a:ext uri="{C183D7F6-B498-43B3-948B-1728B52AA6E4}">
                  <adec:decorative xmlns:adec="http://schemas.microsoft.com/office/drawing/2017/decorative" val="1"/>
                </a:ext>
              </a:extLst>
            </p:cNvPr>
            <p:cNvCxnSpPr/>
            <p:nvPr/>
          </p:nvCxnSpPr>
          <p:spPr>
            <a:xfrm>
              <a:off x="7230788" y="3263250"/>
              <a:ext cx="67200" cy="300"/>
            </a:xfrm>
            <a:prstGeom prst="straightConnector1">
              <a:avLst/>
            </a:prstGeom>
            <a:noFill/>
            <a:ln w="9525" cap="flat" cmpd="sng">
              <a:solidFill>
                <a:srgbClr val="595959"/>
              </a:solidFill>
              <a:prstDash val="solid"/>
              <a:round/>
              <a:headEnd type="none" w="med" len="med"/>
              <a:tailEnd type="none" w="med" len="med"/>
            </a:ln>
          </p:spPr>
        </p:cxnSp>
        <p:sp>
          <p:nvSpPr>
            <p:cNvPr id="1402" name="Google Shape;1402;p112">
              <a:extLst>
                <a:ext uri="{C183D7F6-B498-43B3-948B-1728B52AA6E4}">
                  <adec:decorative xmlns:adec="http://schemas.microsoft.com/office/drawing/2017/decorative" val="1"/>
                </a:ext>
              </a:extLst>
            </p:cNvPr>
            <p:cNvSpPr/>
            <p:nvPr/>
          </p:nvSpPr>
          <p:spPr>
            <a:xfrm>
              <a:off x="7297988" y="3186450"/>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12">
              <a:extLst>
                <a:ext uri="{C183D7F6-B498-43B3-948B-1728B52AA6E4}">
                  <adec:decorative xmlns:adec="http://schemas.microsoft.com/office/drawing/2017/decorative" val="1"/>
                </a:ext>
              </a:extLst>
            </p:cNvPr>
            <p:cNvSpPr/>
            <p:nvPr/>
          </p:nvSpPr>
          <p:spPr>
            <a:xfrm>
              <a:off x="6853825" y="385906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4" name="Google Shape;1404;p112">
              <a:extLst>
                <a:ext uri="{C183D7F6-B498-43B3-948B-1728B52AA6E4}">
                  <adec:decorative xmlns:adec="http://schemas.microsoft.com/office/drawing/2017/decorative" val="1"/>
                </a:ext>
              </a:extLst>
            </p:cNvPr>
            <p:cNvCxnSpPr/>
            <p:nvPr/>
          </p:nvCxnSpPr>
          <p:spPr>
            <a:xfrm>
              <a:off x="7000525" y="3935863"/>
              <a:ext cx="67200" cy="300"/>
            </a:xfrm>
            <a:prstGeom prst="straightConnector1">
              <a:avLst/>
            </a:prstGeom>
            <a:noFill/>
            <a:ln w="9525" cap="flat" cmpd="sng">
              <a:solidFill>
                <a:srgbClr val="595959"/>
              </a:solidFill>
              <a:prstDash val="solid"/>
              <a:round/>
              <a:headEnd type="none" w="med" len="med"/>
              <a:tailEnd type="none" w="med" len="med"/>
            </a:ln>
          </p:spPr>
        </p:cxnSp>
        <p:sp>
          <p:nvSpPr>
            <p:cNvPr id="1405" name="Google Shape;1405;p112">
              <a:extLst>
                <a:ext uri="{C183D7F6-B498-43B3-948B-1728B52AA6E4}">
                  <adec:decorative xmlns:adec="http://schemas.microsoft.com/office/drawing/2017/decorative" val="1"/>
                </a:ext>
              </a:extLst>
            </p:cNvPr>
            <p:cNvSpPr/>
            <p:nvPr/>
          </p:nvSpPr>
          <p:spPr>
            <a:xfrm>
              <a:off x="7067725" y="385906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6" name="Google Shape;1406;p112">
              <a:extLst>
                <a:ext uri="{C183D7F6-B498-43B3-948B-1728B52AA6E4}">
                  <adec:decorative xmlns:adec="http://schemas.microsoft.com/office/drawing/2017/decorative" val="1"/>
                </a:ext>
              </a:extLst>
            </p:cNvPr>
            <p:cNvCxnSpPr/>
            <p:nvPr/>
          </p:nvCxnSpPr>
          <p:spPr>
            <a:xfrm>
              <a:off x="7214425" y="3935863"/>
              <a:ext cx="67200" cy="300"/>
            </a:xfrm>
            <a:prstGeom prst="straightConnector1">
              <a:avLst/>
            </a:prstGeom>
            <a:noFill/>
            <a:ln w="9525" cap="flat" cmpd="sng">
              <a:solidFill>
                <a:srgbClr val="595959"/>
              </a:solidFill>
              <a:prstDash val="solid"/>
              <a:round/>
              <a:headEnd type="none" w="med" len="med"/>
              <a:tailEnd type="none" w="med" len="med"/>
            </a:ln>
          </p:spPr>
        </p:cxnSp>
        <p:sp>
          <p:nvSpPr>
            <p:cNvPr id="1407" name="Google Shape;1407;p112">
              <a:extLst>
                <a:ext uri="{C183D7F6-B498-43B3-948B-1728B52AA6E4}">
                  <adec:decorative xmlns:adec="http://schemas.microsoft.com/office/drawing/2017/decorative" val="1"/>
                </a:ext>
              </a:extLst>
            </p:cNvPr>
            <p:cNvSpPr/>
            <p:nvPr/>
          </p:nvSpPr>
          <p:spPr>
            <a:xfrm>
              <a:off x="7281625" y="385906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12">
              <a:extLst>
                <a:ext uri="{C183D7F6-B498-43B3-948B-1728B52AA6E4}">
                  <adec:decorative xmlns:adec="http://schemas.microsoft.com/office/drawing/2017/decorative" val="1"/>
                </a:ext>
              </a:extLst>
            </p:cNvPr>
            <p:cNvSpPr/>
            <p:nvPr/>
          </p:nvSpPr>
          <p:spPr>
            <a:xfrm>
              <a:off x="6857400" y="40847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9" name="Google Shape;1409;p112">
              <a:extLst>
                <a:ext uri="{C183D7F6-B498-43B3-948B-1728B52AA6E4}">
                  <adec:decorative xmlns:adec="http://schemas.microsoft.com/office/drawing/2017/decorative" val="1"/>
                </a:ext>
              </a:extLst>
            </p:cNvPr>
            <p:cNvCxnSpPr/>
            <p:nvPr/>
          </p:nvCxnSpPr>
          <p:spPr>
            <a:xfrm>
              <a:off x="7004100" y="4161538"/>
              <a:ext cx="67200" cy="300"/>
            </a:xfrm>
            <a:prstGeom prst="straightConnector1">
              <a:avLst/>
            </a:prstGeom>
            <a:noFill/>
            <a:ln w="9525" cap="flat" cmpd="sng">
              <a:solidFill>
                <a:srgbClr val="595959"/>
              </a:solidFill>
              <a:prstDash val="solid"/>
              <a:round/>
              <a:headEnd type="none" w="med" len="med"/>
              <a:tailEnd type="none" w="med" len="med"/>
            </a:ln>
          </p:spPr>
        </p:cxnSp>
        <p:sp>
          <p:nvSpPr>
            <p:cNvPr id="1410" name="Google Shape;1410;p112">
              <a:extLst>
                <a:ext uri="{C183D7F6-B498-43B3-948B-1728B52AA6E4}">
                  <adec:decorative xmlns:adec="http://schemas.microsoft.com/office/drawing/2017/decorative" val="1"/>
                </a:ext>
              </a:extLst>
            </p:cNvPr>
            <p:cNvSpPr/>
            <p:nvPr/>
          </p:nvSpPr>
          <p:spPr>
            <a:xfrm>
              <a:off x="7071300" y="40847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11" name="Google Shape;1411;p112">
              <a:extLst>
                <a:ext uri="{C183D7F6-B498-43B3-948B-1728B52AA6E4}">
                  <adec:decorative xmlns:adec="http://schemas.microsoft.com/office/drawing/2017/decorative" val="1"/>
                </a:ext>
              </a:extLst>
            </p:cNvPr>
            <p:cNvCxnSpPr/>
            <p:nvPr/>
          </p:nvCxnSpPr>
          <p:spPr>
            <a:xfrm>
              <a:off x="7218000" y="4161538"/>
              <a:ext cx="67200" cy="300"/>
            </a:xfrm>
            <a:prstGeom prst="straightConnector1">
              <a:avLst/>
            </a:prstGeom>
            <a:noFill/>
            <a:ln w="9525" cap="flat" cmpd="sng">
              <a:solidFill>
                <a:srgbClr val="595959"/>
              </a:solidFill>
              <a:prstDash val="solid"/>
              <a:round/>
              <a:headEnd type="none" w="med" len="med"/>
              <a:tailEnd type="none" w="med" len="med"/>
            </a:ln>
          </p:spPr>
        </p:cxnSp>
        <p:sp>
          <p:nvSpPr>
            <p:cNvPr id="1412" name="Google Shape;1412;p112">
              <a:extLst>
                <a:ext uri="{C183D7F6-B498-43B3-948B-1728B52AA6E4}">
                  <adec:decorative xmlns:adec="http://schemas.microsoft.com/office/drawing/2017/decorative" val="1"/>
                </a:ext>
              </a:extLst>
            </p:cNvPr>
            <p:cNvSpPr/>
            <p:nvPr/>
          </p:nvSpPr>
          <p:spPr>
            <a:xfrm>
              <a:off x="7285200" y="40847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12">
              <a:extLst>
                <a:ext uri="{C183D7F6-B498-43B3-948B-1728B52AA6E4}">
                  <adec:decorative xmlns:adec="http://schemas.microsoft.com/office/drawing/2017/decorative" val="1"/>
                </a:ext>
              </a:extLst>
            </p:cNvPr>
            <p:cNvSpPr/>
            <p:nvPr/>
          </p:nvSpPr>
          <p:spPr>
            <a:xfrm>
              <a:off x="6860975" y="432598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14" name="Google Shape;1414;p112">
              <a:extLst>
                <a:ext uri="{C183D7F6-B498-43B3-948B-1728B52AA6E4}">
                  <adec:decorative xmlns:adec="http://schemas.microsoft.com/office/drawing/2017/decorative" val="1"/>
                </a:ext>
              </a:extLst>
            </p:cNvPr>
            <p:cNvCxnSpPr/>
            <p:nvPr/>
          </p:nvCxnSpPr>
          <p:spPr>
            <a:xfrm>
              <a:off x="7007675" y="4402788"/>
              <a:ext cx="67200" cy="300"/>
            </a:xfrm>
            <a:prstGeom prst="straightConnector1">
              <a:avLst/>
            </a:prstGeom>
            <a:noFill/>
            <a:ln w="9525" cap="flat" cmpd="sng">
              <a:solidFill>
                <a:srgbClr val="595959"/>
              </a:solidFill>
              <a:prstDash val="solid"/>
              <a:round/>
              <a:headEnd type="none" w="med" len="med"/>
              <a:tailEnd type="none" w="med" len="med"/>
            </a:ln>
          </p:spPr>
        </p:cxnSp>
        <p:sp>
          <p:nvSpPr>
            <p:cNvPr id="1415" name="Google Shape;1415;p112">
              <a:extLst>
                <a:ext uri="{C183D7F6-B498-43B3-948B-1728B52AA6E4}">
                  <adec:decorative xmlns:adec="http://schemas.microsoft.com/office/drawing/2017/decorative" val="1"/>
                </a:ext>
              </a:extLst>
            </p:cNvPr>
            <p:cNvSpPr/>
            <p:nvPr/>
          </p:nvSpPr>
          <p:spPr>
            <a:xfrm>
              <a:off x="7074875" y="432598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16" name="Google Shape;1416;p112">
              <a:extLst>
                <a:ext uri="{C183D7F6-B498-43B3-948B-1728B52AA6E4}">
                  <adec:decorative xmlns:adec="http://schemas.microsoft.com/office/drawing/2017/decorative" val="1"/>
                </a:ext>
              </a:extLst>
            </p:cNvPr>
            <p:cNvCxnSpPr/>
            <p:nvPr/>
          </p:nvCxnSpPr>
          <p:spPr>
            <a:xfrm>
              <a:off x="7221575" y="4402788"/>
              <a:ext cx="67200" cy="300"/>
            </a:xfrm>
            <a:prstGeom prst="straightConnector1">
              <a:avLst/>
            </a:prstGeom>
            <a:noFill/>
            <a:ln w="9525" cap="flat" cmpd="sng">
              <a:solidFill>
                <a:srgbClr val="595959"/>
              </a:solidFill>
              <a:prstDash val="solid"/>
              <a:round/>
              <a:headEnd type="none" w="med" len="med"/>
              <a:tailEnd type="none" w="med" len="med"/>
            </a:ln>
          </p:spPr>
        </p:cxnSp>
        <p:sp>
          <p:nvSpPr>
            <p:cNvPr id="1417" name="Google Shape;1417;p112">
              <a:extLst>
                <a:ext uri="{C183D7F6-B498-43B3-948B-1728B52AA6E4}">
                  <adec:decorative xmlns:adec="http://schemas.microsoft.com/office/drawing/2017/decorative" val="1"/>
                </a:ext>
              </a:extLst>
            </p:cNvPr>
            <p:cNvSpPr/>
            <p:nvPr/>
          </p:nvSpPr>
          <p:spPr>
            <a:xfrm>
              <a:off x="7288775" y="432598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18" name="Google Shape;1418;p112">
              <a:extLst>
                <a:ext uri="{C183D7F6-B498-43B3-948B-1728B52AA6E4}">
                  <adec:decorative xmlns:adec="http://schemas.microsoft.com/office/drawing/2017/decorative" val="1"/>
                </a:ext>
              </a:extLst>
            </p:cNvPr>
            <p:cNvCxnSpPr/>
            <p:nvPr/>
          </p:nvCxnSpPr>
          <p:spPr>
            <a:xfrm>
              <a:off x="7439050" y="4402788"/>
              <a:ext cx="67200" cy="300"/>
            </a:xfrm>
            <a:prstGeom prst="straightConnector1">
              <a:avLst/>
            </a:prstGeom>
            <a:noFill/>
            <a:ln w="9525" cap="flat" cmpd="sng">
              <a:solidFill>
                <a:srgbClr val="595959"/>
              </a:solidFill>
              <a:prstDash val="solid"/>
              <a:round/>
              <a:headEnd type="none" w="med" len="med"/>
              <a:tailEnd type="none" w="med" len="med"/>
            </a:ln>
          </p:spPr>
        </p:cxnSp>
        <p:sp>
          <p:nvSpPr>
            <p:cNvPr id="1419" name="Google Shape;1419;p112">
              <a:extLst>
                <a:ext uri="{C183D7F6-B498-43B3-948B-1728B52AA6E4}">
                  <adec:decorative xmlns:adec="http://schemas.microsoft.com/office/drawing/2017/decorative" val="1"/>
                </a:ext>
              </a:extLst>
            </p:cNvPr>
            <p:cNvSpPr/>
            <p:nvPr/>
          </p:nvSpPr>
          <p:spPr>
            <a:xfrm>
              <a:off x="7509825" y="432598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12">
              <a:extLst>
                <a:ext uri="{C183D7F6-B498-43B3-948B-1728B52AA6E4}">
                  <adec:decorative xmlns:adec="http://schemas.microsoft.com/office/drawing/2017/decorative" val="1"/>
                </a:ext>
              </a:extLst>
            </p:cNvPr>
            <p:cNvSpPr/>
            <p:nvPr/>
          </p:nvSpPr>
          <p:spPr>
            <a:xfrm>
              <a:off x="6860925" y="453901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21" name="Google Shape;1421;p112">
              <a:extLst>
                <a:ext uri="{C183D7F6-B498-43B3-948B-1728B52AA6E4}">
                  <adec:decorative xmlns:adec="http://schemas.microsoft.com/office/drawing/2017/decorative" val="1"/>
                </a:ext>
              </a:extLst>
            </p:cNvPr>
            <p:cNvCxnSpPr/>
            <p:nvPr/>
          </p:nvCxnSpPr>
          <p:spPr>
            <a:xfrm>
              <a:off x="7007675" y="4608488"/>
              <a:ext cx="67200" cy="300"/>
            </a:xfrm>
            <a:prstGeom prst="straightConnector1">
              <a:avLst/>
            </a:prstGeom>
            <a:noFill/>
            <a:ln w="9525" cap="flat" cmpd="sng">
              <a:solidFill>
                <a:srgbClr val="595959"/>
              </a:solidFill>
              <a:prstDash val="solid"/>
              <a:round/>
              <a:headEnd type="none" w="med" len="med"/>
              <a:tailEnd type="none" w="med" len="med"/>
            </a:ln>
          </p:spPr>
        </p:cxnSp>
        <p:sp>
          <p:nvSpPr>
            <p:cNvPr id="1422" name="Google Shape;1422;p112">
              <a:extLst>
                <a:ext uri="{C183D7F6-B498-43B3-948B-1728B52AA6E4}">
                  <adec:decorative xmlns:adec="http://schemas.microsoft.com/office/drawing/2017/decorative" val="1"/>
                </a:ext>
              </a:extLst>
            </p:cNvPr>
            <p:cNvSpPr/>
            <p:nvPr/>
          </p:nvSpPr>
          <p:spPr>
            <a:xfrm>
              <a:off x="7074825" y="453901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23" name="Google Shape;1423;p112">
              <a:extLst>
                <a:ext uri="{C183D7F6-B498-43B3-948B-1728B52AA6E4}">
                  <adec:decorative xmlns:adec="http://schemas.microsoft.com/office/drawing/2017/decorative" val="1"/>
                </a:ext>
              </a:extLst>
            </p:cNvPr>
            <p:cNvCxnSpPr/>
            <p:nvPr/>
          </p:nvCxnSpPr>
          <p:spPr>
            <a:xfrm>
              <a:off x="7221575" y="4615813"/>
              <a:ext cx="67200" cy="300"/>
            </a:xfrm>
            <a:prstGeom prst="straightConnector1">
              <a:avLst/>
            </a:prstGeom>
            <a:noFill/>
            <a:ln w="9525" cap="flat" cmpd="sng">
              <a:solidFill>
                <a:srgbClr val="595959"/>
              </a:solidFill>
              <a:prstDash val="solid"/>
              <a:round/>
              <a:headEnd type="none" w="med" len="med"/>
              <a:tailEnd type="none" w="med" len="med"/>
            </a:ln>
          </p:spPr>
        </p:cxnSp>
        <p:sp>
          <p:nvSpPr>
            <p:cNvPr id="1424" name="Google Shape;1424;p112">
              <a:extLst>
                <a:ext uri="{C183D7F6-B498-43B3-948B-1728B52AA6E4}">
                  <adec:decorative xmlns:adec="http://schemas.microsoft.com/office/drawing/2017/decorative" val="1"/>
                </a:ext>
              </a:extLst>
            </p:cNvPr>
            <p:cNvSpPr/>
            <p:nvPr/>
          </p:nvSpPr>
          <p:spPr>
            <a:xfrm>
              <a:off x="7288725" y="4539013"/>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12">
              <a:extLst>
                <a:ext uri="{C183D7F6-B498-43B3-948B-1728B52AA6E4}">
                  <adec:decorative xmlns:adec="http://schemas.microsoft.com/office/drawing/2017/decorative" val="1"/>
                </a:ext>
              </a:extLst>
            </p:cNvPr>
            <p:cNvSpPr/>
            <p:nvPr/>
          </p:nvSpPr>
          <p:spPr>
            <a:xfrm>
              <a:off x="1200400" y="45672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26" name="Google Shape;1426;p112">
              <a:extLst>
                <a:ext uri="{C183D7F6-B498-43B3-948B-1728B52AA6E4}">
                  <adec:decorative xmlns:adec="http://schemas.microsoft.com/office/drawing/2017/decorative" val="1"/>
                </a:ext>
              </a:extLst>
            </p:cNvPr>
            <p:cNvCxnSpPr/>
            <p:nvPr/>
          </p:nvCxnSpPr>
          <p:spPr>
            <a:xfrm>
              <a:off x="1347100" y="4644038"/>
              <a:ext cx="67200" cy="300"/>
            </a:xfrm>
            <a:prstGeom prst="straightConnector1">
              <a:avLst/>
            </a:prstGeom>
            <a:noFill/>
            <a:ln w="9525" cap="flat" cmpd="sng">
              <a:solidFill>
                <a:srgbClr val="595959"/>
              </a:solidFill>
              <a:prstDash val="solid"/>
              <a:round/>
              <a:headEnd type="none" w="med" len="med"/>
              <a:tailEnd type="none" w="med" len="med"/>
            </a:ln>
          </p:spPr>
        </p:cxnSp>
        <p:sp>
          <p:nvSpPr>
            <p:cNvPr id="1427" name="Google Shape;1427;p112">
              <a:extLst>
                <a:ext uri="{C183D7F6-B498-43B3-948B-1728B52AA6E4}">
                  <adec:decorative xmlns:adec="http://schemas.microsoft.com/office/drawing/2017/decorative" val="1"/>
                </a:ext>
              </a:extLst>
            </p:cNvPr>
            <p:cNvSpPr/>
            <p:nvPr/>
          </p:nvSpPr>
          <p:spPr>
            <a:xfrm>
              <a:off x="1414300" y="45672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28" name="Google Shape;1428;p112">
              <a:extLst>
                <a:ext uri="{C183D7F6-B498-43B3-948B-1728B52AA6E4}">
                  <adec:decorative xmlns:adec="http://schemas.microsoft.com/office/drawing/2017/decorative" val="1"/>
                </a:ext>
              </a:extLst>
            </p:cNvPr>
            <p:cNvCxnSpPr/>
            <p:nvPr/>
          </p:nvCxnSpPr>
          <p:spPr>
            <a:xfrm>
              <a:off x="1561000" y="4644038"/>
              <a:ext cx="67200" cy="300"/>
            </a:xfrm>
            <a:prstGeom prst="straightConnector1">
              <a:avLst/>
            </a:prstGeom>
            <a:noFill/>
            <a:ln w="9525" cap="flat" cmpd="sng">
              <a:solidFill>
                <a:srgbClr val="595959"/>
              </a:solidFill>
              <a:prstDash val="solid"/>
              <a:round/>
              <a:headEnd type="none" w="med" len="med"/>
              <a:tailEnd type="none" w="med" len="med"/>
            </a:ln>
          </p:spPr>
        </p:cxnSp>
        <p:sp>
          <p:nvSpPr>
            <p:cNvPr id="1429" name="Google Shape;1429;p112">
              <a:extLst>
                <a:ext uri="{C183D7F6-B498-43B3-948B-1728B52AA6E4}">
                  <adec:decorative xmlns:adec="http://schemas.microsoft.com/office/drawing/2017/decorative" val="1"/>
                </a:ext>
              </a:extLst>
            </p:cNvPr>
            <p:cNvSpPr/>
            <p:nvPr/>
          </p:nvSpPr>
          <p:spPr>
            <a:xfrm>
              <a:off x="1628200" y="45672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12">
              <a:extLst>
                <a:ext uri="{C183D7F6-B498-43B3-948B-1728B52AA6E4}">
                  <adec:decorative xmlns:adec="http://schemas.microsoft.com/office/drawing/2017/decorative" val="1"/>
                </a:ext>
              </a:extLst>
            </p:cNvPr>
            <p:cNvSpPr/>
            <p:nvPr/>
          </p:nvSpPr>
          <p:spPr>
            <a:xfrm>
              <a:off x="3008513" y="3855575"/>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31" name="Google Shape;1431;p112">
              <a:extLst>
                <a:ext uri="{C183D7F6-B498-43B3-948B-1728B52AA6E4}">
                  <adec:decorative xmlns:adec="http://schemas.microsoft.com/office/drawing/2017/decorative" val="1"/>
                </a:ext>
              </a:extLst>
            </p:cNvPr>
            <p:cNvCxnSpPr/>
            <p:nvPr/>
          </p:nvCxnSpPr>
          <p:spPr>
            <a:xfrm>
              <a:off x="3155213" y="3932375"/>
              <a:ext cx="67200" cy="300"/>
            </a:xfrm>
            <a:prstGeom prst="straightConnector1">
              <a:avLst/>
            </a:prstGeom>
            <a:noFill/>
            <a:ln w="9525" cap="flat" cmpd="sng">
              <a:solidFill>
                <a:srgbClr val="595959"/>
              </a:solidFill>
              <a:prstDash val="solid"/>
              <a:round/>
              <a:headEnd type="none" w="med" len="med"/>
              <a:tailEnd type="none" w="med" len="med"/>
            </a:ln>
          </p:spPr>
        </p:cxnSp>
        <p:sp>
          <p:nvSpPr>
            <p:cNvPr id="1432" name="Google Shape;1432;p112">
              <a:extLst>
                <a:ext uri="{C183D7F6-B498-43B3-948B-1728B52AA6E4}">
                  <adec:decorative xmlns:adec="http://schemas.microsoft.com/office/drawing/2017/decorative" val="1"/>
                </a:ext>
              </a:extLst>
            </p:cNvPr>
            <p:cNvSpPr/>
            <p:nvPr/>
          </p:nvSpPr>
          <p:spPr>
            <a:xfrm>
              <a:off x="3222413" y="3855575"/>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33" name="Google Shape;1433;p112">
              <a:extLst>
                <a:ext uri="{C183D7F6-B498-43B3-948B-1728B52AA6E4}">
                  <adec:decorative xmlns:adec="http://schemas.microsoft.com/office/drawing/2017/decorative" val="1"/>
                </a:ext>
              </a:extLst>
            </p:cNvPr>
            <p:cNvCxnSpPr/>
            <p:nvPr/>
          </p:nvCxnSpPr>
          <p:spPr>
            <a:xfrm>
              <a:off x="3369113" y="3932375"/>
              <a:ext cx="67200" cy="300"/>
            </a:xfrm>
            <a:prstGeom prst="straightConnector1">
              <a:avLst/>
            </a:prstGeom>
            <a:noFill/>
            <a:ln w="9525" cap="flat" cmpd="sng">
              <a:solidFill>
                <a:srgbClr val="595959"/>
              </a:solidFill>
              <a:prstDash val="solid"/>
              <a:round/>
              <a:headEnd type="none" w="med" len="med"/>
              <a:tailEnd type="none" w="med" len="med"/>
            </a:ln>
          </p:spPr>
        </p:cxnSp>
        <p:sp>
          <p:nvSpPr>
            <p:cNvPr id="1434" name="Google Shape;1434;p112">
              <a:extLst>
                <a:ext uri="{C183D7F6-B498-43B3-948B-1728B52AA6E4}">
                  <adec:decorative xmlns:adec="http://schemas.microsoft.com/office/drawing/2017/decorative" val="1"/>
                </a:ext>
              </a:extLst>
            </p:cNvPr>
            <p:cNvSpPr/>
            <p:nvPr/>
          </p:nvSpPr>
          <p:spPr>
            <a:xfrm>
              <a:off x="3436313" y="3855575"/>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12">
              <a:extLst>
                <a:ext uri="{C183D7F6-B498-43B3-948B-1728B52AA6E4}">
                  <adec:decorative xmlns:adec="http://schemas.microsoft.com/office/drawing/2017/decorative" val="1"/>
                </a:ext>
              </a:extLst>
            </p:cNvPr>
            <p:cNvSpPr/>
            <p:nvPr/>
          </p:nvSpPr>
          <p:spPr>
            <a:xfrm>
              <a:off x="3012088" y="408125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36" name="Google Shape;1436;p112">
              <a:extLst>
                <a:ext uri="{C183D7F6-B498-43B3-948B-1728B52AA6E4}">
                  <adec:decorative xmlns:adec="http://schemas.microsoft.com/office/drawing/2017/decorative" val="1"/>
                </a:ext>
              </a:extLst>
            </p:cNvPr>
            <p:cNvCxnSpPr/>
            <p:nvPr/>
          </p:nvCxnSpPr>
          <p:spPr>
            <a:xfrm>
              <a:off x="3158788" y="4158050"/>
              <a:ext cx="67200" cy="300"/>
            </a:xfrm>
            <a:prstGeom prst="straightConnector1">
              <a:avLst/>
            </a:prstGeom>
            <a:noFill/>
            <a:ln w="9525" cap="flat" cmpd="sng">
              <a:solidFill>
                <a:srgbClr val="595959"/>
              </a:solidFill>
              <a:prstDash val="solid"/>
              <a:round/>
              <a:headEnd type="none" w="med" len="med"/>
              <a:tailEnd type="none" w="med" len="med"/>
            </a:ln>
          </p:spPr>
        </p:cxnSp>
        <p:sp>
          <p:nvSpPr>
            <p:cNvPr id="1437" name="Google Shape;1437;p112">
              <a:extLst>
                <a:ext uri="{C183D7F6-B498-43B3-948B-1728B52AA6E4}">
                  <adec:decorative xmlns:adec="http://schemas.microsoft.com/office/drawing/2017/decorative" val="1"/>
                </a:ext>
              </a:extLst>
            </p:cNvPr>
            <p:cNvSpPr/>
            <p:nvPr/>
          </p:nvSpPr>
          <p:spPr>
            <a:xfrm>
              <a:off x="3225988" y="408125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38" name="Google Shape;1438;p112">
              <a:extLst>
                <a:ext uri="{C183D7F6-B498-43B3-948B-1728B52AA6E4}">
                  <adec:decorative xmlns:adec="http://schemas.microsoft.com/office/drawing/2017/decorative" val="1"/>
                </a:ext>
              </a:extLst>
            </p:cNvPr>
            <p:cNvCxnSpPr/>
            <p:nvPr/>
          </p:nvCxnSpPr>
          <p:spPr>
            <a:xfrm>
              <a:off x="3372688" y="4158050"/>
              <a:ext cx="67200" cy="300"/>
            </a:xfrm>
            <a:prstGeom prst="straightConnector1">
              <a:avLst/>
            </a:prstGeom>
            <a:noFill/>
            <a:ln w="9525" cap="flat" cmpd="sng">
              <a:solidFill>
                <a:srgbClr val="595959"/>
              </a:solidFill>
              <a:prstDash val="solid"/>
              <a:round/>
              <a:headEnd type="none" w="med" len="med"/>
              <a:tailEnd type="none" w="med" len="med"/>
            </a:ln>
          </p:spPr>
        </p:cxnSp>
        <p:sp>
          <p:nvSpPr>
            <p:cNvPr id="1439" name="Google Shape;1439;p112">
              <a:extLst>
                <a:ext uri="{C183D7F6-B498-43B3-948B-1728B52AA6E4}">
                  <adec:decorative xmlns:adec="http://schemas.microsoft.com/office/drawing/2017/decorative" val="1"/>
                </a:ext>
              </a:extLst>
            </p:cNvPr>
            <p:cNvSpPr/>
            <p:nvPr/>
          </p:nvSpPr>
          <p:spPr>
            <a:xfrm>
              <a:off x="3439888" y="408125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12">
              <a:extLst>
                <a:ext uri="{C183D7F6-B498-43B3-948B-1728B52AA6E4}">
                  <adec:decorative xmlns:adec="http://schemas.microsoft.com/office/drawing/2017/decorative" val="1"/>
                </a:ext>
              </a:extLst>
            </p:cNvPr>
            <p:cNvSpPr/>
            <p:nvPr/>
          </p:nvSpPr>
          <p:spPr>
            <a:xfrm>
              <a:off x="3015663" y="432250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41" name="Google Shape;1441;p112">
              <a:extLst>
                <a:ext uri="{C183D7F6-B498-43B3-948B-1728B52AA6E4}">
                  <adec:decorative xmlns:adec="http://schemas.microsoft.com/office/drawing/2017/decorative" val="1"/>
                </a:ext>
              </a:extLst>
            </p:cNvPr>
            <p:cNvCxnSpPr/>
            <p:nvPr/>
          </p:nvCxnSpPr>
          <p:spPr>
            <a:xfrm>
              <a:off x="3162363" y="4399300"/>
              <a:ext cx="67200" cy="300"/>
            </a:xfrm>
            <a:prstGeom prst="straightConnector1">
              <a:avLst/>
            </a:prstGeom>
            <a:noFill/>
            <a:ln w="9525" cap="flat" cmpd="sng">
              <a:solidFill>
                <a:srgbClr val="595959"/>
              </a:solidFill>
              <a:prstDash val="solid"/>
              <a:round/>
              <a:headEnd type="none" w="med" len="med"/>
              <a:tailEnd type="none" w="med" len="med"/>
            </a:ln>
          </p:spPr>
        </p:cxnSp>
        <p:sp>
          <p:nvSpPr>
            <p:cNvPr id="1442" name="Google Shape;1442;p112">
              <a:extLst>
                <a:ext uri="{C183D7F6-B498-43B3-948B-1728B52AA6E4}">
                  <adec:decorative xmlns:adec="http://schemas.microsoft.com/office/drawing/2017/decorative" val="1"/>
                </a:ext>
              </a:extLst>
            </p:cNvPr>
            <p:cNvSpPr/>
            <p:nvPr/>
          </p:nvSpPr>
          <p:spPr>
            <a:xfrm>
              <a:off x="3229563" y="432250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43" name="Google Shape;1443;p112">
              <a:extLst>
                <a:ext uri="{C183D7F6-B498-43B3-948B-1728B52AA6E4}">
                  <adec:decorative xmlns:adec="http://schemas.microsoft.com/office/drawing/2017/decorative" val="1"/>
                </a:ext>
              </a:extLst>
            </p:cNvPr>
            <p:cNvCxnSpPr/>
            <p:nvPr/>
          </p:nvCxnSpPr>
          <p:spPr>
            <a:xfrm>
              <a:off x="3376263" y="4399300"/>
              <a:ext cx="67200" cy="300"/>
            </a:xfrm>
            <a:prstGeom prst="straightConnector1">
              <a:avLst/>
            </a:prstGeom>
            <a:noFill/>
            <a:ln w="9525" cap="flat" cmpd="sng">
              <a:solidFill>
                <a:srgbClr val="595959"/>
              </a:solidFill>
              <a:prstDash val="solid"/>
              <a:round/>
              <a:headEnd type="none" w="med" len="med"/>
              <a:tailEnd type="none" w="med" len="med"/>
            </a:ln>
          </p:spPr>
        </p:cxnSp>
        <p:sp>
          <p:nvSpPr>
            <p:cNvPr id="1444" name="Google Shape;1444;p112">
              <a:extLst>
                <a:ext uri="{C183D7F6-B498-43B3-948B-1728B52AA6E4}">
                  <adec:decorative xmlns:adec="http://schemas.microsoft.com/office/drawing/2017/decorative" val="1"/>
                </a:ext>
              </a:extLst>
            </p:cNvPr>
            <p:cNvSpPr/>
            <p:nvPr/>
          </p:nvSpPr>
          <p:spPr>
            <a:xfrm>
              <a:off x="3443463" y="432250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45" name="Google Shape;1445;p112">
              <a:extLst>
                <a:ext uri="{C183D7F6-B498-43B3-948B-1728B52AA6E4}">
                  <adec:decorative xmlns:adec="http://schemas.microsoft.com/office/drawing/2017/decorative" val="1"/>
                </a:ext>
              </a:extLst>
            </p:cNvPr>
            <p:cNvCxnSpPr/>
            <p:nvPr/>
          </p:nvCxnSpPr>
          <p:spPr>
            <a:xfrm>
              <a:off x="3593738" y="4399300"/>
              <a:ext cx="67200" cy="300"/>
            </a:xfrm>
            <a:prstGeom prst="straightConnector1">
              <a:avLst/>
            </a:prstGeom>
            <a:noFill/>
            <a:ln w="9525" cap="flat" cmpd="sng">
              <a:solidFill>
                <a:srgbClr val="595959"/>
              </a:solidFill>
              <a:prstDash val="solid"/>
              <a:round/>
              <a:headEnd type="none" w="med" len="med"/>
              <a:tailEnd type="none" w="med" len="med"/>
            </a:ln>
          </p:spPr>
        </p:cxnSp>
        <p:sp>
          <p:nvSpPr>
            <p:cNvPr id="1446" name="Google Shape;1446;p112">
              <a:extLst>
                <a:ext uri="{C183D7F6-B498-43B3-948B-1728B52AA6E4}">
                  <adec:decorative xmlns:adec="http://schemas.microsoft.com/office/drawing/2017/decorative" val="1"/>
                </a:ext>
              </a:extLst>
            </p:cNvPr>
            <p:cNvSpPr/>
            <p:nvPr/>
          </p:nvSpPr>
          <p:spPr>
            <a:xfrm>
              <a:off x="3664513" y="432250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47" name="Google Shape;1447;p112">
              <a:extLst>
                <a:ext uri="{C183D7F6-B498-43B3-948B-1728B52AA6E4}">
                  <adec:decorative xmlns:adec="http://schemas.microsoft.com/office/drawing/2017/decorative" val="1"/>
                </a:ext>
              </a:extLst>
            </p:cNvPr>
            <p:cNvCxnSpPr/>
            <p:nvPr/>
          </p:nvCxnSpPr>
          <p:spPr>
            <a:xfrm>
              <a:off x="3814788" y="4399300"/>
              <a:ext cx="67200" cy="300"/>
            </a:xfrm>
            <a:prstGeom prst="straightConnector1">
              <a:avLst/>
            </a:prstGeom>
            <a:noFill/>
            <a:ln w="9525" cap="flat" cmpd="sng">
              <a:solidFill>
                <a:srgbClr val="595959"/>
              </a:solidFill>
              <a:prstDash val="solid"/>
              <a:round/>
              <a:headEnd type="none" w="med" len="med"/>
              <a:tailEnd type="none" w="med" len="med"/>
            </a:ln>
          </p:spPr>
        </p:cxnSp>
        <p:sp>
          <p:nvSpPr>
            <p:cNvPr id="1448" name="Google Shape;1448;p112">
              <a:extLst>
                <a:ext uri="{C183D7F6-B498-43B3-948B-1728B52AA6E4}">
                  <adec:decorative xmlns:adec="http://schemas.microsoft.com/office/drawing/2017/decorative" val="1"/>
                </a:ext>
              </a:extLst>
            </p:cNvPr>
            <p:cNvSpPr/>
            <p:nvPr/>
          </p:nvSpPr>
          <p:spPr>
            <a:xfrm>
              <a:off x="3878413" y="432250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49" name="Google Shape;1449;p112">
              <a:extLst>
                <a:ext uri="{C183D7F6-B498-43B3-948B-1728B52AA6E4}">
                  <adec:decorative xmlns:adec="http://schemas.microsoft.com/office/drawing/2017/decorative" val="1"/>
                </a:ext>
              </a:extLst>
            </p:cNvPr>
            <p:cNvCxnSpPr/>
            <p:nvPr/>
          </p:nvCxnSpPr>
          <p:spPr>
            <a:xfrm>
              <a:off x="4025113" y="4399300"/>
              <a:ext cx="67200" cy="300"/>
            </a:xfrm>
            <a:prstGeom prst="straightConnector1">
              <a:avLst/>
            </a:prstGeom>
            <a:noFill/>
            <a:ln w="9525" cap="flat" cmpd="sng">
              <a:solidFill>
                <a:srgbClr val="595959"/>
              </a:solidFill>
              <a:prstDash val="solid"/>
              <a:round/>
              <a:headEnd type="none" w="med" len="med"/>
              <a:tailEnd type="none" w="med" len="med"/>
            </a:ln>
          </p:spPr>
        </p:cxnSp>
        <p:sp>
          <p:nvSpPr>
            <p:cNvPr id="1450" name="Google Shape;1450;p112">
              <a:extLst>
                <a:ext uri="{C183D7F6-B498-43B3-948B-1728B52AA6E4}">
                  <adec:decorative xmlns:adec="http://schemas.microsoft.com/office/drawing/2017/decorative" val="1"/>
                </a:ext>
              </a:extLst>
            </p:cNvPr>
            <p:cNvSpPr/>
            <p:nvPr/>
          </p:nvSpPr>
          <p:spPr>
            <a:xfrm>
              <a:off x="4092313" y="432250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51" name="Google Shape;1451;p112">
              <a:extLst>
                <a:ext uri="{C183D7F6-B498-43B3-948B-1728B52AA6E4}">
                  <adec:decorative xmlns:adec="http://schemas.microsoft.com/office/drawing/2017/decorative" val="1"/>
                </a:ext>
              </a:extLst>
            </p:cNvPr>
            <p:cNvCxnSpPr/>
            <p:nvPr/>
          </p:nvCxnSpPr>
          <p:spPr>
            <a:xfrm>
              <a:off x="4239013" y="4399300"/>
              <a:ext cx="67200" cy="300"/>
            </a:xfrm>
            <a:prstGeom prst="straightConnector1">
              <a:avLst/>
            </a:prstGeom>
            <a:noFill/>
            <a:ln w="9525" cap="flat" cmpd="sng">
              <a:solidFill>
                <a:srgbClr val="595959"/>
              </a:solidFill>
              <a:prstDash val="solid"/>
              <a:round/>
              <a:headEnd type="none" w="med" len="med"/>
              <a:tailEnd type="none" w="med" len="med"/>
            </a:ln>
          </p:spPr>
        </p:cxnSp>
        <p:sp>
          <p:nvSpPr>
            <p:cNvPr id="1452" name="Google Shape;1452;p112">
              <a:extLst>
                <a:ext uri="{C183D7F6-B498-43B3-948B-1728B52AA6E4}">
                  <adec:decorative xmlns:adec="http://schemas.microsoft.com/office/drawing/2017/decorative" val="1"/>
                </a:ext>
              </a:extLst>
            </p:cNvPr>
            <p:cNvSpPr/>
            <p:nvPr/>
          </p:nvSpPr>
          <p:spPr>
            <a:xfrm>
              <a:off x="4306213" y="432250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12">
              <a:extLst>
                <a:ext uri="{C183D7F6-B498-43B3-948B-1728B52AA6E4}">
                  <adec:decorative xmlns:adec="http://schemas.microsoft.com/office/drawing/2017/decorative" val="1"/>
                </a:ext>
              </a:extLst>
            </p:cNvPr>
            <p:cNvSpPr/>
            <p:nvPr/>
          </p:nvSpPr>
          <p:spPr>
            <a:xfrm>
              <a:off x="3019638" y="456375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54" name="Google Shape;1454;p112">
              <a:extLst>
                <a:ext uri="{C183D7F6-B498-43B3-948B-1728B52AA6E4}">
                  <adec:decorative xmlns:adec="http://schemas.microsoft.com/office/drawing/2017/decorative" val="1"/>
                </a:ext>
              </a:extLst>
            </p:cNvPr>
            <p:cNvCxnSpPr/>
            <p:nvPr/>
          </p:nvCxnSpPr>
          <p:spPr>
            <a:xfrm>
              <a:off x="3166338" y="4640550"/>
              <a:ext cx="67200" cy="300"/>
            </a:xfrm>
            <a:prstGeom prst="straightConnector1">
              <a:avLst/>
            </a:prstGeom>
            <a:noFill/>
            <a:ln w="9525" cap="flat" cmpd="sng">
              <a:solidFill>
                <a:srgbClr val="595959"/>
              </a:solidFill>
              <a:prstDash val="solid"/>
              <a:round/>
              <a:headEnd type="none" w="med" len="med"/>
              <a:tailEnd type="none" w="med" len="med"/>
            </a:ln>
          </p:spPr>
        </p:cxnSp>
        <p:sp>
          <p:nvSpPr>
            <p:cNvPr id="1455" name="Google Shape;1455;p112">
              <a:extLst>
                <a:ext uri="{C183D7F6-B498-43B3-948B-1728B52AA6E4}">
                  <adec:decorative xmlns:adec="http://schemas.microsoft.com/office/drawing/2017/decorative" val="1"/>
                </a:ext>
              </a:extLst>
            </p:cNvPr>
            <p:cNvSpPr/>
            <p:nvPr/>
          </p:nvSpPr>
          <p:spPr>
            <a:xfrm>
              <a:off x="3233538" y="456375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56" name="Google Shape;1456;p112">
              <a:extLst>
                <a:ext uri="{C183D7F6-B498-43B3-948B-1728B52AA6E4}">
                  <adec:decorative xmlns:adec="http://schemas.microsoft.com/office/drawing/2017/decorative" val="1"/>
                </a:ext>
              </a:extLst>
            </p:cNvPr>
            <p:cNvCxnSpPr/>
            <p:nvPr/>
          </p:nvCxnSpPr>
          <p:spPr>
            <a:xfrm>
              <a:off x="3380238" y="4640550"/>
              <a:ext cx="67200" cy="300"/>
            </a:xfrm>
            <a:prstGeom prst="straightConnector1">
              <a:avLst/>
            </a:prstGeom>
            <a:noFill/>
            <a:ln w="9525" cap="flat" cmpd="sng">
              <a:solidFill>
                <a:srgbClr val="595959"/>
              </a:solidFill>
              <a:prstDash val="solid"/>
              <a:round/>
              <a:headEnd type="none" w="med" len="med"/>
              <a:tailEnd type="none" w="med" len="med"/>
            </a:ln>
          </p:spPr>
        </p:cxnSp>
        <p:sp>
          <p:nvSpPr>
            <p:cNvPr id="1457" name="Google Shape;1457;p112">
              <a:extLst>
                <a:ext uri="{C183D7F6-B498-43B3-948B-1728B52AA6E4}">
                  <adec:decorative xmlns:adec="http://schemas.microsoft.com/office/drawing/2017/decorative" val="1"/>
                </a:ext>
              </a:extLst>
            </p:cNvPr>
            <p:cNvSpPr/>
            <p:nvPr/>
          </p:nvSpPr>
          <p:spPr>
            <a:xfrm>
              <a:off x="3447438" y="456375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58" name="Google Shape;1458;p112">
              <a:extLst>
                <a:ext uri="{C183D7F6-B498-43B3-948B-1728B52AA6E4}">
                  <adec:decorative xmlns:adec="http://schemas.microsoft.com/office/drawing/2017/decorative" val="1"/>
                </a:ext>
              </a:extLst>
            </p:cNvPr>
            <p:cNvCxnSpPr/>
            <p:nvPr/>
          </p:nvCxnSpPr>
          <p:spPr>
            <a:xfrm>
              <a:off x="3597713" y="4640550"/>
              <a:ext cx="67200" cy="300"/>
            </a:xfrm>
            <a:prstGeom prst="straightConnector1">
              <a:avLst/>
            </a:prstGeom>
            <a:noFill/>
            <a:ln w="9525" cap="flat" cmpd="sng">
              <a:solidFill>
                <a:srgbClr val="595959"/>
              </a:solidFill>
              <a:prstDash val="solid"/>
              <a:round/>
              <a:headEnd type="none" w="med" len="med"/>
              <a:tailEnd type="none" w="med" len="med"/>
            </a:ln>
          </p:spPr>
        </p:cxnSp>
        <p:sp>
          <p:nvSpPr>
            <p:cNvPr id="1459" name="Google Shape;1459;p112">
              <a:extLst>
                <a:ext uri="{C183D7F6-B498-43B3-948B-1728B52AA6E4}">
                  <adec:decorative xmlns:adec="http://schemas.microsoft.com/office/drawing/2017/decorative" val="1"/>
                </a:ext>
              </a:extLst>
            </p:cNvPr>
            <p:cNvSpPr/>
            <p:nvPr/>
          </p:nvSpPr>
          <p:spPr>
            <a:xfrm>
              <a:off x="3668488" y="4563750"/>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12"/>
            <p:cNvSpPr txBox="1"/>
            <p:nvPr/>
          </p:nvSpPr>
          <p:spPr>
            <a:xfrm>
              <a:off x="2929763" y="3547950"/>
              <a:ext cx="143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Helvetica Neue"/>
                  <a:ea typeface="Helvetica Neue"/>
                  <a:cs typeface="Helvetica Neue"/>
                  <a:sym typeface="Helvetica Neue"/>
                </a:rPr>
                <a:t>skipped task</a:t>
              </a:r>
              <a:endParaRPr sz="1000">
                <a:latin typeface="Helvetica Neue"/>
                <a:ea typeface="Helvetica Neue"/>
                <a:cs typeface="Helvetica Neue"/>
                <a:sym typeface="Helvetica Neue"/>
              </a:endParaRPr>
            </a:p>
          </p:txBody>
        </p:sp>
        <p:cxnSp>
          <p:nvCxnSpPr>
            <p:cNvPr id="1461" name="Google Shape;1461;p112">
              <a:extLst>
                <a:ext uri="{C183D7F6-B498-43B3-948B-1728B52AA6E4}">
                  <adec:decorative xmlns:adec="http://schemas.microsoft.com/office/drawing/2017/decorative" val="1"/>
                </a:ext>
              </a:extLst>
            </p:cNvPr>
            <p:cNvCxnSpPr/>
            <p:nvPr/>
          </p:nvCxnSpPr>
          <p:spPr>
            <a:xfrm>
              <a:off x="2640800" y="4158038"/>
              <a:ext cx="67200" cy="300"/>
            </a:xfrm>
            <a:prstGeom prst="straightConnector1">
              <a:avLst/>
            </a:prstGeom>
            <a:noFill/>
            <a:ln w="9525" cap="flat" cmpd="sng">
              <a:solidFill>
                <a:srgbClr val="595959"/>
              </a:solidFill>
              <a:prstDash val="solid"/>
              <a:round/>
              <a:headEnd type="none" w="med" len="med"/>
              <a:tailEnd type="none" w="med" len="med"/>
            </a:ln>
          </p:spPr>
        </p:cxnSp>
        <p:sp>
          <p:nvSpPr>
            <p:cNvPr id="1462" name="Google Shape;1462;p112">
              <a:extLst>
                <a:ext uri="{C183D7F6-B498-43B3-948B-1728B52AA6E4}">
                  <adec:decorative xmlns:adec="http://schemas.microsoft.com/office/drawing/2017/decorative" val="1"/>
                </a:ext>
              </a:extLst>
            </p:cNvPr>
            <p:cNvSpPr/>
            <p:nvPr/>
          </p:nvSpPr>
          <p:spPr>
            <a:xfrm>
              <a:off x="2708000" y="4081238"/>
              <a:ext cx="146700" cy="153900"/>
            </a:xfrm>
            <a:prstGeom prst="ellipse">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12"/>
            <p:cNvSpPr txBox="1"/>
            <p:nvPr/>
          </p:nvSpPr>
          <p:spPr>
            <a:xfrm>
              <a:off x="4932838" y="2636850"/>
              <a:ext cx="143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Helvetica Neue"/>
                  <a:ea typeface="Helvetica Neue"/>
                  <a:cs typeface="Helvetica Neue"/>
                  <a:sym typeface="Helvetica Neue"/>
                </a:rPr>
                <a:t>skipped task</a:t>
              </a:r>
              <a:endParaRPr sz="1000">
                <a:latin typeface="Helvetica Neue"/>
                <a:ea typeface="Helvetica Neue"/>
                <a:cs typeface="Helvetica Neue"/>
                <a:sym typeface="Helvetica Neue"/>
              </a:endParaRPr>
            </a:p>
          </p:txBody>
        </p:sp>
        <p:cxnSp>
          <p:nvCxnSpPr>
            <p:cNvPr id="1464" name="Google Shape;1464;p112">
              <a:extLst>
                <a:ext uri="{C183D7F6-B498-43B3-948B-1728B52AA6E4}">
                  <adec:decorative xmlns:adec="http://schemas.microsoft.com/office/drawing/2017/decorative" val="1"/>
                </a:ext>
              </a:extLst>
            </p:cNvPr>
            <p:cNvCxnSpPr/>
            <p:nvPr/>
          </p:nvCxnSpPr>
          <p:spPr>
            <a:xfrm>
              <a:off x="4298688" y="3272738"/>
              <a:ext cx="67200" cy="300"/>
            </a:xfrm>
            <a:prstGeom prst="straightConnector1">
              <a:avLst/>
            </a:prstGeom>
            <a:noFill/>
            <a:ln w="9525" cap="flat" cmpd="sng">
              <a:solidFill>
                <a:srgbClr val="595959"/>
              </a:solidFill>
              <a:prstDash val="solid"/>
              <a:round/>
              <a:headEnd type="none" w="med" len="med"/>
              <a:tailEnd type="none" w="med" len="med"/>
            </a:ln>
          </p:spPr>
        </p:cxnSp>
        <p:sp>
          <p:nvSpPr>
            <p:cNvPr id="1465" name="Google Shape;1465;p112">
              <a:extLst>
                <a:ext uri="{C183D7F6-B498-43B3-948B-1728B52AA6E4}">
                  <adec:decorative xmlns:adec="http://schemas.microsoft.com/office/drawing/2017/decorative" val="1"/>
                </a:ext>
              </a:extLst>
            </p:cNvPr>
            <p:cNvSpPr/>
            <p:nvPr/>
          </p:nvSpPr>
          <p:spPr>
            <a:xfrm>
              <a:off x="4365888" y="3195938"/>
              <a:ext cx="146700" cy="153900"/>
            </a:xfrm>
            <a:prstGeom prst="ellipse">
              <a:avLst/>
            </a:prstGeom>
            <a:solidFill>
              <a:srgbClr val="004F87"/>
            </a:solidFill>
            <a:ln w="9525" cap="flat" cmpd="sng">
              <a:solidFill>
                <a:srgbClr val="004F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113"/>
          <p:cNvSpPr txBox="1">
            <a:spLocks noGrp="1"/>
          </p:cNvSpPr>
          <p:nvPr>
            <p:ph type="ctrTitle"/>
          </p:nvPr>
        </p:nvSpPr>
        <p:spPr>
          <a:xfrm>
            <a:off x="5428900" y="1330450"/>
            <a:ext cx="3560100" cy="2323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1800"/>
              <a:t>“</a:t>
            </a:r>
            <a:r>
              <a:rPr lang="en" sz="1800">
                <a:solidFill>
                  <a:schemeClr val="dk1"/>
                </a:solidFill>
                <a:latin typeface="Arial"/>
                <a:ea typeface="Arial"/>
                <a:cs typeface="Arial"/>
                <a:sym typeface="Arial"/>
              </a:rPr>
              <a:t>Everything was structured and easy to understand so I feel like anyone that would go on the website would be able to understand the words that are there but also the resources provided.</a:t>
            </a:r>
            <a:r>
              <a:rPr lang="en" sz="1800"/>
              <a:t>”</a:t>
            </a:r>
            <a:endParaRPr sz="1800"/>
          </a:p>
        </p:txBody>
      </p:sp>
      <p:sp>
        <p:nvSpPr>
          <p:cNvPr id="1471" name="Google Shape;1471;p113"/>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1472" name="Google Shape;1472;p113">
            <a:extLst>
              <a:ext uri="{C183D7F6-B498-43B3-948B-1728B52AA6E4}">
                <adec:decorative xmlns:adec="http://schemas.microsoft.com/office/drawing/2017/decorative" val="1"/>
              </a:ext>
            </a:extLst>
          </p:cNvPr>
          <p:cNvSpPr/>
          <p:nvPr/>
        </p:nvSpPr>
        <p:spPr>
          <a:xfrm>
            <a:off x="0" y="-3200"/>
            <a:ext cx="4615200" cy="5143500"/>
          </a:xfrm>
          <a:prstGeom prst="rect">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2BFE7"/>
              </a:solidFill>
            </a:endParaRPr>
          </a:p>
        </p:txBody>
      </p:sp>
      <p:sp>
        <p:nvSpPr>
          <p:cNvPr id="1473" name="Google Shape;1473;p113"/>
          <p:cNvSpPr txBox="1">
            <a:spLocks noGrp="1"/>
          </p:cNvSpPr>
          <p:nvPr>
            <p:ph type="ctrTitle"/>
          </p:nvPr>
        </p:nvSpPr>
        <p:spPr>
          <a:xfrm>
            <a:off x="460800" y="402025"/>
            <a:ext cx="8222400" cy="97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Source Sans Pro"/>
                <a:ea typeface="Source Sans Pro"/>
                <a:cs typeface="Source Sans Pro"/>
                <a:sym typeface="Source Sans Pro"/>
              </a:rPr>
              <a:t>Assessing Tone: Our tone is friendly</a:t>
            </a:r>
            <a:endParaRPr b="1">
              <a:latin typeface="Source Sans Pro"/>
              <a:ea typeface="Source Sans Pro"/>
              <a:cs typeface="Source Sans Pro"/>
              <a:sym typeface="Source Sans Pro"/>
            </a:endParaRPr>
          </a:p>
          <a:p>
            <a:pPr marL="0" lvl="0" indent="0" algn="l" rtl="0">
              <a:spcBef>
                <a:spcPts val="0"/>
              </a:spcBef>
              <a:spcAft>
                <a:spcPts val="0"/>
              </a:spcAft>
              <a:buNone/>
            </a:pPr>
            <a:r>
              <a:rPr lang="en" sz="1600"/>
              <a:t>Do you agree or disagree with the following statement:  </a:t>
            </a:r>
            <a:r>
              <a:rPr lang="en" sz="1600">
                <a:solidFill>
                  <a:schemeClr val="lt1"/>
                </a:solidFill>
              </a:rPr>
              <a:t>I thought this website was friendly.</a:t>
            </a:r>
            <a:endParaRPr sz="1600"/>
          </a:p>
        </p:txBody>
      </p:sp>
      <p:pic>
        <p:nvPicPr>
          <p:cNvPr id="1474" name="Google Shape;1474;p113" descr="strongly agree: 8 English, 4 Spanish&#10;somewhat agree: 2 English, 5 Spanish&#10;neither agree or disagree: 0 English, 1 Spanish&#10;somewhat disagree: 0&#10;strongly disagree: 0" title="Tone survey - friendly"/>
          <p:cNvPicPr preferRelativeResize="0"/>
          <p:nvPr/>
        </p:nvPicPr>
        <p:blipFill>
          <a:blip r:embed="rId3">
            <a:alphaModFix/>
          </a:blip>
          <a:stretch>
            <a:fillRect/>
          </a:stretch>
        </p:blipFill>
        <p:spPr>
          <a:xfrm>
            <a:off x="566380" y="1376425"/>
            <a:ext cx="4673526" cy="2889801"/>
          </a:xfrm>
          <a:prstGeom prst="rect">
            <a:avLst/>
          </a:prstGeom>
          <a:noFill/>
          <a:ln>
            <a:noFill/>
          </a:ln>
        </p:spPr>
      </p:pic>
      <p:sp>
        <p:nvSpPr>
          <p:cNvPr id="1475" name="Google Shape;1475;p113"/>
          <p:cNvSpPr txBox="1">
            <a:spLocks noGrp="1"/>
          </p:cNvSpPr>
          <p:nvPr>
            <p:ph type="ctrTitle"/>
          </p:nvPr>
        </p:nvSpPr>
        <p:spPr>
          <a:xfrm>
            <a:off x="5348850" y="3533100"/>
            <a:ext cx="3335400" cy="13056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1800"/>
              <a:t>“</a:t>
            </a:r>
            <a:r>
              <a:rPr lang="en" sz="1800">
                <a:solidFill>
                  <a:schemeClr val="dk1"/>
                </a:solidFill>
                <a:latin typeface="Arial"/>
                <a:ea typeface="Arial"/>
                <a:cs typeface="Arial"/>
                <a:sym typeface="Arial"/>
              </a:rPr>
              <a:t>I totally agree. I was able to find answers to all your questions immediately so it is intuitive, easy to use.</a:t>
            </a:r>
            <a:r>
              <a:rPr lang="en" sz="1800"/>
              <a:t>”</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sp>
        <p:nvSpPr>
          <p:cNvPr id="1480" name="Google Shape;1480;p114"/>
          <p:cNvSpPr txBox="1">
            <a:spLocks noGrp="1"/>
          </p:cNvSpPr>
          <p:nvPr>
            <p:ph type="ctrTitle"/>
          </p:nvPr>
        </p:nvSpPr>
        <p:spPr>
          <a:xfrm>
            <a:off x="5467150" y="1517375"/>
            <a:ext cx="3524400" cy="13587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1800"/>
              <a:t>“</a:t>
            </a:r>
            <a:r>
              <a:rPr lang="en" sz="1800">
                <a:solidFill>
                  <a:schemeClr val="dk1"/>
                </a:solidFill>
                <a:latin typeface="Arial"/>
                <a:ea typeface="Arial"/>
                <a:cs typeface="Arial"/>
                <a:sym typeface="Arial"/>
              </a:rPr>
              <a:t>Español content is very inclusive. Having these resources breaks it down for people who need extra help.</a:t>
            </a:r>
            <a:r>
              <a:rPr lang="en" sz="1800"/>
              <a:t>”</a:t>
            </a:r>
            <a:endParaRPr sz="1800"/>
          </a:p>
        </p:txBody>
      </p:sp>
      <p:sp>
        <p:nvSpPr>
          <p:cNvPr id="1481" name="Google Shape;1481;p114"/>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1482" name="Google Shape;1482;p114">
            <a:extLst>
              <a:ext uri="{C183D7F6-B498-43B3-948B-1728B52AA6E4}">
                <adec:decorative xmlns:adec="http://schemas.microsoft.com/office/drawing/2017/decorative" val="1"/>
              </a:ext>
            </a:extLst>
          </p:cNvPr>
          <p:cNvSpPr/>
          <p:nvPr/>
        </p:nvSpPr>
        <p:spPr>
          <a:xfrm>
            <a:off x="0" y="-3200"/>
            <a:ext cx="4615200" cy="5143500"/>
          </a:xfrm>
          <a:prstGeom prst="rect">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2BFE7"/>
              </a:solidFill>
            </a:endParaRPr>
          </a:p>
        </p:txBody>
      </p:sp>
      <p:sp>
        <p:nvSpPr>
          <p:cNvPr id="1483" name="Google Shape;1483;p114"/>
          <p:cNvSpPr txBox="1">
            <a:spLocks noGrp="1"/>
          </p:cNvSpPr>
          <p:nvPr>
            <p:ph type="ctrTitle"/>
          </p:nvPr>
        </p:nvSpPr>
        <p:spPr>
          <a:xfrm>
            <a:off x="461975" y="402025"/>
            <a:ext cx="8222100" cy="97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Source Sans Pro"/>
                <a:ea typeface="Source Sans Pro"/>
                <a:cs typeface="Source Sans Pro"/>
                <a:sym typeface="Source Sans Pro"/>
              </a:rPr>
              <a:t>Assessing Tone: Our tone is empathetic</a:t>
            </a:r>
            <a:endParaRPr b="1">
              <a:latin typeface="Source Sans Pro"/>
              <a:ea typeface="Source Sans Pro"/>
              <a:cs typeface="Source Sans Pro"/>
              <a:sym typeface="Source Sans Pro"/>
            </a:endParaRPr>
          </a:p>
          <a:p>
            <a:pPr marL="0" lvl="0" indent="0" algn="l" rtl="0">
              <a:spcBef>
                <a:spcPts val="0"/>
              </a:spcBef>
              <a:spcAft>
                <a:spcPts val="0"/>
              </a:spcAft>
              <a:buNone/>
            </a:pPr>
            <a:r>
              <a:rPr lang="en" sz="1600"/>
              <a:t>Do you agree or disagree with the following statement:  </a:t>
            </a:r>
            <a:r>
              <a:rPr lang="en" sz="1600">
                <a:solidFill>
                  <a:schemeClr val="lt1"/>
                </a:solidFill>
              </a:rPr>
              <a:t>This website showed care and understanding of my situation and needs.</a:t>
            </a:r>
            <a:endParaRPr sz="1600">
              <a:solidFill>
                <a:schemeClr val="lt1"/>
              </a:solidFill>
            </a:endParaRPr>
          </a:p>
          <a:p>
            <a:pPr marL="0" lvl="0" indent="0" algn="l" rtl="0">
              <a:spcBef>
                <a:spcPts val="0"/>
              </a:spcBef>
              <a:spcAft>
                <a:spcPts val="0"/>
              </a:spcAft>
              <a:buNone/>
            </a:pPr>
            <a:endParaRPr sz="1600"/>
          </a:p>
        </p:txBody>
      </p:sp>
      <p:pic>
        <p:nvPicPr>
          <p:cNvPr id="1484" name="Google Shape;1484;p114" descr="strongly agree: 8 English, 5 Spanish&#10;somewhat agree: 2 English, 5 Spanish" title="tone survey - empathetic"/>
          <p:cNvPicPr preferRelativeResize="0"/>
          <p:nvPr/>
        </p:nvPicPr>
        <p:blipFill>
          <a:blip r:embed="rId3">
            <a:alphaModFix/>
          </a:blip>
          <a:stretch>
            <a:fillRect/>
          </a:stretch>
        </p:blipFill>
        <p:spPr>
          <a:xfrm>
            <a:off x="566375" y="1517375"/>
            <a:ext cx="4688776" cy="2902225"/>
          </a:xfrm>
          <a:prstGeom prst="rect">
            <a:avLst/>
          </a:prstGeom>
          <a:noFill/>
          <a:ln>
            <a:noFill/>
          </a:ln>
        </p:spPr>
      </p:pic>
      <p:sp>
        <p:nvSpPr>
          <p:cNvPr id="1485" name="Google Shape;1485;p114"/>
          <p:cNvSpPr txBox="1">
            <a:spLocks noGrp="1"/>
          </p:cNvSpPr>
          <p:nvPr>
            <p:ph type="ctrTitle"/>
          </p:nvPr>
        </p:nvSpPr>
        <p:spPr>
          <a:xfrm>
            <a:off x="5467150" y="3017025"/>
            <a:ext cx="3524400" cy="13587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1800"/>
              <a:t>“</a:t>
            </a:r>
            <a:r>
              <a:rPr lang="en" sz="1800">
                <a:solidFill>
                  <a:schemeClr val="dk1"/>
                </a:solidFill>
                <a:latin typeface="Arial"/>
                <a:ea typeface="Arial"/>
                <a:cs typeface="Arial"/>
                <a:sym typeface="Arial"/>
              </a:rPr>
              <a:t>Some sites would just have like the link but here it explains everything they have there.</a:t>
            </a:r>
            <a:r>
              <a:rPr lang="en" sz="1800"/>
              <a:t>”</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CE3F8"/>
        </a:solidFill>
        <a:effectLst/>
      </p:bgPr>
    </p:bg>
    <p:spTree>
      <p:nvGrpSpPr>
        <p:cNvPr id="1" name="Shape 833"/>
        <p:cNvGrpSpPr/>
        <p:nvPr/>
      </p:nvGrpSpPr>
      <p:grpSpPr>
        <a:xfrm>
          <a:off x="0" y="0"/>
          <a:ext cx="0" cy="0"/>
          <a:chOff x="0" y="0"/>
          <a:chExt cx="0" cy="0"/>
        </a:xfrm>
      </p:grpSpPr>
      <p:sp>
        <p:nvSpPr>
          <p:cNvPr id="834" name="Google Shape;834;p97"/>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11385B"/>
                </a:solidFill>
              </a:rPr>
              <a:t>1/ About the test         </a:t>
            </a:r>
            <a:endParaRPr dirty="0">
              <a:solidFill>
                <a:srgbClr val="11385B"/>
              </a:solidFill>
            </a:endParaRPr>
          </a:p>
        </p:txBody>
      </p:sp>
      <p:sp>
        <p:nvSpPr>
          <p:cNvPr id="835" name="Google Shape;835;p97"/>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sp>
        <p:nvSpPr>
          <p:cNvPr id="1491" name="Google Shape;1491;p115">
            <a:extLst>
              <a:ext uri="{C183D7F6-B498-43B3-948B-1728B52AA6E4}">
                <adec:decorative xmlns:adec="http://schemas.microsoft.com/office/drawing/2017/decorative" val="1"/>
              </a:ext>
            </a:extLst>
          </p:cNvPr>
          <p:cNvSpPr/>
          <p:nvPr/>
        </p:nvSpPr>
        <p:spPr>
          <a:xfrm>
            <a:off x="0" y="-3200"/>
            <a:ext cx="4615200" cy="5143500"/>
          </a:xfrm>
          <a:prstGeom prst="rect">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2BFE7"/>
              </a:solidFill>
            </a:endParaRPr>
          </a:p>
        </p:txBody>
      </p:sp>
      <p:sp>
        <p:nvSpPr>
          <p:cNvPr id="1492" name="Google Shape;1492;p115"/>
          <p:cNvSpPr txBox="1">
            <a:spLocks noGrp="1"/>
          </p:cNvSpPr>
          <p:nvPr>
            <p:ph type="ctrTitle"/>
          </p:nvPr>
        </p:nvSpPr>
        <p:spPr>
          <a:xfrm>
            <a:off x="461975" y="402025"/>
            <a:ext cx="8230200" cy="97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Source Sans Pro"/>
                <a:ea typeface="Source Sans Pro"/>
                <a:cs typeface="Source Sans Pro"/>
                <a:sym typeface="Source Sans Pro"/>
              </a:rPr>
              <a:t>Assessing Tone: Our tone is respectful</a:t>
            </a:r>
            <a:endParaRPr b="1">
              <a:latin typeface="Source Sans Pro"/>
              <a:ea typeface="Source Sans Pro"/>
              <a:cs typeface="Source Sans Pro"/>
              <a:sym typeface="Source Sans Pro"/>
            </a:endParaRPr>
          </a:p>
          <a:p>
            <a:pPr marL="0" lvl="0" indent="0" algn="l" rtl="0">
              <a:spcBef>
                <a:spcPts val="0"/>
              </a:spcBef>
              <a:spcAft>
                <a:spcPts val="0"/>
              </a:spcAft>
              <a:buNone/>
            </a:pPr>
            <a:r>
              <a:rPr lang="en" sz="1600"/>
              <a:t>Do you agree or disagree with the following statement:  This website was respectful.</a:t>
            </a:r>
            <a:endParaRPr sz="1600"/>
          </a:p>
          <a:p>
            <a:pPr marL="0" lvl="0" indent="0" algn="l" rtl="0">
              <a:spcBef>
                <a:spcPts val="0"/>
              </a:spcBef>
              <a:spcAft>
                <a:spcPts val="0"/>
              </a:spcAft>
              <a:buNone/>
            </a:pPr>
            <a:endParaRPr sz="1600"/>
          </a:p>
        </p:txBody>
      </p:sp>
      <p:pic>
        <p:nvPicPr>
          <p:cNvPr id="1494" name="Google Shape;1494;p115" descr="strongly agree: 6 English, 5 Spanish&#10;somewhat agree: 1 English, 5 Spanish&#10;neither agree or disagree: 3 English, 0 Spanish&#10;somewhat disagree: 0&#10;strongly disagree: 0" title="tone survey - respectful"/>
          <p:cNvPicPr preferRelativeResize="0"/>
          <p:nvPr/>
        </p:nvPicPr>
        <p:blipFill>
          <a:blip r:embed="rId3">
            <a:alphaModFix/>
          </a:blip>
          <a:stretch>
            <a:fillRect/>
          </a:stretch>
        </p:blipFill>
        <p:spPr>
          <a:xfrm>
            <a:off x="1254628" y="1222100"/>
            <a:ext cx="5730426" cy="3543300"/>
          </a:xfrm>
          <a:prstGeom prst="rect">
            <a:avLst/>
          </a:prstGeom>
          <a:noFill/>
          <a:ln>
            <a:noFill/>
          </a:ln>
        </p:spPr>
      </p:pic>
      <p:sp>
        <p:nvSpPr>
          <p:cNvPr id="1490" name="Google Shape;1490;p115"/>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1499" name="Google Shape;1499;p116" descr="Blue circle with white quotation marks to symbolize user quotes"/>
          <p:cNvSpPr/>
          <p:nvPr/>
        </p:nvSpPr>
        <p:spPr>
          <a:xfrm>
            <a:off x="169650" y="178275"/>
            <a:ext cx="1055700" cy="10554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16"/>
          <p:cNvSpPr txBox="1">
            <a:spLocks noGrp="1"/>
          </p:cNvSpPr>
          <p:nvPr>
            <p:ph type="ctrTitle"/>
          </p:nvPr>
        </p:nvSpPr>
        <p:spPr>
          <a:xfrm>
            <a:off x="265950" y="375950"/>
            <a:ext cx="959400" cy="91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t>“ ”</a:t>
            </a:r>
            <a:endParaRPr sz="4800" dirty="0"/>
          </a:p>
        </p:txBody>
      </p:sp>
      <p:sp>
        <p:nvSpPr>
          <p:cNvPr id="1501" name="Google Shape;1501;p116"/>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1502" name="Google Shape;1502;p116"/>
          <p:cNvSpPr txBox="1">
            <a:spLocks noGrp="1"/>
          </p:cNvSpPr>
          <p:nvPr>
            <p:ph type="ctrTitle"/>
          </p:nvPr>
        </p:nvSpPr>
        <p:spPr>
          <a:xfrm>
            <a:off x="4767575" y="570725"/>
            <a:ext cx="4033500" cy="38394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1800" dirty="0">
                <a:latin typeface="Source Sans Pro"/>
                <a:ea typeface="Source Sans Pro"/>
                <a:cs typeface="Source Sans Pro"/>
                <a:sym typeface="Source Sans Pro"/>
              </a:rPr>
              <a:t>“</a:t>
            </a:r>
            <a:r>
              <a:rPr lang="en" sz="1800" dirty="0">
                <a:solidFill>
                  <a:schemeClr val="dk1"/>
                </a:solidFill>
                <a:latin typeface="Source Sans Pro"/>
                <a:ea typeface="Source Sans Pro"/>
                <a:cs typeface="Source Sans Pro"/>
                <a:sym typeface="Source Sans Pro"/>
              </a:rPr>
              <a:t>... the issues that are here are not just about one person or one problem. It's everyone's. It says here free or low-cost legal assistance; they are taking into account that there are people or families that may not have money or may not have the means to pay for a lawyer. So for me that is the most important thing, because it is not only for certain people but for all people. All people can come without feeling like oh you can't help me, or I can't do anything with this.</a:t>
            </a:r>
            <a:r>
              <a:rPr lang="en" sz="1800" dirty="0">
                <a:latin typeface="Source Sans Pro"/>
                <a:ea typeface="Source Sans Pro"/>
                <a:cs typeface="Source Sans Pro"/>
                <a:sym typeface="Source Sans Pro"/>
              </a:rPr>
              <a:t>”</a:t>
            </a:r>
            <a:endParaRPr sz="1800" dirty="0">
              <a:latin typeface="Source Sans Pro"/>
              <a:ea typeface="Source Sans Pro"/>
              <a:cs typeface="Source Sans Pro"/>
              <a:sym typeface="Source Sans Pro"/>
            </a:endParaRPr>
          </a:p>
        </p:txBody>
      </p:sp>
      <p:sp>
        <p:nvSpPr>
          <p:cNvPr id="2" name="Rectangle 1" descr="A picture of a black, bald man with glasses, looking at a laptop, in a professional environment.  ">
            <a:extLst>
              <a:ext uri="{FF2B5EF4-FFF2-40B4-BE49-F238E27FC236}">
                <a16:creationId xmlns:a16="http://schemas.microsoft.com/office/drawing/2014/main" id="{D7E00B2D-9CF4-C2E8-3188-935D302157B7}"/>
              </a:ext>
            </a:extLst>
          </p:cNvPr>
          <p:cNvSpPr/>
          <p:nvPr/>
        </p:nvSpPr>
        <p:spPr>
          <a:xfrm>
            <a:off x="17684" y="76840"/>
            <a:ext cx="4554316" cy="5066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117"/>
          <p:cNvSpPr txBox="1">
            <a:spLocks noGrp="1"/>
          </p:cNvSpPr>
          <p:nvPr>
            <p:ph type="ctrTitle"/>
          </p:nvPr>
        </p:nvSpPr>
        <p:spPr>
          <a:xfrm>
            <a:off x="5681975" y="1224500"/>
            <a:ext cx="3010200" cy="8700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1800">
                <a:latin typeface="Source Sans Pro"/>
                <a:ea typeface="Source Sans Pro"/>
                <a:cs typeface="Source Sans Pro"/>
                <a:sym typeface="Source Sans Pro"/>
              </a:rPr>
              <a:t>“</a:t>
            </a:r>
            <a:r>
              <a:rPr lang="en" sz="1800">
                <a:solidFill>
                  <a:schemeClr val="dk1"/>
                </a:solidFill>
                <a:latin typeface="Source Sans Pro"/>
                <a:ea typeface="Source Sans Pro"/>
                <a:cs typeface="Source Sans Pro"/>
                <a:sym typeface="Source Sans Pro"/>
              </a:rPr>
              <a:t>Because it's an official government website.</a:t>
            </a:r>
            <a:r>
              <a:rPr lang="en" sz="1800">
                <a:latin typeface="Source Sans Pro"/>
                <a:ea typeface="Source Sans Pro"/>
                <a:cs typeface="Source Sans Pro"/>
                <a:sym typeface="Source Sans Pro"/>
              </a:rPr>
              <a:t>”</a:t>
            </a:r>
            <a:endParaRPr sz="1800">
              <a:latin typeface="Source Sans Pro"/>
              <a:ea typeface="Source Sans Pro"/>
              <a:cs typeface="Source Sans Pro"/>
              <a:sym typeface="Source Sans Pro"/>
            </a:endParaRPr>
          </a:p>
        </p:txBody>
      </p:sp>
      <p:sp>
        <p:nvSpPr>
          <p:cNvPr id="1508" name="Google Shape;1508;p117"/>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1509" name="Google Shape;1509;p117">
            <a:extLst>
              <a:ext uri="{C183D7F6-B498-43B3-948B-1728B52AA6E4}">
                <adec:decorative xmlns:adec="http://schemas.microsoft.com/office/drawing/2017/decorative" val="1"/>
              </a:ext>
            </a:extLst>
          </p:cNvPr>
          <p:cNvSpPr/>
          <p:nvPr/>
        </p:nvSpPr>
        <p:spPr>
          <a:xfrm>
            <a:off x="0" y="-3200"/>
            <a:ext cx="4615200" cy="5143500"/>
          </a:xfrm>
          <a:prstGeom prst="rect">
            <a:avLst/>
          </a:prstGeom>
          <a:solidFill>
            <a:srgbClr val="02BFE7"/>
          </a:solidFill>
          <a:ln w="9525" cap="flat" cmpd="sng">
            <a:solidFill>
              <a:srgbClr val="02BF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2BFE7"/>
              </a:solidFill>
            </a:endParaRPr>
          </a:p>
        </p:txBody>
      </p:sp>
      <p:sp>
        <p:nvSpPr>
          <p:cNvPr id="1510" name="Google Shape;1510;p117"/>
          <p:cNvSpPr txBox="1">
            <a:spLocks noGrp="1"/>
          </p:cNvSpPr>
          <p:nvPr>
            <p:ph type="ctrTitle"/>
          </p:nvPr>
        </p:nvSpPr>
        <p:spPr>
          <a:xfrm>
            <a:off x="461975" y="402025"/>
            <a:ext cx="8230200" cy="97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Assessing Tone: Our tone is authoritative</a:t>
            </a:r>
            <a:endParaRPr/>
          </a:p>
          <a:p>
            <a:pPr marL="0" lvl="0" indent="0" algn="l" rtl="0">
              <a:spcBef>
                <a:spcPts val="0"/>
              </a:spcBef>
              <a:spcAft>
                <a:spcPts val="0"/>
              </a:spcAft>
              <a:buNone/>
            </a:pPr>
            <a:r>
              <a:rPr lang="en" sz="1600"/>
              <a:t>Do you agree or disagree with the following statement:  This website can be trusted to be accurate and true.</a:t>
            </a:r>
            <a:endParaRPr sz="1600"/>
          </a:p>
          <a:p>
            <a:pPr marL="0" lvl="0" indent="0" algn="l" rtl="0">
              <a:spcBef>
                <a:spcPts val="0"/>
              </a:spcBef>
              <a:spcAft>
                <a:spcPts val="0"/>
              </a:spcAft>
              <a:buNone/>
            </a:pPr>
            <a:endParaRPr sz="1600"/>
          </a:p>
        </p:txBody>
      </p:sp>
      <p:pic>
        <p:nvPicPr>
          <p:cNvPr id="1511" name="Google Shape;1511;p117" descr="strongly agree: 6 English, 4 Spanish&#10;somewhat agree: 4 English, 4 Spanish&#10;neither agree or disagree: 2 Spanish&#10;somewhat disagree: 0&#10;strongly disagree: 0" title="tone survey - authoritative"/>
          <p:cNvPicPr preferRelativeResize="0"/>
          <p:nvPr/>
        </p:nvPicPr>
        <p:blipFill>
          <a:blip r:embed="rId3">
            <a:alphaModFix/>
          </a:blip>
          <a:stretch>
            <a:fillRect/>
          </a:stretch>
        </p:blipFill>
        <p:spPr>
          <a:xfrm>
            <a:off x="508079" y="1633600"/>
            <a:ext cx="4913976" cy="3038475"/>
          </a:xfrm>
          <a:prstGeom prst="rect">
            <a:avLst/>
          </a:prstGeom>
          <a:noFill/>
          <a:ln>
            <a:noFill/>
          </a:ln>
        </p:spPr>
      </p:pic>
      <p:sp>
        <p:nvSpPr>
          <p:cNvPr id="1512" name="Google Shape;1512;p117"/>
          <p:cNvSpPr txBox="1">
            <a:spLocks noGrp="1"/>
          </p:cNvSpPr>
          <p:nvPr>
            <p:ph type="ctrTitle"/>
          </p:nvPr>
        </p:nvSpPr>
        <p:spPr>
          <a:xfrm>
            <a:off x="5681975" y="2018300"/>
            <a:ext cx="2739900" cy="2932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1800">
                <a:latin typeface="Source Sans Pro"/>
                <a:ea typeface="Source Sans Pro"/>
                <a:cs typeface="Source Sans Pro"/>
                <a:sym typeface="Source Sans Pro"/>
              </a:rPr>
              <a:t>“</a:t>
            </a:r>
            <a:r>
              <a:rPr lang="en" sz="1800">
                <a:solidFill>
                  <a:schemeClr val="dk1"/>
                </a:solidFill>
                <a:latin typeface="Source Sans Pro"/>
                <a:ea typeface="Source Sans Pro"/>
                <a:cs typeface="Source Sans Pro"/>
                <a:sym typeface="Source Sans Pro"/>
              </a:rPr>
              <a:t>You can tell it's a knowledgeable site from knowledgeable, serious people. And what I was also talking about before, visually it looks serious, it doesn't look like a scam or a fraud. It looks like a serious, well-informed site.</a:t>
            </a:r>
            <a:r>
              <a:rPr lang="en" sz="1800">
                <a:latin typeface="Source Sans Pro"/>
                <a:ea typeface="Source Sans Pro"/>
                <a:cs typeface="Source Sans Pro"/>
                <a:sym typeface="Source Sans Pro"/>
              </a:rPr>
              <a:t>”</a:t>
            </a:r>
            <a:endParaRPr sz="1800">
              <a:latin typeface="Source Sans Pro"/>
              <a:ea typeface="Source Sans Pro"/>
              <a:cs typeface="Source Sans Pro"/>
              <a:sym typeface="Source Sans Pr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6"/>
        <p:cNvGrpSpPr/>
        <p:nvPr/>
      </p:nvGrpSpPr>
      <p:grpSpPr>
        <a:xfrm>
          <a:off x="0" y="0"/>
          <a:ext cx="0" cy="0"/>
          <a:chOff x="0" y="0"/>
          <a:chExt cx="0" cy="0"/>
        </a:xfrm>
      </p:grpSpPr>
      <p:sp>
        <p:nvSpPr>
          <p:cNvPr id="1522" name="Google Shape;1522;p118">
            <a:extLst>
              <a:ext uri="{C183D7F6-B498-43B3-948B-1728B52AA6E4}">
                <adec:decorative xmlns:adec="http://schemas.microsoft.com/office/drawing/2017/decorative" val="1"/>
              </a:ext>
            </a:extLst>
          </p:cNvPr>
          <p:cNvSpPr/>
          <p:nvPr/>
        </p:nvSpPr>
        <p:spPr>
          <a:xfrm>
            <a:off x="846625" y="1353450"/>
            <a:ext cx="3708300" cy="3141300"/>
          </a:xfrm>
          <a:prstGeom prst="rect">
            <a:avLst/>
          </a:prstGeom>
          <a:solidFill>
            <a:srgbClr val="CCF2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18">
            <a:extLst>
              <a:ext uri="{C183D7F6-B498-43B3-948B-1728B52AA6E4}">
                <adec:decorative xmlns:adec="http://schemas.microsoft.com/office/drawing/2017/decorative" val="1"/>
              </a:ext>
            </a:extLst>
          </p:cNvPr>
          <p:cNvSpPr/>
          <p:nvPr/>
        </p:nvSpPr>
        <p:spPr>
          <a:xfrm>
            <a:off x="4707325" y="1353450"/>
            <a:ext cx="3708300" cy="3141300"/>
          </a:xfrm>
          <a:prstGeom prst="rect">
            <a:avLst/>
          </a:prstGeom>
          <a:solidFill>
            <a:srgbClr val="CCF2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18"/>
          <p:cNvSpPr txBox="1">
            <a:spLocks noGrp="1"/>
          </p:cNvSpPr>
          <p:nvPr>
            <p:ph type="ctrTitle"/>
          </p:nvPr>
        </p:nvSpPr>
        <p:spPr>
          <a:xfrm>
            <a:off x="718642" y="462325"/>
            <a:ext cx="8154000" cy="844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a:solidFill>
                  <a:srgbClr val="11385B"/>
                </a:solidFill>
                <a:latin typeface="Source Sans Pro"/>
                <a:ea typeface="Source Sans Pro"/>
                <a:cs typeface="Source Sans Pro"/>
                <a:sym typeface="Source Sans Pro"/>
              </a:rPr>
              <a:t>Comments about the content</a:t>
            </a:r>
            <a:endParaRPr sz="2800" b="1" dirty="0">
              <a:solidFill>
                <a:srgbClr val="11385B"/>
              </a:solidFill>
              <a:latin typeface="Source Sans Pro"/>
              <a:ea typeface="Source Sans Pro"/>
              <a:cs typeface="Source Sans Pro"/>
              <a:sym typeface="Source Sans Pro"/>
            </a:endParaRPr>
          </a:p>
        </p:txBody>
      </p:sp>
      <p:sp>
        <p:nvSpPr>
          <p:cNvPr id="1518" name="Google Shape;1518;p118"/>
          <p:cNvSpPr txBox="1">
            <a:spLocks noGrp="1"/>
          </p:cNvSpPr>
          <p:nvPr>
            <p:ph type="subTitle" idx="2"/>
          </p:nvPr>
        </p:nvSpPr>
        <p:spPr>
          <a:xfrm>
            <a:off x="718649" y="216050"/>
            <a:ext cx="3546300" cy="667500"/>
          </a:xfrm>
          <a:prstGeom prst="rect">
            <a:avLst/>
          </a:prstGeom>
          <a:effectLst/>
        </p:spPr>
        <p:txBody>
          <a:bodyPr spcFirstLastPara="1" wrap="square" lIns="91425" tIns="91425" rIns="91425" bIns="91425" anchor="ctr" anchorCtr="0">
            <a:noAutofit/>
          </a:bodyPr>
          <a:lstStyle/>
          <a:p>
            <a:pPr marL="0" lvl="0" indent="0" algn="l" rtl="0">
              <a:spcBef>
                <a:spcPts val="0"/>
              </a:spcBef>
              <a:spcAft>
                <a:spcPts val="1600"/>
              </a:spcAft>
              <a:buNone/>
            </a:pPr>
            <a:r>
              <a:rPr lang="en" dirty="0">
                <a:solidFill>
                  <a:srgbClr val="11385B"/>
                </a:solidFill>
              </a:rPr>
              <a:t>About the test</a:t>
            </a:r>
            <a:endParaRPr dirty="0">
              <a:solidFill>
                <a:srgbClr val="11385B"/>
              </a:solidFill>
            </a:endParaRPr>
          </a:p>
        </p:txBody>
      </p:sp>
      <p:sp>
        <p:nvSpPr>
          <p:cNvPr id="1523" name="Google Shape;1523;p118"/>
          <p:cNvSpPr txBox="1">
            <a:spLocks noGrp="1"/>
          </p:cNvSpPr>
          <p:nvPr>
            <p:ph type="body" idx="1"/>
          </p:nvPr>
        </p:nvSpPr>
        <p:spPr>
          <a:xfrm>
            <a:off x="1138419" y="1637250"/>
            <a:ext cx="3074400" cy="778500"/>
          </a:xfrm>
          <a:prstGeom prst="rect">
            <a:avLst/>
          </a:prstGeom>
          <a:effectLst/>
        </p:spPr>
        <p:txBody>
          <a:bodyPr spcFirstLastPara="1" wrap="square" lIns="91425" tIns="91425" rIns="91425" bIns="91425" anchor="t" anchorCtr="0">
            <a:noAutofit/>
          </a:bodyPr>
          <a:lstStyle/>
          <a:p>
            <a:pPr marL="0" lvl="0" indent="0" algn="l" rtl="0">
              <a:lnSpc>
                <a:spcPct val="100000"/>
              </a:lnSpc>
              <a:spcBef>
                <a:spcPts val="0"/>
              </a:spcBef>
              <a:spcAft>
                <a:spcPts val="1000"/>
              </a:spcAft>
              <a:buNone/>
            </a:pPr>
            <a:r>
              <a:rPr lang="en" sz="1600" dirty="0">
                <a:solidFill>
                  <a:srgbClr val="11385B"/>
                </a:solidFill>
              </a:rPr>
              <a:t>“Normally government pages have too much information but this one is quite focused. It really has been the page that I see that is the best designed in that aspect. </a:t>
            </a:r>
            <a:r>
              <a:rPr lang="en" sz="1600" b="1" dirty="0">
                <a:solidFill>
                  <a:srgbClr val="11385B"/>
                </a:solidFill>
              </a:rPr>
              <a:t>It is very topic specific so it is short and that makes it easier to use than the average government site.</a:t>
            </a:r>
            <a:r>
              <a:rPr lang="en" sz="1600" dirty="0">
                <a:solidFill>
                  <a:srgbClr val="11385B"/>
                </a:solidFill>
              </a:rPr>
              <a:t>”</a:t>
            </a:r>
            <a:endParaRPr sz="1600" dirty="0">
              <a:solidFill>
                <a:srgbClr val="11385B"/>
              </a:solidFill>
            </a:endParaRPr>
          </a:p>
        </p:txBody>
      </p:sp>
      <p:sp>
        <p:nvSpPr>
          <p:cNvPr id="1521" name="Google Shape;1521;p118"/>
          <p:cNvSpPr txBox="1">
            <a:spLocks noGrp="1"/>
          </p:cNvSpPr>
          <p:nvPr>
            <p:ph type="body" idx="1"/>
          </p:nvPr>
        </p:nvSpPr>
        <p:spPr>
          <a:xfrm>
            <a:off x="4999119" y="1637250"/>
            <a:ext cx="3074400" cy="778500"/>
          </a:xfrm>
          <a:prstGeom prst="rect">
            <a:avLst/>
          </a:prstGeom>
          <a:effectLst/>
        </p:spPr>
        <p:txBody>
          <a:bodyPr spcFirstLastPara="1" wrap="square" lIns="91425" tIns="91425" rIns="91425" bIns="91425" anchor="t" anchorCtr="0">
            <a:noAutofit/>
          </a:bodyPr>
          <a:lstStyle/>
          <a:p>
            <a:pPr marL="0" lvl="0" indent="0" algn="l" rtl="0">
              <a:lnSpc>
                <a:spcPct val="100000"/>
              </a:lnSpc>
              <a:spcBef>
                <a:spcPts val="0"/>
              </a:spcBef>
              <a:spcAft>
                <a:spcPts val="1000"/>
              </a:spcAft>
              <a:buNone/>
            </a:pPr>
            <a:r>
              <a:rPr lang="en" sz="1600" dirty="0">
                <a:solidFill>
                  <a:srgbClr val="11385B"/>
                </a:solidFill>
              </a:rPr>
              <a:t>“... it seems to me that the information is all there and it is very clear as to how to find it. </a:t>
            </a:r>
            <a:r>
              <a:rPr lang="en" sz="1600" b="1" dirty="0">
                <a:solidFill>
                  <a:srgbClr val="11385B"/>
                </a:solidFill>
              </a:rPr>
              <a:t>Really all the headings and subheadings are very clear and say absolutely everything you are looking for.</a:t>
            </a:r>
            <a:r>
              <a:rPr lang="en" sz="1600" dirty="0">
                <a:solidFill>
                  <a:srgbClr val="11385B"/>
                </a:solidFill>
              </a:rPr>
              <a:t>”</a:t>
            </a:r>
            <a:endParaRPr sz="1800" b="1" dirty="0">
              <a:solidFill>
                <a:srgbClr val="11385B"/>
              </a:solidFill>
            </a:endParaRPr>
          </a:p>
        </p:txBody>
      </p:sp>
      <p:sp>
        <p:nvSpPr>
          <p:cNvPr id="1519" name="Google Shape;1519;p118"/>
          <p:cNvSpPr txBox="1">
            <a:spLocks noGrp="1"/>
          </p:cNvSpPr>
          <p:nvPr>
            <p:ph type="sldNum" idx="3"/>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u="sng">
                <a:solidFill>
                  <a:schemeClr val="hlink"/>
                </a:solidFill>
                <a:hlinkClick r:id="" action="ppaction://noaction"/>
              </a:rP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7"/>
        <p:cNvGrpSpPr/>
        <p:nvPr/>
      </p:nvGrpSpPr>
      <p:grpSpPr>
        <a:xfrm>
          <a:off x="0" y="0"/>
          <a:ext cx="0" cy="0"/>
          <a:chOff x="0" y="0"/>
          <a:chExt cx="0" cy="0"/>
        </a:xfrm>
      </p:grpSpPr>
      <p:sp>
        <p:nvSpPr>
          <p:cNvPr id="1528" name="Google Shape;1528;p119"/>
          <p:cNvSpPr txBox="1">
            <a:spLocks noGrp="1"/>
          </p:cNvSpPr>
          <p:nvPr>
            <p:ph type="ctrTitle"/>
          </p:nvPr>
        </p:nvSpPr>
        <p:spPr>
          <a:xfrm>
            <a:off x="718649" y="462325"/>
            <a:ext cx="6889200" cy="844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11385B"/>
                </a:solidFill>
                <a:latin typeface="Source Sans Pro"/>
                <a:ea typeface="Source Sans Pro"/>
                <a:cs typeface="Source Sans Pro"/>
                <a:sym typeface="Source Sans Pro"/>
              </a:rPr>
              <a:t>Diversity, equity, inclusion, and accessibility (DEIA recruitment reflection)</a:t>
            </a:r>
            <a:endParaRPr sz="2800" b="1">
              <a:solidFill>
                <a:srgbClr val="11385B"/>
              </a:solidFill>
              <a:latin typeface="Source Sans Pro"/>
              <a:ea typeface="Source Sans Pro"/>
              <a:cs typeface="Source Sans Pro"/>
              <a:sym typeface="Source Sans Pro"/>
            </a:endParaRPr>
          </a:p>
        </p:txBody>
      </p:sp>
      <p:sp>
        <p:nvSpPr>
          <p:cNvPr id="1529" name="Google Shape;1529;p119"/>
          <p:cNvSpPr txBox="1">
            <a:spLocks noGrp="1"/>
          </p:cNvSpPr>
          <p:nvPr>
            <p:ph type="subTitle" idx="2"/>
          </p:nvPr>
        </p:nvSpPr>
        <p:spPr>
          <a:xfrm>
            <a:off x="718649" y="216050"/>
            <a:ext cx="3546300" cy="667500"/>
          </a:xfrm>
          <a:prstGeom prst="rect">
            <a:avLst/>
          </a:prstGeom>
          <a:effectLst/>
        </p:spPr>
        <p:txBody>
          <a:bodyPr spcFirstLastPara="1" wrap="square" lIns="91425" tIns="91425" rIns="91425" bIns="91425" anchor="ctr" anchorCtr="0">
            <a:noAutofit/>
          </a:bodyPr>
          <a:lstStyle/>
          <a:p>
            <a:pPr marL="0" lvl="0" indent="0" algn="l" rtl="0">
              <a:spcBef>
                <a:spcPts val="0"/>
              </a:spcBef>
              <a:spcAft>
                <a:spcPts val="1600"/>
              </a:spcAft>
              <a:buNone/>
            </a:pPr>
            <a:r>
              <a:rPr lang="en" dirty="0">
                <a:solidFill>
                  <a:srgbClr val="11385B"/>
                </a:solidFill>
              </a:rPr>
              <a:t>Findings</a:t>
            </a:r>
            <a:endParaRPr dirty="0">
              <a:solidFill>
                <a:srgbClr val="11385B"/>
              </a:solidFill>
            </a:endParaRPr>
          </a:p>
        </p:txBody>
      </p:sp>
      <p:sp>
        <p:nvSpPr>
          <p:cNvPr id="1530" name="Google Shape;1530;p119"/>
          <p:cNvSpPr txBox="1">
            <a:spLocks noGrp="1"/>
          </p:cNvSpPr>
          <p:nvPr>
            <p:ph type="sldNum" idx="3"/>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u="sng">
                <a:solidFill>
                  <a:schemeClr val="hlink"/>
                </a:solidFill>
                <a:hlinkClick r:id="" action="ppaction://noaction"/>
              </a:rPr>
              <a:t>24</a:t>
            </a:fld>
            <a:endParaRPr/>
          </a:p>
        </p:txBody>
      </p:sp>
      <p:sp>
        <p:nvSpPr>
          <p:cNvPr id="1531" name="Google Shape;1531;p119"/>
          <p:cNvSpPr txBox="1"/>
          <p:nvPr/>
        </p:nvSpPr>
        <p:spPr>
          <a:xfrm>
            <a:off x="718650" y="2387425"/>
            <a:ext cx="4827600" cy="23028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rgbClr val="11385B"/>
              </a:buClr>
              <a:buSzPts val="1800"/>
              <a:buFont typeface="Source Sans Pro"/>
              <a:buChar char="●"/>
            </a:pPr>
            <a:r>
              <a:rPr lang="en" sz="1600">
                <a:solidFill>
                  <a:srgbClr val="11385B"/>
                </a:solidFill>
                <a:latin typeface="Source Sans Pro"/>
                <a:ea typeface="Source Sans Pro"/>
                <a:cs typeface="Source Sans Pro"/>
                <a:sym typeface="Source Sans Pro"/>
              </a:rPr>
              <a:t>Age range</a:t>
            </a:r>
            <a:endParaRPr sz="1600">
              <a:solidFill>
                <a:srgbClr val="11385B"/>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rgbClr val="11385B"/>
              </a:buClr>
              <a:buSzPts val="1800"/>
              <a:buFont typeface="Source Sans Pro"/>
              <a:buChar char="●"/>
            </a:pPr>
            <a:r>
              <a:rPr lang="en" sz="1600">
                <a:solidFill>
                  <a:srgbClr val="11385B"/>
                </a:solidFill>
                <a:latin typeface="Source Sans Pro"/>
                <a:ea typeface="Source Sans Pro"/>
                <a:cs typeface="Source Sans Pro"/>
                <a:sym typeface="Source Sans Pro"/>
              </a:rPr>
              <a:t>Groups we missed - Native Americans, Native Alaskans, North Africans, Middle Easterners, Pacific Islanders, Native Hawaiians</a:t>
            </a:r>
            <a:endParaRPr sz="1600">
              <a:solidFill>
                <a:srgbClr val="11385B"/>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rgbClr val="11385B"/>
              </a:buClr>
              <a:buSzPts val="1800"/>
              <a:buFont typeface="Source Sans Pro"/>
              <a:buChar char="●"/>
            </a:pPr>
            <a:r>
              <a:rPr lang="en" sz="1600">
                <a:solidFill>
                  <a:srgbClr val="11385B"/>
                </a:solidFill>
                <a:latin typeface="Source Sans Pro"/>
                <a:ea typeface="Source Sans Pro"/>
                <a:cs typeface="Source Sans Pro"/>
                <a:sym typeface="Source Sans Pro"/>
              </a:rPr>
              <a:t>People living in persistent poverty</a:t>
            </a:r>
            <a:endParaRPr sz="1600">
              <a:solidFill>
                <a:srgbClr val="11385B"/>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rgbClr val="11385B"/>
              </a:buClr>
              <a:buSzPts val="1800"/>
              <a:buFont typeface="Source Sans Pro"/>
              <a:buChar char="●"/>
            </a:pPr>
            <a:r>
              <a:rPr lang="en" sz="1600">
                <a:solidFill>
                  <a:srgbClr val="11385B"/>
                </a:solidFill>
                <a:latin typeface="Source Sans Pro"/>
                <a:ea typeface="Source Sans Pro"/>
                <a:cs typeface="Source Sans Pro"/>
                <a:sym typeface="Source Sans Pro"/>
              </a:rPr>
              <a:t>Education</a:t>
            </a:r>
            <a:endParaRPr sz="1600">
              <a:solidFill>
                <a:srgbClr val="11385B"/>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rgbClr val="11385B"/>
              </a:buClr>
              <a:buSzPts val="1800"/>
              <a:buFont typeface="Source Sans Pro"/>
              <a:buChar char="●"/>
            </a:pPr>
            <a:r>
              <a:rPr lang="en" sz="1600">
                <a:solidFill>
                  <a:srgbClr val="11385B"/>
                </a:solidFill>
                <a:latin typeface="Source Sans Pro"/>
                <a:ea typeface="Source Sans Pro"/>
                <a:cs typeface="Source Sans Pro"/>
                <a:sym typeface="Source Sans Pro"/>
              </a:rPr>
              <a:t>Gender</a:t>
            </a:r>
            <a:endParaRPr sz="1600">
              <a:solidFill>
                <a:srgbClr val="11385B"/>
              </a:solidFill>
              <a:latin typeface="Source Sans Pro"/>
              <a:ea typeface="Source Sans Pro"/>
              <a:cs typeface="Source Sans Pro"/>
              <a:sym typeface="Source Sans Pro"/>
            </a:endParaRPr>
          </a:p>
        </p:txBody>
      </p:sp>
      <p:sp>
        <p:nvSpPr>
          <p:cNvPr id="1532" name="Google Shape;1532;p119"/>
          <p:cNvSpPr txBox="1">
            <a:spLocks noGrp="1"/>
          </p:cNvSpPr>
          <p:nvPr>
            <p:ph type="body" idx="1"/>
          </p:nvPr>
        </p:nvSpPr>
        <p:spPr>
          <a:xfrm>
            <a:off x="749075" y="1525675"/>
            <a:ext cx="6430500" cy="560100"/>
          </a:xfrm>
          <a:prstGeom prst="rect">
            <a:avLst/>
          </a:prstGeom>
          <a:effectLst/>
        </p:spPr>
        <p:txBody>
          <a:bodyPr spcFirstLastPara="1" wrap="square" lIns="91425" tIns="91425" rIns="91425" bIns="91425" anchor="t" anchorCtr="0">
            <a:noAutofit/>
          </a:bodyPr>
          <a:lstStyle/>
          <a:p>
            <a:pPr marL="0" lvl="0" indent="0" algn="l" rtl="0">
              <a:spcBef>
                <a:spcPts val="0"/>
              </a:spcBef>
              <a:spcAft>
                <a:spcPts val="1000"/>
              </a:spcAft>
              <a:buNone/>
            </a:pPr>
            <a:r>
              <a:rPr lang="en" sz="1400" dirty="0">
                <a:solidFill>
                  <a:srgbClr val="11385B"/>
                </a:solidFill>
              </a:rPr>
              <a:t>We tried, but failed to reach some underrepresented populations with this recruitment. We’ll make adjustments to improve and refine recruitment for our future studies. Some areas for improvement include:</a:t>
            </a:r>
            <a:endParaRPr sz="1400" dirty="0">
              <a:solidFill>
                <a:srgbClr val="11385B"/>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6"/>
        <p:cNvGrpSpPr/>
        <p:nvPr/>
      </p:nvGrpSpPr>
      <p:grpSpPr>
        <a:xfrm>
          <a:off x="0" y="0"/>
          <a:ext cx="0" cy="0"/>
          <a:chOff x="0" y="0"/>
          <a:chExt cx="0" cy="0"/>
        </a:xfrm>
      </p:grpSpPr>
      <p:sp>
        <p:nvSpPr>
          <p:cNvPr id="1537" name="Google Shape;1537;p120"/>
          <p:cNvSpPr txBox="1">
            <a:spLocks noGrp="1"/>
          </p:cNvSpPr>
          <p:nvPr>
            <p:ph type="ctrTitle"/>
          </p:nvPr>
        </p:nvSpPr>
        <p:spPr>
          <a:xfrm>
            <a:off x="718642" y="462325"/>
            <a:ext cx="8154000" cy="844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a:solidFill>
                  <a:srgbClr val="11385B"/>
                </a:solidFill>
                <a:latin typeface="Source Sans Pro"/>
                <a:ea typeface="Source Sans Pro"/>
                <a:cs typeface="Source Sans Pro"/>
                <a:sym typeface="Source Sans Pro"/>
              </a:rPr>
              <a:t>Comments about the content (cont’d)</a:t>
            </a:r>
            <a:endParaRPr sz="2800" b="1" dirty="0">
              <a:solidFill>
                <a:srgbClr val="11385B"/>
              </a:solidFill>
              <a:latin typeface="Source Sans Pro"/>
              <a:ea typeface="Source Sans Pro"/>
              <a:cs typeface="Source Sans Pro"/>
              <a:sym typeface="Source Sans Pro"/>
            </a:endParaRPr>
          </a:p>
        </p:txBody>
      </p:sp>
      <p:sp>
        <p:nvSpPr>
          <p:cNvPr id="1538" name="Google Shape;1538;p120"/>
          <p:cNvSpPr txBox="1">
            <a:spLocks noGrp="1"/>
          </p:cNvSpPr>
          <p:nvPr>
            <p:ph type="subTitle" idx="2"/>
          </p:nvPr>
        </p:nvSpPr>
        <p:spPr>
          <a:xfrm>
            <a:off x="718649" y="216050"/>
            <a:ext cx="3546300" cy="667500"/>
          </a:xfrm>
          <a:prstGeom prst="rect">
            <a:avLst/>
          </a:prstGeom>
          <a:effectLst/>
        </p:spPr>
        <p:txBody>
          <a:bodyPr spcFirstLastPara="1" wrap="square" lIns="91425" tIns="91425" rIns="91425" bIns="91425" anchor="ctr" anchorCtr="0">
            <a:noAutofit/>
          </a:bodyPr>
          <a:lstStyle/>
          <a:p>
            <a:pPr marL="0" lvl="0" indent="0" algn="l" rtl="0">
              <a:spcBef>
                <a:spcPts val="0"/>
              </a:spcBef>
              <a:spcAft>
                <a:spcPts val="1600"/>
              </a:spcAft>
              <a:buNone/>
            </a:pPr>
            <a:r>
              <a:rPr lang="en" dirty="0">
                <a:solidFill>
                  <a:srgbClr val="11385B"/>
                </a:solidFill>
              </a:rPr>
              <a:t>About the test</a:t>
            </a:r>
            <a:endParaRPr dirty="0">
              <a:solidFill>
                <a:srgbClr val="11385B"/>
              </a:solidFill>
            </a:endParaRPr>
          </a:p>
        </p:txBody>
      </p:sp>
      <p:sp>
        <p:nvSpPr>
          <p:cNvPr id="1542" name="Google Shape;1542;p120">
            <a:extLst>
              <a:ext uri="{C183D7F6-B498-43B3-948B-1728B52AA6E4}">
                <adec:decorative xmlns:adec="http://schemas.microsoft.com/office/drawing/2017/decorative" val="1"/>
              </a:ext>
            </a:extLst>
          </p:cNvPr>
          <p:cNvSpPr/>
          <p:nvPr/>
        </p:nvSpPr>
        <p:spPr>
          <a:xfrm>
            <a:off x="846619" y="1353450"/>
            <a:ext cx="3708300" cy="3411900"/>
          </a:xfrm>
          <a:prstGeom prst="rect">
            <a:avLst/>
          </a:prstGeom>
          <a:solidFill>
            <a:srgbClr val="CCF2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20"/>
          <p:cNvSpPr txBox="1">
            <a:spLocks noGrp="1"/>
          </p:cNvSpPr>
          <p:nvPr>
            <p:ph type="body" idx="1"/>
          </p:nvPr>
        </p:nvSpPr>
        <p:spPr>
          <a:xfrm>
            <a:off x="1138425" y="1637250"/>
            <a:ext cx="3027600" cy="778500"/>
          </a:xfrm>
          <a:prstGeom prst="rect">
            <a:avLst/>
          </a:prstGeom>
          <a:effectLst/>
        </p:spPr>
        <p:txBody>
          <a:bodyPr spcFirstLastPara="1" wrap="square" lIns="91425" tIns="91425" rIns="91425" bIns="91425" anchor="t" anchorCtr="0">
            <a:noAutofit/>
          </a:bodyPr>
          <a:lstStyle/>
          <a:p>
            <a:pPr marL="0" lvl="0" indent="0" algn="l" rtl="0">
              <a:lnSpc>
                <a:spcPct val="100000"/>
              </a:lnSpc>
              <a:spcBef>
                <a:spcPts val="0"/>
              </a:spcBef>
              <a:spcAft>
                <a:spcPts val="1000"/>
              </a:spcAft>
              <a:buNone/>
            </a:pPr>
            <a:r>
              <a:rPr lang="en" sz="1600" dirty="0">
                <a:solidFill>
                  <a:srgbClr val="11385B"/>
                </a:solidFill>
              </a:rPr>
              <a:t>“...to help people who are immigrants or Latino people whose English is not their primary language. Helping them find a lawyer, information about legal assistance, civil registration, etc. </a:t>
            </a:r>
            <a:r>
              <a:rPr lang="en" sz="1600" b="1" dirty="0">
                <a:solidFill>
                  <a:srgbClr val="11385B"/>
                </a:solidFill>
              </a:rPr>
              <a:t>A good example would be my mom. She doesn't speak a lot of English.</a:t>
            </a:r>
            <a:r>
              <a:rPr lang="en" sz="1600" dirty="0">
                <a:solidFill>
                  <a:srgbClr val="11385B"/>
                </a:solidFill>
              </a:rPr>
              <a:t>”</a:t>
            </a:r>
            <a:endParaRPr sz="1600" dirty="0">
              <a:solidFill>
                <a:srgbClr val="11385B"/>
              </a:solidFill>
            </a:endParaRPr>
          </a:p>
        </p:txBody>
      </p:sp>
      <p:sp>
        <p:nvSpPr>
          <p:cNvPr id="1540" name="Google Shape;1540;p120">
            <a:extLst>
              <a:ext uri="{C183D7F6-B498-43B3-948B-1728B52AA6E4}">
                <adec:decorative xmlns:adec="http://schemas.microsoft.com/office/drawing/2017/decorative" val="1"/>
              </a:ext>
            </a:extLst>
          </p:cNvPr>
          <p:cNvSpPr/>
          <p:nvPr/>
        </p:nvSpPr>
        <p:spPr>
          <a:xfrm>
            <a:off x="4707319" y="1353450"/>
            <a:ext cx="3708300" cy="3411900"/>
          </a:xfrm>
          <a:prstGeom prst="rect">
            <a:avLst/>
          </a:prstGeom>
          <a:solidFill>
            <a:srgbClr val="CCF2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20"/>
          <p:cNvSpPr txBox="1">
            <a:spLocks noGrp="1"/>
          </p:cNvSpPr>
          <p:nvPr>
            <p:ph type="body" idx="1"/>
          </p:nvPr>
        </p:nvSpPr>
        <p:spPr>
          <a:xfrm>
            <a:off x="4999119" y="1637250"/>
            <a:ext cx="3074400" cy="778500"/>
          </a:xfrm>
          <a:prstGeom prst="rect">
            <a:avLst/>
          </a:prstGeom>
          <a:effectLst/>
        </p:spPr>
        <p:txBody>
          <a:bodyPr spcFirstLastPara="1" wrap="square" lIns="91425" tIns="91425" rIns="91425" bIns="91425" anchor="t" anchorCtr="0">
            <a:noAutofit/>
          </a:bodyPr>
          <a:lstStyle/>
          <a:p>
            <a:pPr marL="0" lvl="0" indent="0" algn="l" rtl="0">
              <a:lnSpc>
                <a:spcPct val="100000"/>
              </a:lnSpc>
              <a:spcBef>
                <a:spcPts val="0"/>
              </a:spcBef>
              <a:spcAft>
                <a:spcPts val="1000"/>
              </a:spcAft>
              <a:buNone/>
            </a:pPr>
            <a:r>
              <a:rPr lang="en" sz="1600" dirty="0">
                <a:solidFill>
                  <a:srgbClr val="11385B"/>
                </a:solidFill>
              </a:rPr>
              <a:t>“I just wanted to say that </a:t>
            </a:r>
            <a:r>
              <a:rPr lang="en" sz="1600" b="1" dirty="0">
                <a:solidFill>
                  <a:srgbClr val="11385B"/>
                </a:solidFill>
              </a:rPr>
              <a:t>I really appreciate that you guys are making this site in Spanish with so much information for people who need it.</a:t>
            </a:r>
            <a:r>
              <a:rPr lang="en" sz="1600" dirty="0">
                <a:solidFill>
                  <a:srgbClr val="11385B"/>
                </a:solidFill>
              </a:rPr>
              <a:t> I know that even for my parents it would be very helpful because they are always confused about how to do things with laws and things like that. I think it is a very good thing what you are doing.”</a:t>
            </a:r>
            <a:endParaRPr sz="1800" b="1" dirty="0">
              <a:solidFill>
                <a:srgbClr val="11385B"/>
              </a:solidFill>
            </a:endParaRPr>
          </a:p>
        </p:txBody>
      </p:sp>
      <p:sp>
        <p:nvSpPr>
          <p:cNvPr id="1539" name="Google Shape;1539;p120"/>
          <p:cNvSpPr txBox="1">
            <a:spLocks noGrp="1"/>
          </p:cNvSpPr>
          <p:nvPr>
            <p:ph type="sldNum" idx="3"/>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u="sng">
                <a:solidFill>
                  <a:schemeClr val="hlink"/>
                </a:solidFill>
                <a:hlinkClick r:id="" action="ppaction://noaction"/>
              </a:rPr>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sp>
        <p:nvSpPr>
          <p:cNvPr id="1548" name="Google Shape;1548;p121"/>
          <p:cNvSpPr txBox="1">
            <a:spLocks noGrp="1"/>
          </p:cNvSpPr>
          <p:nvPr>
            <p:ph type="ctrTitle"/>
          </p:nvPr>
        </p:nvSpPr>
        <p:spPr>
          <a:xfrm>
            <a:off x="6448000" y="173350"/>
            <a:ext cx="2450400" cy="8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Thanks!</a:t>
            </a:r>
            <a:endParaRPr sz="5000" dirty="0"/>
          </a:p>
        </p:txBody>
      </p:sp>
      <p:sp>
        <p:nvSpPr>
          <p:cNvPr id="1549" name="Google Shape;1549;p121"/>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1550" name="Google Shape;1550;p121"/>
          <p:cNvSpPr txBox="1"/>
          <p:nvPr/>
        </p:nvSpPr>
        <p:spPr>
          <a:xfrm>
            <a:off x="412800" y="2250025"/>
            <a:ext cx="6101400" cy="1045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600" b="1">
                <a:solidFill>
                  <a:schemeClr val="accent2"/>
                </a:solidFill>
                <a:latin typeface="Source Sans Pro"/>
                <a:ea typeface="Source Sans Pro"/>
                <a:cs typeface="Source Sans Pro"/>
                <a:sym typeface="Source Sans Pro"/>
              </a:rPr>
              <a:t>“They want to help me. That's how I feel about the site.”</a:t>
            </a:r>
            <a:endParaRPr sz="2600" b="1">
              <a:solidFill>
                <a:schemeClr val="accent2"/>
              </a:solidFill>
              <a:latin typeface="Source Sans Pro"/>
              <a:ea typeface="Source Sans Pro"/>
              <a:cs typeface="Source Sans Pro"/>
              <a:sym typeface="Source Sans Pro"/>
            </a:endParaRPr>
          </a:p>
        </p:txBody>
      </p:sp>
      <p:sp>
        <p:nvSpPr>
          <p:cNvPr id="1551" name="Google Shape;1551;p121">
            <a:extLst>
              <a:ext uri="{C183D7F6-B498-43B3-948B-1728B52AA6E4}">
                <adec:decorative xmlns:adec="http://schemas.microsoft.com/office/drawing/2017/decorative" val="1"/>
              </a:ext>
            </a:extLst>
          </p:cNvPr>
          <p:cNvSpPr txBox="1"/>
          <p:nvPr/>
        </p:nvSpPr>
        <p:spPr>
          <a:xfrm>
            <a:off x="9865150" y="3581950"/>
            <a:ext cx="426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9"/>
        <p:cNvGrpSpPr/>
        <p:nvPr/>
      </p:nvGrpSpPr>
      <p:grpSpPr>
        <a:xfrm>
          <a:off x="0" y="0"/>
          <a:ext cx="0" cy="0"/>
          <a:chOff x="0" y="0"/>
          <a:chExt cx="0" cy="0"/>
        </a:xfrm>
      </p:grpSpPr>
      <p:sp>
        <p:nvSpPr>
          <p:cNvPr id="841" name="Google Shape;841;p98"/>
          <p:cNvSpPr txBox="1">
            <a:spLocks noGrp="1"/>
          </p:cNvSpPr>
          <p:nvPr>
            <p:ph type="ctrTitle"/>
          </p:nvPr>
        </p:nvSpPr>
        <p:spPr>
          <a:xfrm>
            <a:off x="718642" y="462325"/>
            <a:ext cx="8154000" cy="844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a:solidFill>
                  <a:srgbClr val="11385B"/>
                </a:solidFill>
                <a:latin typeface="Source Sans Pro"/>
                <a:ea typeface="Source Sans Pro"/>
                <a:cs typeface="Source Sans Pro"/>
                <a:sym typeface="Source Sans Pro"/>
              </a:rPr>
              <a:t>Things we wanted to learn</a:t>
            </a:r>
            <a:endParaRPr sz="2800" b="1" dirty="0">
              <a:solidFill>
                <a:srgbClr val="11385B"/>
              </a:solidFill>
              <a:latin typeface="Source Sans Pro"/>
              <a:ea typeface="Source Sans Pro"/>
              <a:cs typeface="Source Sans Pro"/>
              <a:sym typeface="Source Sans Pro"/>
            </a:endParaRPr>
          </a:p>
        </p:txBody>
      </p:sp>
      <p:sp>
        <p:nvSpPr>
          <p:cNvPr id="843" name="Google Shape;843;p98"/>
          <p:cNvSpPr txBox="1">
            <a:spLocks noGrp="1"/>
          </p:cNvSpPr>
          <p:nvPr>
            <p:ph type="subTitle" idx="2"/>
          </p:nvPr>
        </p:nvSpPr>
        <p:spPr>
          <a:xfrm>
            <a:off x="718649" y="216050"/>
            <a:ext cx="3546300" cy="667500"/>
          </a:xfrm>
          <a:prstGeom prst="rect">
            <a:avLst/>
          </a:prstGeom>
          <a:effectLst/>
        </p:spPr>
        <p:txBody>
          <a:bodyPr spcFirstLastPara="1" wrap="square" lIns="91425" tIns="91425" rIns="91425" bIns="91425" anchor="ctr" anchorCtr="0">
            <a:noAutofit/>
          </a:bodyPr>
          <a:lstStyle/>
          <a:p>
            <a:pPr marL="0" lvl="0" indent="0" algn="l" rtl="0">
              <a:spcBef>
                <a:spcPts val="0"/>
              </a:spcBef>
              <a:spcAft>
                <a:spcPts val="1600"/>
              </a:spcAft>
              <a:buNone/>
            </a:pPr>
            <a:r>
              <a:rPr lang="en" dirty="0">
                <a:solidFill>
                  <a:srgbClr val="11385B"/>
                </a:solidFill>
              </a:rPr>
              <a:t>About the test</a:t>
            </a:r>
            <a:endParaRPr dirty="0">
              <a:solidFill>
                <a:srgbClr val="11385B"/>
              </a:solidFill>
            </a:endParaRPr>
          </a:p>
        </p:txBody>
      </p:sp>
      <p:sp>
        <p:nvSpPr>
          <p:cNvPr id="840" name="Google Shape;840;p98">
            <a:extLst>
              <a:ext uri="{C183D7F6-B498-43B3-948B-1728B52AA6E4}">
                <adec:decorative xmlns:adec="http://schemas.microsoft.com/office/drawing/2017/decorative" val="1"/>
              </a:ext>
            </a:extLst>
          </p:cNvPr>
          <p:cNvSpPr/>
          <p:nvPr/>
        </p:nvSpPr>
        <p:spPr>
          <a:xfrm>
            <a:off x="840975" y="1353529"/>
            <a:ext cx="3375600" cy="3207900"/>
          </a:xfrm>
          <a:prstGeom prst="rect">
            <a:avLst/>
          </a:prstGeom>
          <a:solidFill>
            <a:srgbClr val="CCF2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98"/>
          <p:cNvSpPr txBox="1">
            <a:spLocks noGrp="1"/>
          </p:cNvSpPr>
          <p:nvPr>
            <p:ph type="body" idx="1"/>
          </p:nvPr>
        </p:nvSpPr>
        <p:spPr>
          <a:xfrm>
            <a:off x="1018715" y="1449475"/>
            <a:ext cx="3152100" cy="778500"/>
          </a:xfrm>
          <a:prstGeom prst="rect">
            <a:avLst/>
          </a:prstGeom>
          <a:effectLst/>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000" b="1" dirty="0">
                <a:solidFill>
                  <a:srgbClr val="11385B"/>
                </a:solidFill>
              </a:rPr>
              <a:t>Primary research goals</a:t>
            </a:r>
            <a:endParaRPr sz="2000" b="1" dirty="0">
              <a:solidFill>
                <a:srgbClr val="11385B"/>
              </a:solidFill>
            </a:endParaRPr>
          </a:p>
          <a:p>
            <a:pPr marL="0" lvl="0" indent="0" algn="l" rtl="0">
              <a:lnSpc>
                <a:spcPct val="100000"/>
              </a:lnSpc>
              <a:spcBef>
                <a:spcPts val="1000"/>
              </a:spcBef>
              <a:spcAft>
                <a:spcPts val="0"/>
              </a:spcAft>
              <a:buClr>
                <a:schemeClr val="dk1"/>
              </a:buClr>
              <a:buSzPts val="1100"/>
              <a:buFont typeface="Arial"/>
              <a:buNone/>
            </a:pPr>
            <a:endParaRPr sz="2000" b="1" dirty="0">
              <a:solidFill>
                <a:srgbClr val="11385B"/>
              </a:solidFill>
            </a:endParaRPr>
          </a:p>
          <a:p>
            <a:pPr marL="0" lvl="0" indent="0" algn="l" rtl="0">
              <a:lnSpc>
                <a:spcPct val="100000"/>
              </a:lnSpc>
              <a:spcBef>
                <a:spcPts val="1000"/>
              </a:spcBef>
              <a:spcAft>
                <a:spcPts val="1000"/>
              </a:spcAft>
              <a:buNone/>
            </a:pPr>
            <a:endParaRPr sz="2000" b="1" dirty="0">
              <a:solidFill>
                <a:srgbClr val="11385B"/>
              </a:solidFill>
            </a:endParaRPr>
          </a:p>
        </p:txBody>
      </p:sp>
      <p:sp>
        <p:nvSpPr>
          <p:cNvPr id="846" name="Google Shape;846;p98"/>
          <p:cNvSpPr txBox="1">
            <a:spLocks noGrp="1"/>
          </p:cNvSpPr>
          <p:nvPr>
            <p:ph type="body" idx="1"/>
          </p:nvPr>
        </p:nvSpPr>
        <p:spPr>
          <a:xfrm>
            <a:off x="990825" y="1982475"/>
            <a:ext cx="2989200" cy="1003500"/>
          </a:xfrm>
          <a:prstGeom prst="rect">
            <a:avLst/>
          </a:prstGeom>
          <a:effectLst/>
        </p:spPr>
        <p:txBody>
          <a:bodyPr spcFirstLastPara="1" wrap="square" lIns="91425" tIns="91425" rIns="91425" bIns="91425" anchor="t" anchorCtr="0">
            <a:noAutofit/>
          </a:bodyPr>
          <a:lstStyle/>
          <a:p>
            <a:pPr marL="457200" lvl="0" indent="-323850" algn="l" rtl="0">
              <a:spcBef>
                <a:spcPts val="0"/>
              </a:spcBef>
              <a:spcAft>
                <a:spcPts val="0"/>
              </a:spcAft>
              <a:buClr>
                <a:srgbClr val="1C304A"/>
              </a:buClr>
              <a:buSzPts val="1500"/>
              <a:buChar char="●"/>
            </a:pPr>
            <a:r>
              <a:rPr lang="en" sz="1500" dirty="0">
                <a:solidFill>
                  <a:srgbClr val="1C304A"/>
                </a:solidFill>
              </a:rPr>
              <a:t>Assess the rate of task completion</a:t>
            </a:r>
            <a:endParaRPr sz="1500" dirty="0">
              <a:solidFill>
                <a:srgbClr val="1C304A"/>
              </a:solidFill>
            </a:endParaRPr>
          </a:p>
          <a:p>
            <a:pPr marL="457200" lvl="0" indent="-323850" algn="l" rtl="0">
              <a:spcBef>
                <a:spcPts val="0"/>
              </a:spcBef>
              <a:spcAft>
                <a:spcPts val="0"/>
              </a:spcAft>
              <a:buClr>
                <a:srgbClr val="1C304A"/>
              </a:buClr>
              <a:buSzPts val="1500"/>
              <a:buChar char="●"/>
            </a:pPr>
            <a:r>
              <a:rPr lang="en" sz="1500" dirty="0">
                <a:solidFill>
                  <a:srgbClr val="1C304A"/>
                </a:solidFill>
              </a:rPr>
              <a:t>Assess the ease of navigation within topic</a:t>
            </a:r>
            <a:endParaRPr sz="1500" dirty="0">
              <a:solidFill>
                <a:srgbClr val="1C304A"/>
              </a:solidFill>
            </a:endParaRPr>
          </a:p>
          <a:p>
            <a:pPr marL="457200" lvl="0" indent="-323850" algn="l" rtl="0">
              <a:spcBef>
                <a:spcPts val="0"/>
              </a:spcBef>
              <a:spcAft>
                <a:spcPts val="0"/>
              </a:spcAft>
              <a:buClr>
                <a:srgbClr val="1C304A"/>
              </a:buClr>
              <a:buSzPts val="1500"/>
              <a:buChar char="●"/>
            </a:pPr>
            <a:r>
              <a:rPr lang="en" sz="1500" dirty="0">
                <a:solidFill>
                  <a:srgbClr val="1C304A"/>
                </a:solidFill>
              </a:rPr>
              <a:t>Gather first impressions and general design feedback</a:t>
            </a:r>
            <a:endParaRPr sz="1500" dirty="0">
              <a:solidFill>
                <a:srgbClr val="1C304A"/>
              </a:solidFill>
            </a:endParaRPr>
          </a:p>
          <a:p>
            <a:pPr marL="457200" lvl="0" indent="-323850" algn="l" rtl="0">
              <a:spcBef>
                <a:spcPts val="0"/>
              </a:spcBef>
              <a:spcAft>
                <a:spcPts val="0"/>
              </a:spcAft>
              <a:buClr>
                <a:srgbClr val="1C304A"/>
              </a:buClr>
              <a:buSzPts val="1500"/>
              <a:buChar char="●"/>
            </a:pPr>
            <a:r>
              <a:rPr lang="en" sz="1500" dirty="0">
                <a:solidFill>
                  <a:srgbClr val="1C304A"/>
                </a:solidFill>
              </a:rPr>
              <a:t>Assess the tone of the content/site </a:t>
            </a:r>
            <a:endParaRPr sz="1500" dirty="0">
              <a:solidFill>
                <a:srgbClr val="1C304A"/>
              </a:solidFill>
            </a:endParaRPr>
          </a:p>
        </p:txBody>
      </p:sp>
      <p:sp>
        <p:nvSpPr>
          <p:cNvPr id="847" name="Google Shape;847;p98">
            <a:extLst>
              <a:ext uri="{C183D7F6-B498-43B3-948B-1728B52AA6E4}">
                <adec:decorative xmlns:adec="http://schemas.microsoft.com/office/drawing/2017/decorative" val="1"/>
              </a:ext>
            </a:extLst>
          </p:cNvPr>
          <p:cNvSpPr/>
          <p:nvPr/>
        </p:nvSpPr>
        <p:spPr>
          <a:xfrm>
            <a:off x="4368975" y="1353450"/>
            <a:ext cx="3375600" cy="3207900"/>
          </a:xfrm>
          <a:prstGeom prst="rect">
            <a:avLst/>
          </a:prstGeom>
          <a:solidFill>
            <a:srgbClr val="CCF2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98"/>
          <p:cNvSpPr txBox="1">
            <a:spLocks noGrp="1"/>
          </p:cNvSpPr>
          <p:nvPr>
            <p:ph type="body" idx="1"/>
          </p:nvPr>
        </p:nvSpPr>
        <p:spPr>
          <a:xfrm>
            <a:off x="4546715" y="1449400"/>
            <a:ext cx="3152100" cy="778500"/>
          </a:xfrm>
          <a:prstGeom prst="rect">
            <a:avLst/>
          </a:prstGeom>
          <a:effectLst/>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b="1" dirty="0">
                <a:solidFill>
                  <a:srgbClr val="11385B"/>
                </a:solidFill>
              </a:rPr>
              <a:t>Secondary research goals</a:t>
            </a:r>
            <a:endParaRPr sz="2000" b="1" dirty="0">
              <a:solidFill>
                <a:srgbClr val="11385B"/>
              </a:solidFill>
            </a:endParaRPr>
          </a:p>
          <a:p>
            <a:pPr marL="0" lvl="0" indent="0" algn="l" rtl="0">
              <a:lnSpc>
                <a:spcPct val="100000"/>
              </a:lnSpc>
              <a:spcBef>
                <a:spcPts val="1000"/>
              </a:spcBef>
              <a:spcAft>
                <a:spcPts val="0"/>
              </a:spcAft>
              <a:buNone/>
            </a:pPr>
            <a:endParaRPr sz="2000" b="1" dirty="0">
              <a:solidFill>
                <a:srgbClr val="11385B"/>
              </a:solidFill>
            </a:endParaRPr>
          </a:p>
          <a:p>
            <a:pPr marL="0" lvl="0" indent="0" algn="l" rtl="0">
              <a:lnSpc>
                <a:spcPct val="100000"/>
              </a:lnSpc>
              <a:spcBef>
                <a:spcPts val="1000"/>
              </a:spcBef>
              <a:spcAft>
                <a:spcPts val="1000"/>
              </a:spcAft>
              <a:buNone/>
            </a:pPr>
            <a:endParaRPr sz="2000" b="1" dirty="0">
              <a:solidFill>
                <a:srgbClr val="11385B"/>
              </a:solidFill>
            </a:endParaRPr>
          </a:p>
        </p:txBody>
      </p:sp>
      <p:sp>
        <p:nvSpPr>
          <p:cNvPr id="849" name="Google Shape;849;p98"/>
          <p:cNvSpPr txBox="1">
            <a:spLocks noGrp="1"/>
          </p:cNvSpPr>
          <p:nvPr>
            <p:ph type="body" idx="1"/>
          </p:nvPr>
        </p:nvSpPr>
        <p:spPr>
          <a:xfrm>
            <a:off x="4518825" y="1982400"/>
            <a:ext cx="3074400" cy="1003500"/>
          </a:xfrm>
          <a:prstGeom prst="rect">
            <a:avLst/>
          </a:prstGeom>
          <a:effectLst/>
        </p:spPr>
        <p:txBody>
          <a:bodyPr spcFirstLastPara="1" wrap="square" lIns="91425" tIns="91425" rIns="91425" bIns="91425" anchor="t" anchorCtr="0">
            <a:noAutofit/>
          </a:bodyPr>
          <a:lstStyle/>
          <a:p>
            <a:pPr marL="457200" lvl="0" indent="-323850" algn="l" rtl="0">
              <a:spcBef>
                <a:spcPts val="0"/>
              </a:spcBef>
              <a:spcAft>
                <a:spcPts val="0"/>
              </a:spcAft>
              <a:buClr>
                <a:srgbClr val="1C304A"/>
              </a:buClr>
              <a:buSzPts val="1500"/>
              <a:buChar char="●"/>
            </a:pPr>
            <a:r>
              <a:rPr lang="en" sz="1500" dirty="0">
                <a:solidFill>
                  <a:srgbClr val="1C304A"/>
                </a:solidFill>
              </a:rPr>
              <a:t>Explore page title length and wording of left navigation elements</a:t>
            </a:r>
            <a:endParaRPr sz="1500" dirty="0">
              <a:solidFill>
                <a:srgbClr val="1C304A"/>
              </a:solidFill>
            </a:endParaRPr>
          </a:p>
          <a:p>
            <a:pPr marL="457200" lvl="0" indent="-323850" algn="l" rtl="0">
              <a:spcBef>
                <a:spcPts val="0"/>
              </a:spcBef>
              <a:spcAft>
                <a:spcPts val="0"/>
              </a:spcAft>
              <a:buClr>
                <a:srgbClr val="1C304A"/>
              </a:buClr>
              <a:buSzPts val="1500"/>
              <a:buChar char="●"/>
            </a:pPr>
            <a:r>
              <a:rPr lang="en" sz="1500" dirty="0">
                <a:solidFill>
                  <a:srgbClr val="1C304A"/>
                </a:solidFill>
              </a:rPr>
              <a:t>What is clickable on the page?</a:t>
            </a:r>
            <a:endParaRPr sz="1500" dirty="0">
              <a:solidFill>
                <a:srgbClr val="1C304A"/>
              </a:solidFill>
            </a:endParaRPr>
          </a:p>
          <a:p>
            <a:pPr marL="457200" lvl="0" indent="-323850" algn="l" rtl="0">
              <a:spcBef>
                <a:spcPts val="0"/>
              </a:spcBef>
              <a:spcAft>
                <a:spcPts val="0"/>
              </a:spcAft>
              <a:buClr>
                <a:srgbClr val="1C304A"/>
              </a:buClr>
              <a:buSzPts val="1500"/>
              <a:buChar char="●"/>
            </a:pPr>
            <a:r>
              <a:rPr lang="en" sz="1500" dirty="0">
                <a:solidFill>
                  <a:srgbClr val="1C304A"/>
                </a:solidFill>
              </a:rPr>
              <a:t>What do you think you can do here?</a:t>
            </a:r>
            <a:endParaRPr sz="1500" dirty="0">
              <a:solidFill>
                <a:srgbClr val="1C304A"/>
              </a:solidFill>
            </a:endParaRPr>
          </a:p>
          <a:p>
            <a:pPr marL="457200" lvl="0" indent="-323850" algn="l" rtl="0">
              <a:spcBef>
                <a:spcPts val="0"/>
              </a:spcBef>
              <a:spcAft>
                <a:spcPts val="0"/>
              </a:spcAft>
              <a:buClr>
                <a:srgbClr val="1C304A"/>
              </a:buClr>
              <a:buSzPts val="1500"/>
              <a:buChar char="●"/>
            </a:pPr>
            <a:r>
              <a:rPr lang="en" sz="1500" dirty="0">
                <a:solidFill>
                  <a:srgbClr val="1C304A"/>
                </a:solidFill>
              </a:rPr>
              <a:t>Is this site trustworthy?</a:t>
            </a:r>
            <a:endParaRPr sz="1500" dirty="0">
              <a:solidFill>
                <a:srgbClr val="1C304A"/>
              </a:solidFill>
            </a:endParaRPr>
          </a:p>
        </p:txBody>
      </p:sp>
      <p:sp>
        <p:nvSpPr>
          <p:cNvPr id="844" name="Google Shape;844;p98"/>
          <p:cNvSpPr txBox="1">
            <a:spLocks noGrp="1"/>
          </p:cNvSpPr>
          <p:nvPr>
            <p:ph type="sldNum" idx="3"/>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u="sng">
                <a:solidFill>
                  <a:schemeClr val="hlink"/>
                </a:solidFill>
                <a:hlinkClick r:id="" action="ppaction://noaction"/>
              </a:rP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F8FD"/>
        </a:solidFill>
        <a:effectLst/>
      </p:bgPr>
    </p:bg>
    <p:spTree>
      <p:nvGrpSpPr>
        <p:cNvPr id="1" name="Shape 853"/>
        <p:cNvGrpSpPr/>
        <p:nvPr/>
      </p:nvGrpSpPr>
      <p:grpSpPr>
        <a:xfrm>
          <a:off x="0" y="0"/>
          <a:ext cx="0" cy="0"/>
          <a:chOff x="0" y="0"/>
          <a:chExt cx="0" cy="0"/>
        </a:xfrm>
      </p:grpSpPr>
      <p:sp>
        <p:nvSpPr>
          <p:cNvPr id="854" name="Google Shape;854;p99"/>
          <p:cNvSpPr txBox="1">
            <a:spLocks noGrp="1"/>
          </p:cNvSpPr>
          <p:nvPr>
            <p:ph type="ctrTitle"/>
          </p:nvPr>
        </p:nvSpPr>
        <p:spPr>
          <a:xfrm>
            <a:off x="718647" y="462325"/>
            <a:ext cx="5058300" cy="844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a:solidFill>
                  <a:srgbClr val="11385B"/>
                </a:solidFill>
                <a:latin typeface="Source Sans Pro"/>
                <a:ea typeface="Source Sans Pro"/>
                <a:cs typeface="Source Sans Pro"/>
                <a:sym typeface="Source Sans Pro"/>
              </a:rPr>
              <a:t>About the test</a:t>
            </a:r>
            <a:endParaRPr sz="2800" b="1" dirty="0">
              <a:solidFill>
                <a:srgbClr val="11385B"/>
              </a:solidFill>
              <a:latin typeface="Source Sans Pro"/>
              <a:ea typeface="Source Sans Pro"/>
              <a:cs typeface="Source Sans Pro"/>
              <a:sym typeface="Source Sans Pro"/>
            </a:endParaRPr>
          </a:p>
        </p:txBody>
      </p:sp>
      <p:sp>
        <p:nvSpPr>
          <p:cNvPr id="855" name="Google Shape;855;p99"/>
          <p:cNvSpPr txBox="1">
            <a:spLocks noGrp="1"/>
          </p:cNvSpPr>
          <p:nvPr>
            <p:ph type="subTitle" idx="2"/>
          </p:nvPr>
        </p:nvSpPr>
        <p:spPr>
          <a:xfrm>
            <a:off x="718649" y="216050"/>
            <a:ext cx="3546300" cy="667500"/>
          </a:xfrm>
          <a:prstGeom prst="rect">
            <a:avLst/>
          </a:prstGeom>
          <a:effectLst/>
        </p:spPr>
        <p:txBody>
          <a:bodyPr spcFirstLastPara="1" wrap="square" lIns="91425" tIns="91425" rIns="91425" bIns="91425" anchor="ctr" anchorCtr="0">
            <a:noAutofit/>
          </a:bodyPr>
          <a:lstStyle/>
          <a:p>
            <a:pPr marL="0" lvl="0" indent="0" algn="l" rtl="0">
              <a:spcBef>
                <a:spcPts val="0"/>
              </a:spcBef>
              <a:spcAft>
                <a:spcPts val="1600"/>
              </a:spcAft>
              <a:buNone/>
            </a:pPr>
            <a:r>
              <a:rPr lang="en" dirty="0">
                <a:solidFill>
                  <a:srgbClr val="11385B"/>
                </a:solidFill>
              </a:rPr>
              <a:t>About the test</a:t>
            </a:r>
            <a:endParaRPr dirty="0">
              <a:solidFill>
                <a:srgbClr val="11385B"/>
              </a:solidFill>
            </a:endParaRPr>
          </a:p>
        </p:txBody>
      </p:sp>
      <p:sp>
        <p:nvSpPr>
          <p:cNvPr id="857" name="Google Shape;857;p99">
            <a:extLst>
              <a:ext uri="{C183D7F6-B498-43B3-948B-1728B52AA6E4}">
                <adec:decorative xmlns:adec="http://schemas.microsoft.com/office/drawing/2017/decorative" val="1"/>
              </a:ext>
            </a:extLst>
          </p:cNvPr>
          <p:cNvSpPr/>
          <p:nvPr/>
        </p:nvSpPr>
        <p:spPr>
          <a:xfrm>
            <a:off x="843500" y="1748025"/>
            <a:ext cx="361800" cy="3618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99"/>
          <p:cNvSpPr txBox="1"/>
          <p:nvPr/>
        </p:nvSpPr>
        <p:spPr>
          <a:xfrm>
            <a:off x="1291775" y="1590375"/>
            <a:ext cx="1789200" cy="110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rgbClr val="11385B"/>
                </a:solidFill>
                <a:latin typeface="Source Sans Pro"/>
                <a:ea typeface="Source Sans Pro"/>
                <a:cs typeface="Source Sans Pro"/>
                <a:sym typeface="Source Sans Pro"/>
              </a:rPr>
              <a:t>10 English, and 10 Spanish interviews</a:t>
            </a:r>
            <a:endParaRPr sz="1300" dirty="0">
              <a:solidFill>
                <a:srgbClr val="11385B"/>
              </a:solidFill>
              <a:latin typeface="Source Sans Pro"/>
              <a:ea typeface="Source Sans Pro"/>
              <a:cs typeface="Source Sans Pro"/>
              <a:sym typeface="Source Sans Pro"/>
            </a:endParaRPr>
          </a:p>
        </p:txBody>
      </p:sp>
      <p:sp>
        <p:nvSpPr>
          <p:cNvPr id="861" name="Google Shape;861;p99">
            <a:extLst>
              <a:ext uri="{C183D7F6-B498-43B3-948B-1728B52AA6E4}">
                <adec:decorative xmlns:adec="http://schemas.microsoft.com/office/drawing/2017/decorative" val="1"/>
              </a:ext>
            </a:extLst>
          </p:cNvPr>
          <p:cNvSpPr/>
          <p:nvPr/>
        </p:nvSpPr>
        <p:spPr>
          <a:xfrm>
            <a:off x="3453503" y="1748025"/>
            <a:ext cx="361800" cy="3618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99"/>
          <p:cNvSpPr txBox="1"/>
          <p:nvPr/>
        </p:nvSpPr>
        <p:spPr>
          <a:xfrm>
            <a:off x="3901775" y="1590375"/>
            <a:ext cx="1749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11385B"/>
                </a:solidFill>
                <a:latin typeface="Source Sans Pro"/>
                <a:ea typeface="Source Sans Pro"/>
                <a:cs typeface="Source Sans Pro"/>
                <a:sym typeface="Source Sans Pro"/>
              </a:rPr>
              <a:t>Moderated and remote</a:t>
            </a:r>
            <a:endParaRPr sz="1300">
              <a:solidFill>
                <a:srgbClr val="11385B"/>
              </a:solidFill>
              <a:latin typeface="Source Sans Pro"/>
              <a:ea typeface="Source Sans Pro"/>
              <a:cs typeface="Source Sans Pro"/>
              <a:sym typeface="Source Sans Pro"/>
            </a:endParaRPr>
          </a:p>
        </p:txBody>
      </p:sp>
      <p:sp>
        <p:nvSpPr>
          <p:cNvPr id="859" name="Google Shape;859;p99">
            <a:extLst>
              <a:ext uri="{C183D7F6-B498-43B3-948B-1728B52AA6E4}">
                <adec:decorative xmlns:adec="http://schemas.microsoft.com/office/drawing/2017/decorative" val="1"/>
              </a:ext>
            </a:extLst>
          </p:cNvPr>
          <p:cNvSpPr/>
          <p:nvPr/>
        </p:nvSpPr>
        <p:spPr>
          <a:xfrm>
            <a:off x="5985575" y="1748025"/>
            <a:ext cx="361800" cy="3618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99"/>
          <p:cNvSpPr txBox="1"/>
          <p:nvPr/>
        </p:nvSpPr>
        <p:spPr>
          <a:xfrm>
            <a:off x="6433850" y="1590375"/>
            <a:ext cx="21594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rgbClr val="11385B"/>
                </a:solidFill>
                <a:latin typeface="Source Sans Pro"/>
                <a:ea typeface="Source Sans Pro"/>
                <a:cs typeface="Source Sans Pro"/>
                <a:sym typeface="Source Sans Pro"/>
              </a:rPr>
              <a:t>10 mobile,</a:t>
            </a:r>
            <a:endParaRPr sz="2000" b="1" dirty="0">
              <a:solidFill>
                <a:srgbClr val="11385B"/>
              </a:solidFill>
              <a:latin typeface="Source Sans Pro"/>
              <a:ea typeface="Source Sans Pro"/>
              <a:cs typeface="Source Sans Pro"/>
              <a:sym typeface="Source Sans Pro"/>
            </a:endParaRPr>
          </a:p>
          <a:p>
            <a:pPr marL="0" lvl="0" indent="0" algn="l" rtl="0">
              <a:spcBef>
                <a:spcPts val="0"/>
              </a:spcBef>
              <a:spcAft>
                <a:spcPts val="0"/>
              </a:spcAft>
              <a:buNone/>
            </a:pPr>
            <a:r>
              <a:rPr lang="en" sz="2000" b="1" dirty="0">
                <a:solidFill>
                  <a:srgbClr val="11385B"/>
                </a:solidFill>
                <a:latin typeface="Source Sans Pro"/>
                <a:ea typeface="Source Sans Pro"/>
                <a:cs typeface="Source Sans Pro"/>
                <a:sym typeface="Source Sans Pro"/>
              </a:rPr>
              <a:t>10 desktop</a:t>
            </a:r>
            <a:endParaRPr sz="1300" dirty="0">
              <a:solidFill>
                <a:srgbClr val="11385B"/>
              </a:solidFill>
              <a:latin typeface="Source Sans Pro"/>
              <a:ea typeface="Source Sans Pro"/>
              <a:cs typeface="Source Sans Pro"/>
              <a:sym typeface="Source Sans Pro"/>
            </a:endParaRPr>
          </a:p>
        </p:txBody>
      </p:sp>
      <p:sp>
        <p:nvSpPr>
          <p:cNvPr id="863" name="Google Shape;863;p99">
            <a:extLst>
              <a:ext uri="{C183D7F6-B498-43B3-948B-1728B52AA6E4}">
                <adec:decorative xmlns:adec="http://schemas.microsoft.com/office/drawing/2017/decorative" val="1"/>
              </a:ext>
            </a:extLst>
          </p:cNvPr>
          <p:cNvSpPr/>
          <p:nvPr/>
        </p:nvSpPr>
        <p:spPr>
          <a:xfrm>
            <a:off x="843503" y="3028275"/>
            <a:ext cx="361800" cy="3618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99"/>
          <p:cNvSpPr txBox="1"/>
          <p:nvPr/>
        </p:nvSpPr>
        <p:spPr>
          <a:xfrm>
            <a:off x="1291775" y="2917425"/>
            <a:ext cx="19266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rgbClr val="11385B"/>
                </a:solidFill>
                <a:latin typeface="Source Sans Pro"/>
                <a:ea typeface="Source Sans Pro"/>
                <a:cs typeface="Source Sans Pro"/>
                <a:sym typeface="Source Sans Pro"/>
              </a:rPr>
              <a:t>30 minutes conversational interviews</a:t>
            </a:r>
            <a:endParaRPr sz="1300" dirty="0">
              <a:solidFill>
                <a:srgbClr val="11385B"/>
              </a:solidFill>
              <a:latin typeface="Source Sans Pro"/>
              <a:ea typeface="Source Sans Pro"/>
              <a:cs typeface="Source Sans Pro"/>
              <a:sym typeface="Source Sans Pro"/>
            </a:endParaRPr>
          </a:p>
        </p:txBody>
      </p:sp>
      <p:sp>
        <p:nvSpPr>
          <p:cNvPr id="865" name="Google Shape;865;p99">
            <a:extLst>
              <a:ext uri="{C183D7F6-B498-43B3-948B-1728B52AA6E4}">
                <adec:decorative xmlns:adec="http://schemas.microsoft.com/office/drawing/2017/decorative" val="1"/>
              </a:ext>
            </a:extLst>
          </p:cNvPr>
          <p:cNvSpPr/>
          <p:nvPr/>
        </p:nvSpPr>
        <p:spPr>
          <a:xfrm>
            <a:off x="3457250" y="3075075"/>
            <a:ext cx="361800" cy="3618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99"/>
          <p:cNvSpPr txBox="1"/>
          <p:nvPr/>
        </p:nvSpPr>
        <p:spPr>
          <a:xfrm>
            <a:off x="3905525" y="2917425"/>
            <a:ext cx="19266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11385B"/>
                </a:solidFill>
                <a:latin typeface="Source Sans Pro"/>
                <a:ea typeface="Source Sans Pro"/>
                <a:cs typeface="Source Sans Pro"/>
                <a:sym typeface="Source Sans Pro"/>
              </a:rPr>
              <a:t>Recruited participants from underserved communities</a:t>
            </a:r>
            <a:endParaRPr sz="1300">
              <a:solidFill>
                <a:srgbClr val="11385B"/>
              </a:solidFill>
              <a:latin typeface="Source Sans Pro"/>
              <a:ea typeface="Source Sans Pro"/>
              <a:cs typeface="Source Sans Pro"/>
              <a:sym typeface="Source Sans Pro"/>
            </a:endParaRPr>
          </a:p>
        </p:txBody>
      </p:sp>
      <p:sp>
        <p:nvSpPr>
          <p:cNvPr id="867" name="Google Shape;867;p99">
            <a:extLst>
              <a:ext uri="{C183D7F6-B498-43B3-948B-1728B52AA6E4}">
                <adec:decorative xmlns:adec="http://schemas.microsoft.com/office/drawing/2017/decorative" val="1"/>
              </a:ext>
            </a:extLst>
          </p:cNvPr>
          <p:cNvSpPr/>
          <p:nvPr/>
        </p:nvSpPr>
        <p:spPr>
          <a:xfrm>
            <a:off x="5994803" y="3062925"/>
            <a:ext cx="361800" cy="3618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99"/>
          <p:cNvSpPr txBox="1"/>
          <p:nvPr/>
        </p:nvSpPr>
        <p:spPr>
          <a:xfrm>
            <a:off x="6443074" y="2917425"/>
            <a:ext cx="17892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11385B"/>
                </a:solidFill>
                <a:latin typeface="Source Sans Pro"/>
                <a:ea typeface="Source Sans Pro"/>
                <a:cs typeface="Source Sans Pro"/>
                <a:sym typeface="Source Sans Pro"/>
              </a:rPr>
              <a:t>Tested with a beta.usa.gov prototype</a:t>
            </a:r>
            <a:endParaRPr sz="1300">
              <a:solidFill>
                <a:srgbClr val="11385B"/>
              </a:solidFill>
              <a:latin typeface="Source Sans Pro"/>
              <a:ea typeface="Source Sans Pro"/>
              <a:cs typeface="Source Sans Pro"/>
              <a:sym typeface="Source Sans Pro"/>
            </a:endParaRPr>
          </a:p>
        </p:txBody>
      </p:sp>
      <p:sp>
        <p:nvSpPr>
          <p:cNvPr id="856" name="Google Shape;856;p99"/>
          <p:cNvSpPr txBox="1">
            <a:spLocks noGrp="1"/>
          </p:cNvSpPr>
          <p:nvPr>
            <p:ph type="sldNum" idx="3"/>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2"/>
        <p:cNvGrpSpPr/>
        <p:nvPr/>
      </p:nvGrpSpPr>
      <p:grpSpPr>
        <a:xfrm>
          <a:off x="0" y="0"/>
          <a:ext cx="0" cy="0"/>
          <a:chOff x="0" y="0"/>
          <a:chExt cx="0" cy="0"/>
        </a:xfrm>
      </p:grpSpPr>
      <p:sp>
        <p:nvSpPr>
          <p:cNvPr id="873" name="Google Shape;873;p100"/>
          <p:cNvSpPr txBox="1">
            <a:spLocks noGrp="1"/>
          </p:cNvSpPr>
          <p:nvPr>
            <p:ph type="ctrTitle"/>
          </p:nvPr>
        </p:nvSpPr>
        <p:spPr>
          <a:xfrm>
            <a:off x="272970" y="462325"/>
            <a:ext cx="8154000" cy="844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a:solidFill>
                  <a:srgbClr val="11385B"/>
                </a:solidFill>
                <a:latin typeface="Source Sans Pro"/>
                <a:ea typeface="Source Sans Pro"/>
                <a:cs typeface="Source Sans Pro"/>
                <a:sym typeface="Source Sans Pro"/>
              </a:rPr>
              <a:t>Who participated</a:t>
            </a:r>
            <a:endParaRPr sz="2800" b="1" dirty="0">
              <a:solidFill>
                <a:srgbClr val="11385B"/>
              </a:solidFill>
              <a:latin typeface="Source Sans Pro"/>
              <a:ea typeface="Source Sans Pro"/>
              <a:cs typeface="Source Sans Pro"/>
              <a:sym typeface="Source Sans Pro"/>
            </a:endParaRPr>
          </a:p>
        </p:txBody>
      </p:sp>
      <p:sp>
        <p:nvSpPr>
          <p:cNvPr id="874" name="Google Shape;874;p100"/>
          <p:cNvSpPr txBox="1">
            <a:spLocks noGrp="1"/>
          </p:cNvSpPr>
          <p:nvPr>
            <p:ph type="subTitle" idx="2"/>
          </p:nvPr>
        </p:nvSpPr>
        <p:spPr>
          <a:xfrm>
            <a:off x="334449" y="362046"/>
            <a:ext cx="3546300" cy="261900"/>
          </a:xfrm>
          <a:prstGeom prst="rect">
            <a:avLst/>
          </a:prstGeom>
          <a:effectLst/>
        </p:spPr>
        <p:txBody>
          <a:bodyPr spcFirstLastPara="1" wrap="square" lIns="91425" tIns="91425" rIns="91425" bIns="91425" anchor="ctr" anchorCtr="0">
            <a:noAutofit/>
          </a:bodyPr>
          <a:lstStyle/>
          <a:p>
            <a:pPr marL="0" lvl="0" indent="0" algn="l" rtl="0">
              <a:spcBef>
                <a:spcPts val="0"/>
              </a:spcBef>
              <a:spcAft>
                <a:spcPts val="1600"/>
              </a:spcAft>
              <a:buNone/>
            </a:pPr>
            <a:r>
              <a:rPr lang="en" dirty="0">
                <a:solidFill>
                  <a:srgbClr val="11385B"/>
                </a:solidFill>
              </a:rPr>
              <a:t>About the test</a:t>
            </a:r>
            <a:endParaRPr dirty="0">
              <a:solidFill>
                <a:srgbClr val="11385B"/>
              </a:solidFill>
            </a:endParaRPr>
          </a:p>
        </p:txBody>
      </p:sp>
      <p:sp>
        <p:nvSpPr>
          <p:cNvPr id="875" name="Google Shape;875;p100"/>
          <p:cNvSpPr txBox="1">
            <a:spLocks noGrp="1"/>
          </p:cNvSpPr>
          <p:nvPr>
            <p:ph type="sldNum" idx="3"/>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u="sng">
                <a:solidFill>
                  <a:schemeClr val="hlink"/>
                </a:solidFill>
                <a:hlinkClick r:id="" action="ppaction://noaction"/>
              </a:rPr>
              <a:t>5</a:t>
            </a:fld>
            <a:endParaRPr/>
          </a:p>
        </p:txBody>
      </p:sp>
      <p:sp>
        <p:nvSpPr>
          <p:cNvPr id="876" name="Google Shape;876;p100"/>
          <p:cNvSpPr txBox="1">
            <a:spLocks noGrp="1"/>
          </p:cNvSpPr>
          <p:nvPr>
            <p:ph type="body" idx="1"/>
          </p:nvPr>
        </p:nvSpPr>
        <p:spPr>
          <a:xfrm>
            <a:off x="307362" y="1398887"/>
            <a:ext cx="2390133" cy="2827330"/>
          </a:xfrm>
          <a:prstGeom prst="rect">
            <a:avLst/>
          </a:prstGeom>
          <a:effectLst/>
        </p:spPr>
        <p:txBody>
          <a:bodyPr spcFirstLastPara="1" wrap="square" lIns="91425" tIns="91425" rIns="91425" bIns="91425" anchor="t" anchorCtr="0">
            <a:noAutofit/>
          </a:bodyPr>
          <a:lstStyle/>
          <a:p>
            <a:pPr marL="0" lvl="0" indent="0" algn="l" rtl="0">
              <a:spcBef>
                <a:spcPts val="0"/>
              </a:spcBef>
              <a:spcAft>
                <a:spcPts val="1000"/>
              </a:spcAft>
              <a:buNone/>
            </a:pPr>
            <a:r>
              <a:rPr lang="en" sz="1400" dirty="0">
                <a:solidFill>
                  <a:srgbClr val="11385B"/>
                </a:solidFill>
              </a:rPr>
              <a:t>We recruited participants from underserved communities as outlined in Executive Order 13985 of January 20, 2021 (Advancing Racial Equity and Support for Underserved Communities Through the Federal Government).</a:t>
            </a:r>
            <a:endParaRPr sz="1400" dirty="0">
              <a:solidFill>
                <a:srgbClr val="11385B"/>
              </a:solidFill>
            </a:endParaRPr>
          </a:p>
        </p:txBody>
      </p:sp>
      <p:pic>
        <p:nvPicPr>
          <p:cNvPr id="877" name="Google Shape;877;p100" descr="Here's how our participants identified themselves:&#10;5 males (Spanish)&#10;15 females (10 English, 5 Spanish)&#10;3 people with a disability (English)&#10;2 rural residents (English)&#10;5 LGBTQ+ (4 English, 1 Spanish)&#10;0 Middle Eastern or North African&#10;0 American Indian or Alaska Native&#10;0 White or Caucasian&#10;4 Black or African American (English)&#10;14 Latino/Latina/Latinx (5 English, 9 Spanish)&#10;12 Hispanic (5 English, 7 Spanish)&#10;0 Pacific Islander or Native Hawaiian&#10;" title="Who participated:"/>
          <p:cNvPicPr preferRelativeResize="0"/>
          <p:nvPr/>
        </p:nvPicPr>
        <p:blipFill rotWithShape="1">
          <a:blip r:embed="rId3">
            <a:alphaModFix/>
          </a:blip>
          <a:srcRect l="1448" t="3387" b="4054"/>
          <a:stretch/>
        </p:blipFill>
        <p:spPr>
          <a:xfrm>
            <a:off x="2566467" y="917284"/>
            <a:ext cx="6454590" cy="36931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3" name="Google Shape;883;p101"/>
          <p:cNvSpPr txBox="1">
            <a:spLocks noGrp="1"/>
          </p:cNvSpPr>
          <p:nvPr>
            <p:ph type="title" idx="4294967295"/>
          </p:nvPr>
        </p:nvSpPr>
        <p:spPr>
          <a:xfrm>
            <a:off x="452425" y="284150"/>
            <a:ext cx="5778600" cy="674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0" i="0" u="none" strike="noStrike" kern="0" cap="none" spc="0" normalizeH="0" baseline="0" noProof="0" dirty="0">
                <a:ln>
                  <a:noFill/>
                </a:ln>
                <a:solidFill>
                  <a:srgbClr val="11385B"/>
                </a:solidFill>
                <a:effectLst/>
                <a:uLnTx/>
                <a:uFillTx/>
                <a:latin typeface="Source Sans Pro SemiBold"/>
                <a:ea typeface="Source Sans Pro SemiBold"/>
                <a:cs typeface="Source Sans Pro SemiBold"/>
                <a:sym typeface="Source Sans Pro SemiBold"/>
              </a:rPr>
              <a:t>Income (self-reported)</a:t>
            </a:r>
          </a:p>
        </p:txBody>
      </p:sp>
      <p:pic>
        <p:nvPicPr>
          <p:cNvPr id="884" name="Google Shape;884;p101" descr="Less than $20,000: 7 English, 1 Spanish&#10;Between $20,000 and $40,000: 3 English, 7 Spanish&#10;Between $80,000 and $99,000: 1 Spanish" title="Annual Household Income chart"/>
          <p:cNvPicPr preferRelativeResize="0"/>
          <p:nvPr/>
        </p:nvPicPr>
        <p:blipFill>
          <a:blip r:embed="rId3">
            <a:alphaModFix/>
          </a:blip>
          <a:stretch>
            <a:fillRect/>
          </a:stretch>
        </p:blipFill>
        <p:spPr>
          <a:xfrm>
            <a:off x="1204551" y="958850"/>
            <a:ext cx="5824899" cy="3601726"/>
          </a:xfrm>
          <a:prstGeom prst="rect">
            <a:avLst/>
          </a:prstGeom>
          <a:noFill/>
          <a:ln>
            <a:noFill/>
          </a:ln>
        </p:spPr>
      </p:pic>
      <p:sp>
        <p:nvSpPr>
          <p:cNvPr id="882" name="Google Shape;882;p101"/>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90" name="Google Shape;890;p102"/>
          <p:cNvSpPr txBox="1">
            <a:spLocks noGrp="1"/>
          </p:cNvSpPr>
          <p:nvPr>
            <p:ph type="title" idx="4294967295"/>
          </p:nvPr>
        </p:nvSpPr>
        <p:spPr>
          <a:xfrm>
            <a:off x="452425" y="284150"/>
            <a:ext cx="5778600" cy="674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0" i="0" u="none" strike="noStrike" kern="0" cap="none" spc="0" normalizeH="0" baseline="0" noProof="0" dirty="0">
                <a:ln>
                  <a:noFill/>
                </a:ln>
                <a:solidFill>
                  <a:srgbClr val="11385B"/>
                </a:solidFill>
                <a:effectLst/>
                <a:uLnTx/>
                <a:uFillTx/>
                <a:latin typeface="Source Sans Pro SemiBold"/>
                <a:ea typeface="Source Sans Pro SemiBold"/>
                <a:cs typeface="Source Sans Pro SemiBold"/>
                <a:sym typeface="Source Sans Pro SemiBold"/>
              </a:rPr>
              <a:t>Age Range (self-reported)</a:t>
            </a:r>
          </a:p>
        </p:txBody>
      </p:sp>
      <p:pic>
        <p:nvPicPr>
          <p:cNvPr id="891" name="Google Shape;891;p102" descr="13 participants were between 18-29 (7 English, 6 Spanish)&#10;4 participants were between 30-39 (2 English, 2 Spanish)&#10;1 participant was between 40-49 (Spanish)&#10;1 participant was between 50-59 (Spanish)&#10;1 participant was between 70-79 (English)" title="Participant Age Range"/>
          <p:cNvPicPr preferRelativeResize="0"/>
          <p:nvPr/>
        </p:nvPicPr>
        <p:blipFill>
          <a:blip r:embed="rId3">
            <a:alphaModFix/>
          </a:blip>
          <a:stretch>
            <a:fillRect/>
          </a:stretch>
        </p:blipFill>
        <p:spPr>
          <a:xfrm>
            <a:off x="982559" y="802050"/>
            <a:ext cx="6261135" cy="3879851"/>
          </a:xfrm>
          <a:prstGeom prst="rect">
            <a:avLst/>
          </a:prstGeom>
          <a:noFill/>
          <a:ln>
            <a:noFill/>
          </a:ln>
        </p:spPr>
      </p:pic>
      <p:sp>
        <p:nvSpPr>
          <p:cNvPr id="889" name="Google Shape;889;p102"/>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CE3F8"/>
        </a:solidFill>
        <a:effectLst/>
      </p:bgPr>
    </p:bg>
    <p:spTree>
      <p:nvGrpSpPr>
        <p:cNvPr id="1" name="Shape 895"/>
        <p:cNvGrpSpPr/>
        <p:nvPr/>
      </p:nvGrpSpPr>
      <p:grpSpPr>
        <a:xfrm>
          <a:off x="0" y="0"/>
          <a:ext cx="0" cy="0"/>
          <a:chOff x="0" y="0"/>
          <a:chExt cx="0" cy="0"/>
        </a:xfrm>
      </p:grpSpPr>
      <p:sp>
        <p:nvSpPr>
          <p:cNvPr id="896" name="Google Shape;896;p103"/>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11385B"/>
                </a:solidFill>
              </a:rPr>
              <a:t>2/ Findings</a:t>
            </a:r>
            <a:endParaRPr>
              <a:solidFill>
                <a:srgbClr val="11385B"/>
              </a:solidFill>
            </a:endParaRPr>
          </a:p>
        </p:txBody>
      </p:sp>
      <p:sp>
        <p:nvSpPr>
          <p:cNvPr id="897" name="Google Shape;897;p103"/>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1"/>
        <p:cNvGrpSpPr/>
        <p:nvPr/>
      </p:nvGrpSpPr>
      <p:grpSpPr>
        <a:xfrm>
          <a:off x="0" y="0"/>
          <a:ext cx="0" cy="0"/>
          <a:chOff x="0" y="0"/>
          <a:chExt cx="0" cy="0"/>
        </a:xfrm>
      </p:grpSpPr>
      <p:sp>
        <p:nvSpPr>
          <p:cNvPr id="902" name="Google Shape;902;p104"/>
          <p:cNvSpPr txBox="1">
            <a:spLocks noGrp="1"/>
          </p:cNvSpPr>
          <p:nvPr>
            <p:ph type="ctrTitle"/>
          </p:nvPr>
        </p:nvSpPr>
        <p:spPr>
          <a:xfrm>
            <a:off x="718645" y="462325"/>
            <a:ext cx="3728100" cy="844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11385B"/>
                </a:solidFill>
                <a:latin typeface="Source Sans Pro"/>
                <a:ea typeface="Source Sans Pro"/>
                <a:cs typeface="Source Sans Pro"/>
                <a:sym typeface="Source Sans Pro"/>
              </a:rPr>
              <a:t>First impressions: Branding</a:t>
            </a:r>
            <a:endParaRPr sz="2800" b="1">
              <a:solidFill>
                <a:srgbClr val="11385B"/>
              </a:solidFill>
              <a:latin typeface="Source Sans Pro"/>
              <a:ea typeface="Source Sans Pro"/>
              <a:cs typeface="Source Sans Pro"/>
              <a:sym typeface="Source Sans Pro"/>
            </a:endParaRPr>
          </a:p>
        </p:txBody>
      </p:sp>
      <p:sp>
        <p:nvSpPr>
          <p:cNvPr id="903" name="Google Shape;903;p104"/>
          <p:cNvSpPr txBox="1">
            <a:spLocks noGrp="1"/>
          </p:cNvSpPr>
          <p:nvPr>
            <p:ph type="subTitle" idx="2"/>
          </p:nvPr>
        </p:nvSpPr>
        <p:spPr>
          <a:xfrm>
            <a:off x="718649" y="216050"/>
            <a:ext cx="3546300" cy="667500"/>
          </a:xfrm>
          <a:prstGeom prst="rect">
            <a:avLst/>
          </a:prstGeom>
          <a:effectLst/>
        </p:spPr>
        <p:txBody>
          <a:bodyPr spcFirstLastPara="1" wrap="square" lIns="91425" tIns="91425" rIns="91425" bIns="91425" anchor="ctr" anchorCtr="0">
            <a:noAutofit/>
          </a:bodyPr>
          <a:lstStyle/>
          <a:p>
            <a:pPr marL="0" lvl="0" indent="0" algn="l" rtl="0">
              <a:spcBef>
                <a:spcPts val="0"/>
              </a:spcBef>
              <a:spcAft>
                <a:spcPts val="1600"/>
              </a:spcAft>
              <a:buNone/>
            </a:pPr>
            <a:r>
              <a:rPr lang="en" dirty="0">
                <a:solidFill>
                  <a:srgbClr val="11385B"/>
                </a:solidFill>
              </a:rPr>
              <a:t>Findings</a:t>
            </a:r>
            <a:endParaRPr dirty="0">
              <a:solidFill>
                <a:srgbClr val="11385B"/>
              </a:solidFill>
            </a:endParaRPr>
          </a:p>
        </p:txBody>
      </p:sp>
      <p:sp>
        <p:nvSpPr>
          <p:cNvPr id="906" name="Google Shape;906;p104"/>
          <p:cNvSpPr txBox="1"/>
          <p:nvPr/>
        </p:nvSpPr>
        <p:spPr>
          <a:xfrm>
            <a:off x="718650" y="1777825"/>
            <a:ext cx="3460800" cy="26967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rgbClr val="11385B"/>
              </a:buClr>
              <a:buSzPts val="1600"/>
              <a:buFont typeface="Source Sans Pro"/>
              <a:buChar char="●"/>
            </a:pPr>
            <a:r>
              <a:rPr lang="en" sz="1600">
                <a:solidFill>
                  <a:srgbClr val="11385B"/>
                </a:solidFill>
                <a:latin typeface="Source Sans Pro"/>
                <a:ea typeface="Source Sans Pro"/>
                <a:cs typeface="Source Sans Pro"/>
                <a:sym typeface="Source Sans Pro"/>
              </a:rPr>
              <a:t>They knew it’s a government website. How did they know?</a:t>
            </a:r>
            <a:endParaRPr sz="1600">
              <a:solidFill>
                <a:srgbClr val="11385B"/>
              </a:solidFill>
              <a:latin typeface="Source Sans Pro"/>
              <a:ea typeface="Source Sans Pro"/>
              <a:cs typeface="Source Sans Pro"/>
              <a:sym typeface="Source Sans Pro"/>
            </a:endParaRPr>
          </a:p>
          <a:p>
            <a:pPr marL="914400" lvl="1" indent="-330200" algn="l" rtl="0">
              <a:lnSpc>
                <a:spcPct val="115000"/>
              </a:lnSpc>
              <a:spcBef>
                <a:spcPts val="0"/>
              </a:spcBef>
              <a:spcAft>
                <a:spcPts val="0"/>
              </a:spcAft>
              <a:buClr>
                <a:srgbClr val="11385B"/>
              </a:buClr>
              <a:buSzPts val="1600"/>
              <a:buFont typeface="Source Sans Pro"/>
              <a:buChar char="○"/>
            </a:pPr>
            <a:r>
              <a:rPr lang="en" sz="1600">
                <a:solidFill>
                  <a:srgbClr val="11385B"/>
                </a:solidFill>
                <a:latin typeface="Source Sans Pro"/>
                <a:ea typeface="Source Sans Pro"/>
                <a:cs typeface="Source Sans Pro"/>
                <a:sym typeface="Source Sans Pro"/>
              </a:rPr>
              <a:t>USWDS banner</a:t>
            </a:r>
            <a:endParaRPr sz="1600">
              <a:solidFill>
                <a:srgbClr val="11385B"/>
              </a:solidFill>
              <a:latin typeface="Source Sans Pro"/>
              <a:ea typeface="Source Sans Pro"/>
              <a:cs typeface="Source Sans Pro"/>
              <a:sym typeface="Source Sans Pro"/>
            </a:endParaRPr>
          </a:p>
          <a:p>
            <a:pPr marL="914400" lvl="1" indent="-330200" algn="l" rtl="0">
              <a:lnSpc>
                <a:spcPct val="115000"/>
              </a:lnSpc>
              <a:spcBef>
                <a:spcPts val="0"/>
              </a:spcBef>
              <a:spcAft>
                <a:spcPts val="0"/>
              </a:spcAft>
              <a:buClr>
                <a:srgbClr val="11385B"/>
              </a:buClr>
              <a:buSzPts val="1600"/>
              <a:buFont typeface="Source Sans Pro"/>
              <a:buChar char="○"/>
            </a:pPr>
            <a:r>
              <a:rPr lang="en" sz="1600">
                <a:solidFill>
                  <a:srgbClr val="11385B"/>
                </a:solidFill>
                <a:latin typeface="Source Sans Pro"/>
                <a:ea typeface="Source Sans Pro"/>
                <a:cs typeface="Source Sans Pro"/>
                <a:sym typeface="Source Sans Pro"/>
              </a:rPr>
              <a:t>Logo that says “USAGov”</a:t>
            </a:r>
            <a:endParaRPr sz="1600">
              <a:solidFill>
                <a:srgbClr val="11385B"/>
              </a:solidFill>
              <a:latin typeface="Source Sans Pro"/>
              <a:ea typeface="Source Sans Pro"/>
              <a:cs typeface="Source Sans Pro"/>
              <a:sym typeface="Source Sans Pro"/>
            </a:endParaRPr>
          </a:p>
          <a:p>
            <a:pPr marL="914400" lvl="1" indent="-330200" algn="l" rtl="0">
              <a:lnSpc>
                <a:spcPct val="115000"/>
              </a:lnSpc>
              <a:spcBef>
                <a:spcPts val="0"/>
              </a:spcBef>
              <a:spcAft>
                <a:spcPts val="0"/>
              </a:spcAft>
              <a:buClr>
                <a:srgbClr val="11385B"/>
              </a:buClr>
              <a:buSzPts val="1600"/>
              <a:buFont typeface="Source Sans Pro"/>
              <a:buChar char="○"/>
            </a:pPr>
            <a:r>
              <a:rPr lang="en" sz="1600">
                <a:solidFill>
                  <a:srgbClr val="11385B"/>
                </a:solidFill>
                <a:latin typeface="Source Sans Pro"/>
                <a:ea typeface="Source Sans Pro"/>
                <a:cs typeface="Source Sans Pro"/>
                <a:sym typeface="Source Sans Pro"/>
              </a:rPr>
              <a:t>URL</a:t>
            </a:r>
            <a:endParaRPr sz="1600">
              <a:solidFill>
                <a:srgbClr val="11385B"/>
              </a:solidFill>
              <a:latin typeface="Source Sans Pro"/>
              <a:ea typeface="Source Sans Pro"/>
              <a:cs typeface="Source Sans Pro"/>
              <a:sym typeface="Source Sans Pro"/>
            </a:endParaRPr>
          </a:p>
          <a:p>
            <a:pPr marL="457200" lvl="0" indent="-330200" algn="l" rtl="0">
              <a:lnSpc>
                <a:spcPct val="115000"/>
              </a:lnSpc>
              <a:spcBef>
                <a:spcPts val="0"/>
              </a:spcBef>
              <a:spcAft>
                <a:spcPts val="0"/>
              </a:spcAft>
              <a:buClr>
                <a:srgbClr val="11385B"/>
              </a:buClr>
              <a:buSzPts val="1600"/>
              <a:buFont typeface="Source Sans Pro"/>
              <a:buChar char="●"/>
            </a:pPr>
            <a:r>
              <a:rPr lang="en" sz="1600">
                <a:solidFill>
                  <a:srgbClr val="11385B"/>
                </a:solidFill>
                <a:latin typeface="Source Sans Pro"/>
                <a:ea typeface="Source Sans Pro"/>
                <a:cs typeface="Source Sans Pro"/>
                <a:sym typeface="Source Sans Pro"/>
              </a:rPr>
              <a:t>What part of the government? Nobody had any idea.</a:t>
            </a:r>
            <a:endParaRPr sz="1600">
              <a:solidFill>
                <a:srgbClr val="11385B"/>
              </a:solidFill>
              <a:latin typeface="Source Sans Pro"/>
              <a:ea typeface="Source Sans Pro"/>
              <a:cs typeface="Source Sans Pro"/>
              <a:sym typeface="Source Sans Pro"/>
            </a:endParaRPr>
          </a:p>
          <a:p>
            <a:pPr marL="457200" lvl="0" indent="-330200" algn="l" rtl="0">
              <a:lnSpc>
                <a:spcPct val="115000"/>
              </a:lnSpc>
              <a:spcBef>
                <a:spcPts val="0"/>
              </a:spcBef>
              <a:spcAft>
                <a:spcPts val="0"/>
              </a:spcAft>
              <a:buClr>
                <a:srgbClr val="11385B"/>
              </a:buClr>
              <a:buSzPts val="1600"/>
              <a:buFont typeface="Source Sans Pro"/>
              <a:buChar char="●"/>
            </a:pPr>
            <a:r>
              <a:rPr lang="en" sz="1600">
                <a:solidFill>
                  <a:srgbClr val="11385B"/>
                </a:solidFill>
                <a:latin typeface="Source Sans Pro"/>
                <a:ea typeface="Source Sans Pro"/>
                <a:cs typeface="Source Sans Pro"/>
                <a:sym typeface="Source Sans Pro"/>
              </a:rPr>
              <a:t>65% of participants thought it was a legal website.</a:t>
            </a:r>
            <a:endParaRPr>
              <a:solidFill>
                <a:srgbClr val="1E242D"/>
              </a:solidFill>
              <a:latin typeface="Helvetica Neue"/>
              <a:ea typeface="Helvetica Neue"/>
              <a:cs typeface="Helvetica Neue"/>
              <a:sym typeface="Helvetica Neue"/>
            </a:endParaRPr>
          </a:p>
        </p:txBody>
      </p:sp>
      <p:pic>
        <p:nvPicPr>
          <p:cNvPr id="905" name="Google Shape;905;p104" descr="A screenshot of the USA.gov beta website"/>
          <p:cNvPicPr preferRelativeResize="0"/>
          <p:nvPr/>
        </p:nvPicPr>
        <p:blipFill>
          <a:blip r:embed="rId3">
            <a:alphaModFix/>
          </a:blip>
          <a:stretch>
            <a:fillRect/>
          </a:stretch>
        </p:blipFill>
        <p:spPr>
          <a:xfrm>
            <a:off x="5703425" y="334225"/>
            <a:ext cx="3113149" cy="4518600"/>
          </a:xfrm>
          <a:prstGeom prst="rect">
            <a:avLst/>
          </a:prstGeom>
          <a:noFill/>
          <a:ln>
            <a:noFill/>
          </a:ln>
        </p:spPr>
      </p:pic>
      <p:sp>
        <p:nvSpPr>
          <p:cNvPr id="907" name="Google Shape;907;p104" descr="A screenshot of the USWDS banner and announcement that &quot;this is a beta site. It's an early, in-progress version of an improved USA.gov."/>
          <p:cNvSpPr/>
          <p:nvPr/>
        </p:nvSpPr>
        <p:spPr>
          <a:xfrm>
            <a:off x="4264950" y="1890150"/>
            <a:ext cx="4610700" cy="1075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8" name="Google Shape;908;p104" descr="A screenshot of the USWDS banner and announcement that this is a beta site."/>
          <p:cNvPicPr preferRelativeResize="0"/>
          <p:nvPr/>
        </p:nvPicPr>
        <p:blipFill rotWithShape="1">
          <a:blip r:embed="rId3">
            <a:alphaModFix/>
          </a:blip>
          <a:srcRect l="6162" r="5553" b="87239"/>
          <a:stretch/>
        </p:blipFill>
        <p:spPr>
          <a:xfrm>
            <a:off x="4110958" y="1759643"/>
            <a:ext cx="4734609" cy="1205679"/>
          </a:xfrm>
          <a:prstGeom prst="rect">
            <a:avLst/>
          </a:prstGeom>
          <a:noFill/>
          <a:ln>
            <a:noFill/>
          </a:ln>
          <a:effectLst>
            <a:outerShdw blurRad="57150" dist="19050" dir="4800000" algn="bl" rotWithShape="0">
              <a:srgbClr val="000000">
                <a:alpha val="90000"/>
              </a:srgbClr>
            </a:outerShdw>
          </a:effectLst>
        </p:spPr>
      </p:pic>
      <p:sp>
        <p:nvSpPr>
          <p:cNvPr id="904" name="Google Shape;904;p104"/>
          <p:cNvSpPr txBox="1">
            <a:spLocks noGrp="1"/>
          </p:cNvSpPr>
          <p:nvPr>
            <p:ph type="sldNum" idx="3"/>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u="sng">
                <a:solidFill>
                  <a:schemeClr val="hlink"/>
                </a:solidFill>
                <a:hlinkClick r:id="" action="ppaction://noaction"/>
              </a:rPr>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1383</Words>
  <Application>Microsoft Office PowerPoint</Application>
  <PresentationFormat>On-screen Show (16:9)</PresentationFormat>
  <Paragraphs>145</Paragraphs>
  <Slides>26</Slides>
  <Notes>26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26</vt:i4>
      </vt:variant>
    </vt:vector>
  </HeadingPairs>
  <TitlesOfParts>
    <vt:vector size="36" baseType="lpstr">
      <vt:lpstr>Source Sans Pro</vt:lpstr>
      <vt:lpstr>Arial</vt:lpstr>
      <vt:lpstr>Tahoma</vt:lpstr>
      <vt:lpstr>Source Sans Pro SemiBold</vt:lpstr>
      <vt:lpstr>Helvetica Neue</vt:lpstr>
      <vt:lpstr>Simple Light</vt:lpstr>
      <vt:lpstr>Simple Light</vt:lpstr>
      <vt:lpstr>Simple Light</vt:lpstr>
      <vt:lpstr>Simple Light</vt:lpstr>
      <vt:lpstr>Simple Light</vt:lpstr>
      <vt:lpstr>USAGov and USAGov en español</vt:lpstr>
      <vt:lpstr>1/ About the test         </vt:lpstr>
      <vt:lpstr>Things we wanted to learn</vt:lpstr>
      <vt:lpstr>About the test</vt:lpstr>
      <vt:lpstr>Who participated</vt:lpstr>
      <vt:lpstr>Income (self-reported)</vt:lpstr>
      <vt:lpstr>Age Range (self-reported)</vt:lpstr>
      <vt:lpstr>2/ Findings</vt:lpstr>
      <vt:lpstr>First impressions: Branding</vt:lpstr>
      <vt:lpstr>First impressions: Design feedback</vt:lpstr>
      <vt:lpstr>Comments about the table component</vt:lpstr>
      <vt:lpstr>Comments about the table component (cont’d)</vt:lpstr>
      <vt:lpstr>Comments about the design</vt:lpstr>
      <vt:lpstr>Comments about the design    (cont’d)</vt:lpstr>
      <vt:lpstr>Ease of Task Completion</vt:lpstr>
      <vt:lpstr>English ease of navigation within a topic</vt:lpstr>
      <vt:lpstr>Spanish ease of navigation within a topic</vt:lpstr>
      <vt:lpstr>“Everything was structured and easy to understand so I feel like anyone that would go on the website would be able to understand the words that are there but also the resources provided.”</vt:lpstr>
      <vt:lpstr>“Español content is very inclusive. Having these resources breaks it down for people who need extra help.”</vt:lpstr>
      <vt:lpstr>Assessing Tone: Our tone is respectful Do you agree or disagree with the following statement:  This website was respectful. </vt:lpstr>
      <vt:lpstr>“ ”</vt:lpstr>
      <vt:lpstr>“Because it's an official government website.”</vt:lpstr>
      <vt:lpstr>Comments about the content</vt:lpstr>
      <vt:lpstr>Diversity, equity, inclusion, and accessibility (DEIA recruitment reflection)</vt:lpstr>
      <vt:lpstr>Comments about the content (cont’d)</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USAGov and USAGov en español</dc:title>
  <cp:lastModifiedBy>JeannieYoon</cp:lastModifiedBy>
  <cp:revision>6</cp:revision>
  <dcterms:modified xsi:type="dcterms:W3CDTF">2022-11-15T14:54:45Z</dcterms:modified>
</cp:coreProperties>
</file>