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16"/>
  </p:notesMasterIdLst>
  <p:handoutMasterIdLst>
    <p:handoutMasterId r:id="rId17"/>
  </p:handoutMasterIdLst>
  <p:sldIdLst>
    <p:sldId id="385" r:id="rId2"/>
    <p:sldId id="303" r:id="rId3"/>
    <p:sldId id="399" r:id="rId4"/>
    <p:sldId id="388" r:id="rId5"/>
    <p:sldId id="370" r:id="rId6"/>
    <p:sldId id="371" r:id="rId7"/>
    <p:sldId id="315" r:id="rId8"/>
    <p:sldId id="324" r:id="rId9"/>
    <p:sldId id="384" r:id="rId10"/>
    <p:sldId id="318" r:id="rId11"/>
    <p:sldId id="395" r:id="rId12"/>
    <p:sldId id="397" r:id="rId13"/>
    <p:sldId id="398" r:id="rId14"/>
    <p:sldId id="3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4" orient="horz" pos="2856" userDrawn="1">
          <p15:clr>
            <a:srgbClr val="A4A3A4"/>
          </p15:clr>
        </p15:guide>
        <p15:guide id="5" pos="4032" userDrawn="1">
          <p15:clr>
            <a:srgbClr val="A4A3A4"/>
          </p15:clr>
        </p15:guide>
        <p15:guide id="6" pos="20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lantary, Laudan [USA]" initials="KL[" lastIdx="8" clrIdx="0">
    <p:extLst>
      <p:ext uri="{19B8F6BF-5375-455C-9EA6-DF929625EA0E}">
        <p15:presenceInfo xmlns:p15="http://schemas.microsoft.com/office/powerpoint/2012/main" userId="S::605852@bah.com::cc1e039f-0cdf-4c7c-8589-1911d3e59be6" providerId="AD"/>
      </p:ext>
    </p:extLst>
  </p:cmAuthor>
  <p:cmAuthor id="2" name="van der Veen-Box Marike L" initials="vdVML" lastIdx="9" clrIdx="1">
    <p:extLst>
      <p:ext uri="{19B8F6BF-5375-455C-9EA6-DF929625EA0E}">
        <p15:presenceInfo xmlns:p15="http://schemas.microsoft.com/office/powerpoint/2012/main" userId="S::rtprb@ds.irsnet.gov::76eca4a1-14a6-4cbf-89a2-70adcf09e360" providerId="AD"/>
      </p:ext>
    </p:extLst>
  </p:cmAuthor>
  <p:cmAuthor id="3" name="Balla Brian" initials="BB" lastIdx="6" clrIdx="2">
    <p:extLst>
      <p:ext uri="{19B8F6BF-5375-455C-9EA6-DF929625EA0E}">
        <p15:presenceInfo xmlns:p15="http://schemas.microsoft.com/office/powerpoint/2012/main" userId="Balla Brian" providerId="None"/>
      </p:ext>
    </p:extLst>
  </p:cmAuthor>
  <p:cmAuthor id="4" name="Connie Butler" initials="CDB" lastIdx="1" clrIdx="3">
    <p:extLst>
      <p:ext uri="{19B8F6BF-5375-455C-9EA6-DF929625EA0E}">
        <p15:presenceInfo xmlns:p15="http://schemas.microsoft.com/office/powerpoint/2012/main" userId="Connie Butler" providerId="None"/>
      </p:ext>
    </p:extLst>
  </p:cmAuthor>
  <p:cmAuthor id="5" name="Gonzalez Elizabeth C" initials="GEC" lastIdx="1" clrIdx="4">
    <p:extLst>
      <p:ext uri="{19B8F6BF-5375-455C-9EA6-DF929625EA0E}">
        <p15:presenceInfo xmlns:p15="http://schemas.microsoft.com/office/powerpoint/2012/main" userId="S::fjztb@ds.irsnet.gov::1ab993ab-d2f1-473a-a66f-c8377e9229d6" providerId="AD"/>
      </p:ext>
    </p:extLst>
  </p:cmAuthor>
  <p:cmAuthor id="6" name="Hopper Kathryn L" initials="HKL" lastIdx="3" clrIdx="5">
    <p:extLst>
      <p:ext uri="{19B8F6BF-5375-455C-9EA6-DF929625EA0E}">
        <p15:presenceInfo xmlns:p15="http://schemas.microsoft.com/office/powerpoint/2012/main" userId="S::lhxtb@ds.irsnet.gov::a54b0035-e712-46a5-a946-bfc3045905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1941"/>
    <a:srgbClr val="FFFFFF"/>
    <a:srgbClr val="0A3161"/>
    <a:srgbClr val="6E41A0"/>
    <a:srgbClr val="FFFF00"/>
    <a:srgbClr val="2E8540"/>
    <a:srgbClr val="00589C"/>
    <a:srgbClr val="009FDA"/>
    <a:srgbClr val="FDB81E"/>
    <a:srgbClr val="0875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05" autoAdjust="0"/>
  </p:normalViewPr>
  <p:slideViewPr>
    <p:cSldViewPr snapToGrid="0" snapToObjects="1">
      <p:cViewPr varScale="1">
        <p:scale>
          <a:sx n="98" d="100"/>
          <a:sy n="98" d="100"/>
        </p:scale>
        <p:origin x="952" y="192"/>
      </p:cViewPr>
      <p:guideLst>
        <p:guide orient="horz" pos="1392"/>
        <p:guide orient="horz" pos="2856"/>
        <p:guide pos="4032"/>
        <p:guide pos="20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1" d="100"/>
          <a:sy n="111" d="100"/>
        </p:scale>
        <p:origin x="5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1-09-09T15:32:22.375" idx="3">
    <p:pos x="10" y="10"/>
    <p:text>I added this from the OS exec dashboard in case we want to define the term.</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21-09-09T15:22:26.664" idx="2">
    <p:pos x="10" y="10"/>
    <p:text>I added this page count based on Tom's breakdown.</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FF3734-841F-424C-B18C-44186F4BCBF1}" type="datetimeFigureOut">
              <a:rPr lang="en-US" smtClean="0"/>
              <a:t>9/15/21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1150A5-5F0E-3742-8500-A40C98495B92}" type="slidenum">
              <a:rPr lang="en-US" smtClean="0"/>
              <a:t>‹#›</a:t>
            </a:fld>
            <a:endParaRPr lang="en-US"/>
          </a:p>
        </p:txBody>
      </p:sp>
    </p:spTree>
    <p:extLst>
      <p:ext uri="{BB962C8B-B14F-4D97-AF65-F5344CB8AC3E}">
        <p14:creationId xmlns:p14="http://schemas.microsoft.com/office/powerpoint/2010/main" val="2124171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9CF1-8D23-A44D-BA94-00A0F831414A}" type="datetimeFigureOut">
              <a:rPr lang="en-US" smtClean="0"/>
              <a:t>9/15/21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621C9-9A53-B447-BED6-8A1239BBCD0B}" type="slidenum">
              <a:rPr lang="en-US" smtClean="0"/>
              <a:t>‹#›</a:t>
            </a:fld>
            <a:endParaRPr lang="en-US"/>
          </a:p>
        </p:txBody>
      </p:sp>
    </p:spTree>
    <p:extLst>
      <p:ext uri="{BB962C8B-B14F-4D97-AF65-F5344CB8AC3E}">
        <p14:creationId xmlns:p14="http://schemas.microsoft.com/office/powerpoint/2010/main" val="181269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Slide 1 (TITLE SLIDE)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My name is Jose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Vejarano</a:t>
            </a:r>
            <a:r>
              <a:rPr lang="en-US" sz="1800" dirty="0">
                <a:effectLst/>
                <a:latin typeface="Calibri" panose="020F0502020204030204" pitchFamily="34" charset="0"/>
                <a:ea typeface="Calibri" panose="020F0502020204030204" pitchFamily="34" charset="0"/>
                <a:cs typeface="Times New Roman" panose="02020603050405020304" pitchFamily="18" charset="0"/>
              </a:rPr>
              <a:t>, Chief Content Strategist for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IRS.gov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having me join this year’s Second Annual Plain Language Summit. I have the pleasure to speak to you about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listening to feedback and embracing plain language best practices helped the U.S. Internal Revenue Service respond to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a:t>
            </a:fld>
            <a:endParaRPr lang="en-US"/>
          </a:p>
        </p:txBody>
      </p:sp>
    </p:spTree>
    <p:extLst>
      <p:ext uri="{BB962C8B-B14F-4D97-AF65-F5344CB8AC3E}">
        <p14:creationId xmlns:p14="http://schemas.microsoft.com/office/powerpoint/2010/main" val="326577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10</a:t>
            </a:fld>
            <a:endParaRPr lang="en-US"/>
          </a:p>
        </p:txBody>
      </p:sp>
    </p:spTree>
    <p:extLst>
      <p:ext uri="{BB962C8B-B14F-4D97-AF65-F5344CB8AC3E}">
        <p14:creationId xmlns:p14="http://schemas.microsoft.com/office/powerpoint/2010/main" val="1028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A621C9-9A53-B447-BED6-8A1239BBCD0B}" type="slidenum">
              <a:rPr lang="en-US" smtClean="0"/>
              <a:t>11</a:t>
            </a:fld>
            <a:endParaRPr lang="en-US"/>
          </a:p>
        </p:txBody>
      </p:sp>
    </p:spTree>
    <p:extLst>
      <p:ext uri="{BB962C8B-B14F-4D97-AF65-F5344CB8AC3E}">
        <p14:creationId xmlns:p14="http://schemas.microsoft.com/office/powerpoint/2010/main" val="29168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A621C9-9A53-B447-BED6-8A1239BBCD0B}" type="slidenum">
              <a:rPr lang="en-US" smtClean="0"/>
              <a:t>12</a:t>
            </a:fld>
            <a:endParaRPr lang="en-US"/>
          </a:p>
        </p:txBody>
      </p:sp>
    </p:spTree>
    <p:extLst>
      <p:ext uri="{BB962C8B-B14F-4D97-AF65-F5344CB8AC3E}">
        <p14:creationId xmlns:p14="http://schemas.microsoft.com/office/powerpoint/2010/main" val="2832492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b="0" dirty="0">
                <a:effectLst/>
                <a:latin typeface="Calibri" panose="020F0502020204030204" pitchFamily="34" charset="0"/>
                <a:ea typeface="Calibri" panose="020F0502020204030204" pitchFamily="34" charset="0"/>
                <a:cs typeface="Times New Roman" panose="02020603050405020304" pitchFamily="18" charset="0"/>
              </a:rPr>
              <a:t>Slide 13 - Lessons Learned</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Lesson 1. Listen: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Our audience goes beyond taxpayers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We listened to site data, surveys, social media, traditional media</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Answered real questions people were asking</a:t>
            </a:r>
          </a:p>
          <a:p>
            <a:pPr marL="342900" marR="0" lvl="0" indent="-3429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Lesson 2 Learn.</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Our first efforts don’t have to be perfect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We don’t always hear what we want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We can start with imperfect messaging and evolve</a:t>
            </a:r>
          </a:p>
          <a:p>
            <a:pPr marL="342900" marR="0" lvl="0" indent="-3429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Lesson 3 Connect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We couldn’t always use the words we wanted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We had to advocate for plain language</a:t>
            </a:r>
          </a:p>
          <a:p>
            <a:pPr marL="342900" marR="0" lvl="0" indent="-3429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Lesson 4 Lead</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Look for the easy wins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Find ways to get the work done</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13</a:t>
            </a:fld>
            <a:endParaRPr lang="en-US"/>
          </a:p>
        </p:txBody>
      </p:sp>
    </p:spTree>
    <p:extLst>
      <p:ext uri="{BB962C8B-B14F-4D97-AF65-F5344CB8AC3E}">
        <p14:creationId xmlns:p14="http://schemas.microsoft.com/office/powerpoint/2010/main" val="240200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14 - Thank you</a:t>
            </a:r>
          </a:p>
        </p:txBody>
      </p:sp>
      <p:sp>
        <p:nvSpPr>
          <p:cNvPr id="4" name="Slide Number Placeholder 3"/>
          <p:cNvSpPr>
            <a:spLocks noGrp="1"/>
          </p:cNvSpPr>
          <p:nvPr>
            <p:ph type="sldNum" sz="quarter" idx="5"/>
          </p:nvPr>
        </p:nvSpPr>
        <p:spPr/>
        <p:txBody>
          <a:bodyPr/>
          <a:lstStyle/>
          <a:p>
            <a:fld id="{B5A621C9-9A53-B447-BED6-8A1239BBCD0B}" type="slidenum">
              <a:rPr lang="en-US" smtClean="0"/>
              <a:t>14</a:t>
            </a:fld>
            <a:endParaRPr lang="en-US"/>
          </a:p>
        </p:txBody>
      </p:sp>
    </p:spTree>
    <p:extLst>
      <p:ext uri="{BB962C8B-B14F-4D97-AF65-F5344CB8AC3E}">
        <p14:creationId xmlns:p14="http://schemas.microsoft.com/office/powerpoint/2010/main" val="195155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Slide 2 – IRS.gov Homepage</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IRS.gov is practical. Task-oriented. No one goes there for fun.</a:t>
            </a:r>
          </a:p>
          <a:p>
            <a:pPr lvl="2"/>
            <a:endParaRPr lang="en-US" sz="1500" dirty="0"/>
          </a:p>
        </p:txBody>
      </p:sp>
      <p:sp>
        <p:nvSpPr>
          <p:cNvPr id="4" name="Slide Number Placeholder 3"/>
          <p:cNvSpPr>
            <a:spLocks noGrp="1"/>
          </p:cNvSpPr>
          <p:nvPr>
            <p:ph type="sldNum" sz="quarter" idx="5"/>
          </p:nvPr>
        </p:nvSpPr>
        <p:spPr/>
        <p:txBody>
          <a:bodyPr/>
          <a:lstStyle/>
          <a:p>
            <a:fld id="{B5A621C9-9A53-B447-BED6-8A1239BBCD0B}" type="slidenum">
              <a:rPr lang="en-US" smtClean="0"/>
              <a:t>2</a:t>
            </a:fld>
            <a:endParaRPr lang="en-US"/>
          </a:p>
        </p:txBody>
      </p:sp>
    </p:spTree>
    <p:extLst>
      <p:ext uri="{BB962C8B-B14F-4D97-AF65-F5344CB8AC3E}">
        <p14:creationId xmlns:p14="http://schemas.microsoft.com/office/powerpoint/2010/main" val="79021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Slide 3 – IRS.gov website info</a:t>
            </a:r>
          </a:p>
        </p:txBody>
      </p:sp>
      <p:sp>
        <p:nvSpPr>
          <p:cNvPr id="4" name="Slide Number Placeholder 3"/>
          <p:cNvSpPr>
            <a:spLocks noGrp="1"/>
          </p:cNvSpPr>
          <p:nvPr>
            <p:ph type="sldNum" sz="quarter" idx="5"/>
          </p:nvPr>
        </p:nvSpPr>
        <p:spPr/>
        <p:txBody>
          <a:bodyPr/>
          <a:lstStyle/>
          <a:p>
            <a:fld id="{B5A621C9-9A53-B447-BED6-8A1239BBCD0B}" type="slidenum">
              <a:rPr lang="en-US" smtClean="0"/>
              <a:t>3</a:t>
            </a:fld>
            <a:endParaRPr lang="en-US"/>
          </a:p>
        </p:txBody>
      </p:sp>
    </p:spTree>
    <p:extLst>
      <p:ext uri="{BB962C8B-B14F-4D97-AF65-F5344CB8AC3E}">
        <p14:creationId xmlns:p14="http://schemas.microsoft.com/office/powerpoint/2010/main" val="286701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Slide 4  – Multilingual Pages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offer robust support in seven languages - Spanish, Korean, Vietnamese, Russian, Haitian-Creole and Simplified and Traditional Chinese.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Approximately 7,400 pages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Basic Tax information is offered in 20 languages in addition to English</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2"/>
            <a:endParaRPr lang="en-US" sz="1500" dirty="0"/>
          </a:p>
        </p:txBody>
      </p:sp>
      <p:sp>
        <p:nvSpPr>
          <p:cNvPr id="4" name="Slide Number Placeholder 3"/>
          <p:cNvSpPr>
            <a:spLocks noGrp="1"/>
          </p:cNvSpPr>
          <p:nvPr>
            <p:ph type="sldNum" sz="quarter" idx="5"/>
          </p:nvPr>
        </p:nvSpPr>
        <p:spPr/>
        <p:txBody>
          <a:bodyPr/>
          <a:lstStyle/>
          <a:p>
            <a:fld id="{B5A621C9-9A53-B447-BED6-8A1239BBCD0B}" type="slidenum">
              <a:rPr lang="en-US" smtClean="0"/>
              <a:t>4</a:t>
            </a:fld>
            <a:endParaRPr lang="en-US"/>
          </a:p>
        </p:txBody>
      </p:sp>
    </p:spTree>
    <p:extLst>
      <p:ext uri="{BB962C8B-B14F-4D97-AF65-F5344CB8AC3E}">
        <p14:creationId xmlns:p14="http://schemas.microsoft.com/office/powerpoint/2010/main" val="3365006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Slide 5 - News Coverage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early days of the coronavirus pandemic brought economic hardship to millions of Americans.</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March 26 several morning news shows:</a:t>
            </a:r>
          </a:p>
          <a:p>
            <a:pPr marL="628650" marR="0" lvl="1" indent="-1714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Featured images of long unemployment lines</a:t>
            </a:r>
          </a:p>
          <a:p>
            <a:pPr marL="628650" marR="0" lvl="1" indent="-1714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Reported that the Stimulus package had passed the Senate (people did not know what this meant and thought the legislation was signed)</a:t>
            </a:r>
          </a:p>
          <a:p>
            <a:pPr marL="628650" marR="0" lvl="1" indent="-1714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Told people to go to IRS.gov and sign up for Direct Deposit right now, before legislation was signed.</a:t>
            </a:r>
          </a:p>
          <a:p>
            <a:pPr marL="628650" marR="0" lvl="1" indent="-171450">
              <a:lnSpc>
                <a:spcPct val="107000"/>
              </a:lnSpc>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B5A621C9-9A53-B447-BED6-8A1239BBCD0B}" type="slidenum">
              <a:rPr lang="en-US" smtClean="0"/>
              <a:t>5</a:t>
            </a:fld>
            <a:endParaRPr lang="en-US"/>
          </a:p>
        </p:txBody>
      </p:sp>
    </p:spTree>
    <p:extLst>
      <p:ext uri="{BB962C8B-B14F-4D97-AF65-F5344CB8AC3E}">
        <p14:creationId xmlns:p14="http://schemas.microsoft.com/office/powerpoint/2010/main" val="2034608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Slide 6 - Search Results </a:t>
            </a:r>
          </a:p>
          <a:p>
            <a:pPr marL="0" marR="0" lvl="0"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We were prepared because we were already listening.</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6</a:t>
            </a:fld>
            <a:endParaRPr lang="en-US"/>
          </a:p>
        </p:txBody>
      </p:sp>
    </p:spTree>
    <p:extLst>
      <p:ext uri="{BB962C8B-B14F-4D97-AF65-F5344CB8AC3E}">
        <p14:creationId xmlns:p14="http://schemas.microsoft.com/office/powerpoint/2010/main" val="291039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7</a:t>
            </a:fld>
            <a:endParaRPr lang="en-US"/>
          </a:p>
        </p:txBody>
      </p:sp>
    </p:spTree>
    <p:extLst>
      <p:ext uri="{BB962C8B-B14F-4D97-AF65-F5344CB8AC3E}">
        <p14:creationId xmlns:p14="http://schemas.microsoft.com/office/powerpoint/2010/main" val="211458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Slide 8 – IRS.gov Sessions per Day for 2019</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context, here’s what our traffic looked like before COVID.</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8</a:t>
            </a:fld>
            <a:endParaRPr lang="en-US"/>
          </a:p>
        </p:txBody>
      </p:sp>
    </p:spTree>
    <p:extLst>
      <p:ext uri="{BB962C8B-B14F-4D97-AF65-F5344CB8AC3E}">
        <p14:creationId xmlns:p14="http://schemas.microsoft.com/office/powerpoint/2010/main" val="349979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marR="0" lvl="0" indent="-1714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People were coming to us in record numbers for answers and help. We had to  </a:t>
            </a:r>
          </a:p>
          <a:p>
            <a:pPr marL="628650" marR="0" lvl="1" indent="-1714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Develop information fast</a:t>
            </a:r>
          </a:p>
          <a:p>
            <a:pPr marL="628650" marR="0" lvl="1" indent="-1714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Get it approved even faster</a:t>
            </a:r>
          </a:p>
        </p:txBody>
      </p:sp>
      <p:sp>
        <p:nvSpPr>
          <p:cNvPr id="4" name="Slide Number Placeholder 3"/>
          <p:cNvSpPr>
            <a:spLocks noGrp="1"/>
          </p:cNvSpPr>
          <p:nvPr>
            <p:ph type="sldNum" sz="quarter" idx="5"/>
          </p:nvPr>
        </p:nvSpPr>
        <p:spPr/>
        <p:txBody>
          <a:bodyPr/>
          <a:lstStyle/>
          <a:p>
            <a:fld id="{B5A621C9-9A53-B447-BED6-8A1239BBCD0B}" type="slidenum">
              <a:rPr lang="en-US" smtClean="0"/>
              <a:t>9</a:t>
            </a:fld>
            <a:endParaRPr lang="en-US"/>
          </a:p>
        </p:txBody>
      </p:sp>
    </p:spTree>
    <p:extLst>
      <p:ext uri="{BB962C8B-B14F-4D97-AF65-F5344CB8AC3E}">
        <p14:creationId xmlns:p14="http://schemas.microsoft.com/office/powerpoint/2010/main" val="317965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2F35-5EEF-6D41-B065-DCF9F7FBE0A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7BE9B33-B25F-9A47-8BE8-8E848372047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5CBDC15-7DB3-4C4A-97B0-4B810CBD7368}"/>
              </a:ext>
            </a:extLst>
          </p:cNvPr>
          <p:cNvSpPr>
            <a:spLocks noGrp="1"/>
          </p:cNvSpPr>
          <p:nvPr>
            <p:ph type="dt" sz="half" idx="10"/>
          </p:nvPr>
        </p:nvSpPr>
        <p:spPr/>
        <p:txBody>
          <a:bodyPr/>
          <a:lstStyle/>
          <a:p>
            <a:r>
              <a:rPr lang="en-US"/>
              <a:t>Month Day Year</a:t>
            </a:r>
            <a:endParaRPr lang="en-US" dirty="0"/>
          </a:p>
        </p:txBody>
      </p:sp>
      <p:sp>
        <p:nvSpPr>
          <p:cNvPr id="5" name="Footer Placeholder 4">
            <a:extLst>
              <a:ext uri="{FF2B5EF4-FFF2-40B4-BE49-F238E27FC236}">
                <a16:creationId xmlns:a16="http://schemas.microsoft.com/office/drawing/2014/main" id="{D912B8B1-CFAF-634B-BD28-F6A0BDBB0FA9}"/>
              </a:ext>
            </a:extLst>
          </p:cNvPr>
          <p:cNvSpPr>
            <a:spLocks noGrp="1"/>
          </p:cNvSpPr>
          <p:nvPr>
            <p:ph type="ftr" sz="quarter" idx="11"/>
          </p:nvPr>
        </p:nvSpPr>
        <p:spPr/>
        <p:txBody>
          <a:bodyPr/>
          <a:lstStyle/>
          <a:p>
            <a:r>
              <a:rPr lang="en-US"/>
              <a:t>Presentation Title | Office/BOD</a:t>
            </a:r>
            <a:endParaRPr lang="en-US" dirty="0"/>
          </a:p>
        </p:txBody>
      </p:sp>
      <p:sp>
        <p:nvSpPr>
          <p:cNvPr id="6" name="Slide Number Placeholder 5">
            <a:extLst>
              <a:ext uri="{FF2B5EF4-FFF2-40B4-BE49-F238E27FC236}">
                <a16:creationId xmlns:a16="http://schemas.microsoft.com/office/drawing/2014/main" id="{889D32CB-6D38-AF4B-AA41-1C2960D55765}"/>
              </a:ext>
            </a:extLst>
          </p:cNvPr>
          <p:cNvSpPr>
            <a:spLocks noGrp="1"/>
          </p:cNvSpPr>
          <p:nvPr>
            <p:ph type="sldNum" sz="quarter" idx="12"/>
          </p:nvPr>
        </p:nvSpPr>
        <p:spPr/>
        <p:txBody>
          <a:bodyPr/>
          <a:lstStyle/>
          <a:p>
            <a:r>
              <a:rPr lang="en-US"/>
              <a:t>Page </a:t>
            </a:r>
            <a:fld id="{781057C3-FDA3-B146-AA6C-F3C04E67C803}" type="slidenum">
              <a:rPr lang="en-US" smtClean="0"/>
              <a:pPr/>
              <a:t>‹#›</a:t>
            </a:fld>
            <a:endParaRPr lang="en-US" dirty="0"/>
          </a:p>
        </p:txBody>
      </p:sp>
    </p:spTree>
    <p:extLst>
      <p:ext uri="{BB962C8B-B14F-4D97-AF65-F5344CB8AC3E}">
        <p14:creationId xmlns:p14="http://schemas.microsoft.com/office/powerpoint/2010/main" val="113043758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9D59-9DD2-6A46-AA03-A7434676F7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9CBB60-9BE7-C849-9CE7-ABE3CEB001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60F04-53FB-6142-A659-34AE02F24264}"/>
              </a:ext>
            </a:extLst>
          </p:cNvPr>
          <p:cNvSpPr>
            <a:spLocks noGrp="1"/>
          </p:cNvSpPr>
          <p:nvPr>
            <p:ph type="dt" sz="half" idx="10"/>
          </p:nvPr>
        </p:nvSpPr>
        <p:spPr/>
        <p:txBody>
          <a:bodyPr/>
          <a:lstStyle/>
          <a:p>
            <a:r>
              <a:rPr lang="en-US"/>
              <a:t>Month Day Year</a:t>
            </a:r>
            <a:endParaRPr lang="en-US" dirty="0"/>
          </a:p>
        </p:txBody>
      </p:sp>
      <p:sp>
        <p:nvSpPr>
          <p:cNvPr id="5" name="Footer Placeholder 4">
            <a:extLst>
              <a:ext uri="{FF2B5EF4-FFF2-40B4-BE49-F238E27FC236}">
                <a16:creationId xmlns:a16="http://schemas.microsoft.com/office/drawing/2014/main" id="{5340A8CE-95F3-A44B-8FE1-1327609FC807}"/>
              </a:ext>
            </a:extLst>
          </p:cNvPr>
          <p:cNvSpPr>
            <a:spLocks noGrp="1"/>
          </p:cNvSpPr>
          <p:nvPr>
            <p:ph type="ftr" sz="quarter" idx="11"/>
          </p:nvPr>
        </p:nvSpPr>
        <p:spPr/>
        <p:txBody>
          <a:bodyPr/>
          <a:lstStyle/>
          <a:p>
            <a:r>
              <a:rPr lang="en-US"/>
              <a:t>Presentation Title | Office/BOD</a:t>
            </a:r>
            <a:endParaRPr lang="en-US" dirty="0"/>
          </a:p>
        </p:txBody>
      </p:sp>
      <p:sp>
        <p:nvSpPr>
          <p:cNvPr id="6" name="Slide Number Placeholder 5">
            <a:extLst>
              <a:ext uri="{FF2B5EF4-FFF2-40B4-BE49-F238E27FC236}">
                <a16:creationId xmlns:a16="http://schemas.microsoft.com/office/drawing/2014/main" id="{3D0016F6-A371-1947-8988-71386C5006B2}"/>
              </a:ext>
            </a:extLst>
          </p:cNvPr>
          <p:cNvSpPr>
            <a:spLocks noGrp="1"/>
          </p:cNvSpPr>
          <p:nvPr>
            <p:ph type="sldNum" sz="quarter" idx="12"/>
          </p:nvPr>
        </p:nvSpPr>
        <p:spPr/>
        <p:txBody>
          <a:bodyPr/>
          <a:lstStyle/>
          <a:p>
            <a:r>
              <a:rPr lang="en-US"/>
              <a:t>Page </a:t>
            </a:r>
            <a:fld id="{781057C3-FDA3-B146-AA6C-F3C04E67C803}" type="slidenum">
              <a:rPr lang="en-US" smtClean="0"/>
              <a:pPr/>
              <a:t>‹#›</a:t>
            </a:fld>
            <a:endParaRPr lang="en-US" dirty="0"/>
          </a:p>
        </p:txBody>
      </p:sp>
    </p:spTree>
    <p:extLst>
      <p:ext uri="{BB962C8B-B14F-4D97-AF65-F5344CB8AC3E}">
        <p14:creationId xmlns:p14="http://schemas.microsoft.com/office/powerpoint/2010/main" val="351391257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45685-F1C2-B642-91A9-E473DE4CC25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BCBFCC-4A5B-6643-88F4-147FAB37AE5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CFFB1-491F-D346-9889-35F84A2162E6}"/>
              </a:ext>
            </a:extLst>
          </p:cNvPr>
          <p:cNvSpPr>
            <a:spLocks noGrp="1"/>
          </p:cNvSpPr>
          <p:nvPr>
            <p:ph type="dt" sz="half" idx="10"/>
          </p:nvPr>
        </p:nvSpPr>
        <p:spPr/>
        <p:txBody>
          <a:bodyPr/>
          <a:lstStyle/>
          <a:p>
            <a:r>
              <a:rPr lang="en-US"/>
              <a:t>Month Day Year</a:t>
            </a:r>
            <a:endParaRPr lang="en-US" dirty="0"/>
          </a:p>
        </p:txBody>
      </p:sp>
      <p:sp>
        <p:nvSpPr>
          <p:cNvPr id="5" name="Footer Placeholder 4">
            <a:extLst>
              <a:ext uri="{FF2B5EF4-FFF2-40B4-BE49-F238E27FC236}">
                <a16:creationId xmlns:a16="http://schemas.microsoft.com/office/drawing/2014/main" id="{1BEB7BE1-8FD2-6F43-9CEA-4D30B22A925A}"/>
              </a:ext>
            </a:extLst>
          </p:cNvPr>
          <p:cNvSpPr>
            <a:spLocks noGrp="1"/>
          </p:cNvSpPr>
          <p:nvPr>
            <p:ph type="ftr" sz="quarter" idx="11"/>
          </p:nvPr>
        </p:nvSpPr>
        <p:spPr/>
        <p:txBody>
          <a:bodyPr/>
          <a:lstStyle/>
          <a:p>
            <a:r>
              <a:rPr lang="en-US"/>
              <a:t>Presentation Title | Office/BOD</a:t>
            </a:r>
            <a:endParaRPr lang="en-US" dirty="0"/>
          </a:p>
        </p:txBody>
      </p:sp>
      <p:sp>
        <p:nvSpPr>
          <p:cNvPr id="6" name="Slide Number Placeholder 5">
            <a:extLst>
              <a:ext uri="{FF2B5EF4-FFF2-40B4-BE49-F238E27FC236}">
                <a16:creationId xmlns:a16="http://schemas.microsoft.com/office/drawing/2014/main" id="{B31AE6D7-BCC4-6545-A280-CF05CC1AB198}"/>
              </a:ext>
            </a:extLst>
          </p:cNvPr>
          <p:cNvSpPr>
            <a:spLocks noGrp="1"/>
          </p:cNvSpPr>
          <p:nvPr>
            <p:ph type="sldNum" sz="quarter" idx="12"/>
          </p:nvPr>
        </p:nvSpPr>
        <p:spPr/>
        <p:txBody>
          <a:bodyPr/>
          <a:lstStyle/>
          <a:p>
            <a:r>
              <a:rPr lang="en-US"/>
              <a:t>Page </a:t>
            </a:r>
            <a:fld id="{781057C3-FDA3-B146-AA6C-F3C04E67C803}" type="slidenum">
              <a:rPr lang="en-US" smtClean="0"/>
              <a:pPr/>
              <a:t>‹#›</a:t>
            </a:fld>
            <a:endParaRPr lang="en-US" dirty="0"/>
          </a:p>
        </p:txBody>
      </p:sp>
    </p:spTree>
    <p:extLst>
      <p:ext uri="{BB962C8B-B14F-4D97-AF65-F5344CB8AC3E}">
        <p14:creationId xmlns:p14="http://schemas.microsoft.com/office/powerpoint/2010/main" val="378445752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3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1523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183341"/>
            <a:ext cx="4940621" cy="870243"/>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37192"/>
            <a:ext cx="3687172" cy="377507"/>
          </a:xfrm>
        </p:spPr>
        <p:txBody>
          <a:bodyPr/>
          <a:lstStyle>
            <a:lvl1pPr>
              <a:defRPr sz="1800" b="0">
                <a:solidFill>
                  <a:srgbClr val="B31942"/>
                </a:solidFill>
              </a:defRPr>
            </a:lvl1pPr>
          </a:lstStyle>
          <a:p>
            <a:pPr lvl="0"/>
            <a:r>
              <a:rPr lang="en-US" dirty="0"/>
              <a:t>Date</a:t>
            </a:r>
          </a:p>
        </p:txBody>
      </p:sp>
      <p:sp>
        <p:nvSpPr>
          <p:cNvPr id="4" name="Text Placeholder 3">
            <a:extLst>
              <a:ext uri="{FF2B5EF4-FFF2-40B4-BE49-F238E27FC236}">
                <a16:creationId xmlns:a16="http://schemas.microsoft.com/office/drawing/2014/main" id="{421C4BE1-694B-485A-9426-1AD896AD0FCC}"/>
              </a:ext>
            </a:extLst>
          </p:cNvPr>
          <p:cNvSpPr>
            <a:spLocks noGrp="1"/>
          </p:cNvSpPr>
          <p:nvPr>
            <p:ph type="body" sz="quarter" idx="14"/>
          </p:nvPr>
        </p:nvSpPr>
        <p:spPr>
          <a:xfrm>
            <a:off x="1000760" y="570846"/>
            <a:ext cx="5593941" cy="168989"/>
          </a:xfrm>
        </p:spPr>
        <p:txBody>
          <a:bodyPr/>
          <a:lstStyle>
            <a:lvl1pPr>
              <a:defRPr sz="900">
                <a:solidFill>
                  <a:srgbClr val="0A3161"/>
                </a:solidFill>
                <a:latin typeface="+mj-lt"/>
              </a:defRPr>
            </a:lvl1pPr>
          </a:lstStyle>
          <a:p>
            <a:pPr lvl="0"/>
            <a:r>
              <a:rPr lang="en-US"/>
              <a:t>Click to edit Master text styles</a:t>
            </a:r>
          </a:p>
        </p:txBody>
      </p:sp>
      <p:sp>
        <p:nvSpPr>
          <p:cNvPr id="9" name="Text Placeholder 8">
            <a:extLst>
              <a:ext uri="{FF2B5EF4-FFF2-40B4-BE49-F238E27FC236}">
                <a16:creationId xmlns:a16="http://schemas.microsoft.com/office/drawing/2014/main" id="{3259904E-347E-4F14-AF6D-3D97820E6C3B}"/>
              </a:ext>
            </a:extLst>
          </p:cNvPr>
          <p:cNvSpPr>
            <a:spLocks noGrp="1"/>
          </p:cNvSpPr>
          <p:nvPr>
            <p:ph type="body" sz="quarter" idx="15"/>
          </p:nvPr>
        </p:nvSpPr>
        <p:spPr>
          <a:xfrm>
            <a:off x="1000125" y="863600"/>
            <a:ext cx="5594350" cy="192088"/>
          </a:xfrm>
        </p:spPr>
        <p:txBody>
          <a:bodyPr/>
          <a:lstStyle>
            <a:lvl1pPr>
              <a:defRPr sz="1300">
                <a:solidFill>
                  <a:srgbClr val="0A3161"/>
                </a:solidFill>
              </a:defRPr>
            </a:lvl1pPr>
          </a:lstStyle>
          <a:p>
            <a:pPr lvl="0"/>
            <a:r>
              <a:rPr lang="en-US"/>
              <a:t>Click to edit Master text styles</a:t>
            </a:r>
          </a:p>
        </p:txBody>
      </p:sp>
      <p:sp>
        <p:nvSpPr>
          <p:cNvPr id="13" name="Footer Placeholder 5">
            <a:extLst>
              <a:ext uri="{FF2B5EF4-FFF2-40B4-BE49-F238E27FC236}">
                <a16:creationId xmlns:a16="http://schemas.microsoft.com/office/drawing/2014/main" id="{FE242F70-9E8F-491A-9ED2-AC99F022F748}"/>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r>
              <a:rPr lang="en-US" dirty="0"/>
              <a:t>Template </a:t>
            </a:r>
            <a:r>
              <a:rPr lang="en-US" dirty="0" err="1"/>
              <a:t>xxxxxx</a:t>
            </a:r>
            <a:r>
              <a:rPr lang="en-US" dirty="0"/>
              <a:t> (x-</a:t>
            </a:r>
            <a:r>
              <a:rPr lang="en-US" dirty="0" err="1"/>
              <a:t>xxxx</a:t>
            </a:r>
            <a:r>
              <a:rPr lang="en-US" dirty="0"/>
              <a:t>) Catalog Number </a:t>
            </a:r>
            <a:r>
              <a:rPr lang="en-US" dirty="0" err="1"/>
              <a:t>xxxxxxx</a:t>
            </a:r>
            <a:r>
              <a:rPr lang="en-US" dirty="0"/>
              <a:t> Department of the Treasury  Internal Revenue Service  publish.no.irs.gov</a:t>
            </a:r>
          </a:p>
        </p:txBody>
      </p:sp>
    </p:spTree>
    <p:extLst>
      <p:ext uri="{BB962C8B-B14F-4D97-AF65-F5344CB8AC3E}">
        <p14:creationId xmlns:p14="http://schemas.microsoft.com/office/powerpoint/2010/main" val="1104874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188720"/>
            <a:ext cx="8229600" cy="4846320"/>
          </a:xfrm>
        </p:spPr>
        <p:txBody>
          <a:bodyPr>
            <a:noAutofit/>
          </a:bodyPr>
          <a:lstStyle>
            <a:lvl4pPr>
              <a:defRPr>
                <a:solidFill>
                  <a:schemeClr val="accent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8" name="Title 7">
            <a:extLst>
              <a:ext uri="{FF2B5EF4-FFF2-40B4-BE49-F238E27FC236}">
                <a16:creationId xmlns:a16="http://schemas.microsoft.com/office/drawing/2014/main" id="{80FA840B-6E99-8D4B-B806-69A29547CAE5}"/>
              </a:ext>
            </a:extLst>
          </p:cNvPr>
          <p:cNvSpPr>
            <a:spLocks noGrp="1"/>
          </p:cNvSpPr>
          <p:nvPr>
            <p:ph type="title"/>
          </p:nvPr>
        </p:nvSpPr>
        <p:spPr>
          <a:xfrm>
            <a:off x="772886" y="228600"/>
            <a:ext cx="5486400" cy="685800"/>
          </a:xfrm>
        </p:spPr>
        <p:txBody>
          <a:bodyPr/>
          <a:lstStyle/>
          <a:p>
            <a:r>
              <a:rPr lang="en-US" dirty="0"/>
              <a:t>Click to edit Master title style</a:t>
            </a:r>
          </a:p>
        </p:txBody>
      </p:sp>
    </p:spTree>
    <p:extLst>
      <p:ext uri="{BB962C8B-B14F-4D97-AF65-F5344CB8AC3E}">
        <p14:creationId xmlns:p14="http://schemas.microsoft.com/office/powerpoint/2010/main" val="1497511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7C6502-6EA7-C145-BDC0-BCA06BC3EEBE}"/>
              </a:ext>
            </a:extLst>
          </p:cNvPr>
          <p:cNvSpPr>
            <a:spLocks noGrp="1"/>
          </p:cNvSpPr>
          <p:nvPr>
            <p:ph type="ctrTitle" hasCustomPrompt="1"/>
          </p:nvPr>
        </p:nvSpPr>
        <p:spPr>
          <a:xfrm>
            <a:off x="1022777" y="1830790"/>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8" name="Subtitle 2">
            <a:extLst>
              <a:ext uri="{FF2B5EF4-FFF2-40B4-BE49-F238E27FC236}">
                <a16:creationId xmlns:a16="http://schemas.microsoft.com/office/drawing/2014/main" id="{80ECF47D-B992-804B-BE32-1324F78E3320}"/>
              </a:ext>
            </a:extLst>
          </p:cNvPr>
          <p:cNvSpPr>
            <a:spLocks noGrp="1"/>
          </p:cNvSpPr>
          <p:nvPr>
            <p:ph type="subTitle" idx="1" hasCustomPrompt="1"/>
          </p:nvPr>
        </p:nvSpPr>
        <p:spPr>
          <a:xfrm>
            <a:off x="1022776" y="3168307"/>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9" name="Text Placeholder 4">
            <a:extLst>
              <a:ext uri="{FF2B5EF4-FFF2-40B4-BE49-F238E27FC236}">
                <a16:creationId xmlns:a16="http://schemas.microsoft.com/office/drawing/2014/main" id="{E988FE72-FD98-F94E-A039-B2AC1B3C2678}"/>
              </a:ext>
            </a:extLst>
          </p:cNvPr>
          <p:cNvSpPr>
            <a:spLocks noGrp="1"/>
          </p:cNvSpPr>
          <p:nvPr>
            <p:ph type="body" sz="quarter" idx="12" hasCustomPrompt="1"/>
          </p:nvPr>
        </p:nvSpPr>
        <p:spPr>
          <a:xfrm>
            <a:off x="965200" y="4321847"/>
            <a:ext cx="6418580" cy="936625"/>
          </a:xfrm>
        </p:spPr>
        <p:txBody>
          <a:bodyPr/>
          <a:lstStyle>
            <a:lvl1pPr>
              <a:defRPr sz="1800" b="0" i="1">
                <a:solidFill>
                  <a:srgbClr val="0A3161"/>
                </a:solidFill>
              </a:defRPr>
            </a:lvl1pPr>
          </a:lstStyle>
          <a:p>
            <a:pPr lvl="0"/>
            <a:r>
              <a:rPr lang="en-US" dirty="0"/>
              <a:t>Tagline or Other Information</a:t>
            </a:r>
          </a:p>
        </p:txBody>
      </p:sp>
      <p:sp>
        <p:nvSpPr>
          <p:cNvPr id="10" name="Text Placeholder 5">
            <a:extLst>
              <a:ext uri="{FF2B5EF4-FFF2-40B4-BE49-F238E27FC236}">
                <a16:creationId xmlns:a16="http://schemas.microsoft.com/office/drawing/2014/main" id="{643CE2F1-DFD5-754C-9E3F-12ACCAC23C78}"/>
              </a:ext>
            </a:extLst>
          </p:cNvPr>
          <p:cNvSpPr>
            <a:spLocks noGrp="1"/>
          </p:cNvSpPr>
          <p:nvPr>
            <p:ph type="body" sz="quarter" idx="13" hasCustomPrompt="1"/>
          </p:nvPr>
        </p:nvSpPr>
        <p:spPr>
          <a:xfrm>
            <a:off x="1022776" y="1505725"/>
            <a:ext cx="2446338" cy="377507"/>
          </a:xfrm>
        </p:spPr>
        <p:txBody>
          <a:bodyPr/>
          <a:lstStyle>
            <a:lvl1pPr>
              <a:defRPr sz="1800" b="0"/>
            </a:lvl1pPr>
          </a:lstStyle>
          <a:p>
            <a:pPr lvl="0"/>
            <a:r>
              <a:rPr lang="en-US" dirty="0"/>
              <a:t>Date</a:t>
            </a:r>
          </a:p>
        </p:txBody>
      </p:sp>
    </p:spTree>
    <p:extLst>
      <p:ext uri="{BB962C8B-B14F-4D97-AF65-F5344CB8AC3E}">
        <p14:creationId xmlns:p14="http://schemas.microsoft.com/office/powerpoint/2010/main" val="1067906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1803896"/>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6" y="3141413"/>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4294953"/>
            <a:ext cx="6418580" cy="936625"/>
          </a:xfrm>
        </p:spPr>
        <p:txBody>
          <a:bodyPr/>
          <a:lstStyle>
            <a:lvl1pPr>
              <a:defRPr sz="1800" b="0" i="1">
                <a:solidFill>
                  <a:srgbClr val="0A3161"/>
                </a:solidFill>
              </a:defRPr>
            </a:lvl1pPr>
          </a:lstStyle>
          <a:p>
            <a:pPr lvl="0"/>
            <a:r>
              <a:rPr lang="en-US" dirty="0"/>
              <a:t>Tagline or Other Information</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022776" y="1478831"/>
            <a:ext cx="2446338" cy="377507"/>
          </a:xfrm>
        </p:spPr>
        <p:txBody>
          <a:bodyPr/>
          <a:lstStyle>
            <a:lvl1pPr>
              <a:defRPr sz="1800" b="0"/>
            </a:lvl1pPr>
          </a:lstStyle>
          <a:p>
            <a:pPr lvl="0"/>
            <a:r>
              <a:rPr lang="en-US" dirty="0"/>
              <a:t>Date</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1022776" y="48452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1420893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1523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183341"/>
            <a:ext cx="4940621" cy="870243"/>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37192"/>
            <a:ext cx="3687172" cy="377507"/>
          </a:xfrm>
        </p:spPr>
        <p:txBody>
          <a:bodyPr/>
          <a:lstStyle>
            <a:lvl1pPr>
              <a:defRPr sz="1800" b="0">
                <a:solidFill>
                  <a:srgbClr val="B31942"/>
                </a:solidFill>
              </a:defRPr>
            </a:lvl1pPr>
          </a:lstStyle>
          <a:p>
            <a:pPr lvl="0"/>
            <a:r>
              <a:rPr lang="en-US" dirty="0"/>
              <a:t>Date</a:t>
            </a:r>
          </a:p>
        </p:txBody>
      </p:sp>
    </p:spTree>
    <p:extLst>
      <p:ext uri="{BB962C8B-B14F-4D97-AF65-F5344CB8AC3E}">
        <p14:creationId xmlns:p14="http://schemas.microsoft.com/office/powerpoint/2010/main" val="1459259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Alt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3316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228165"/>
            <a:ext cx="4940621" cy="843349"/>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62246"/>
            <a:ext cx="3687172" cy="377507"/>
          </a:xfrm>
        </p:spPr>
        <p:txBody>
          <a:bodyPr/>
          <a:lstStyle>
            <a:lvl1pPr>
              <a:defRPr sz="1800" b="0">
                <a:solidFill>
                  <a:srgbClr val="B31942"/>
                </a:solidFill>
              </a:defRPr>
            </a:lvl1pPr>
          </a:lstStyle>
          <a:p>
            <a:pPr lvl="0"/>
            <a:r>
              <a:rPr lang="en-US" dirty="0"/>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1049279" y="47359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1166604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4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6539C152-2AE3-AF45-A579-1C0E0FA5FAF5}"/>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2800" b="1" cap="none" baseline="0">
                <a:solidFill>
                  <a:srgbClr val="0A3161"/>
                </a:solidFill>
              </a:defRPr>
            </a:lvl1pPr>
          </a:lstStyle>
          <a:p>
            <a:r>
              <a:rPr lang="en-US" dirty="0"/>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800" b="0" i="0">
                <a:solidFill>
                  <a:srgbClr val="0A3161"/>
                </a:solidFill>
              </a:defRPr>
            </a:lvl1pPr>
          </a:lstStyle>
          <a:p>
            <a:pPr lvl="0"/>
            <a:r>
              <a:rPr lang="en-US" dirty="0"/>
              <a:t>Tagline or Other Information</a:t>
            </a:r>
          </a:p>
        </p:txBody>
      </p:sp>
    </p:spTree>
    <p:extLst>
      <p:ext uri="{BB962C8B-B14F-4D97-AF65-F5344CB8AC3E}">
        <p14:creationId xmlns:p14="http://schemas.microsoft.com/office/powerpoint/2010/main" val="1891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10" name="Table Placeholder 9"/>
          <p:cNvSpPr>
            <a:spLocks noGrp="1"/>
          </p:cNvSpPr>
          <p:nvPr>
            <p:ph type="tbl" sz="quarter" idx="13"/>
          </p:nvPr>
        </p:nvSpPr>
        <p:spPr>
          <a:xfrm>
            <a:off x="914400" y="1371600"/>
            <a:ext cx="8229600" cy="4846320"/>
          </a:xfrm>
        </p:spPr>
        <p:txBody>
          <a:bodyPr/>
          <a:lstStyle/>
          <a:p>
            <a:r>
              <a:rPr lang="en-US"/>
              <a:t>Click icon to add table</a:t>
            </a:r>
            <a:endParaRPr lang="en-US" dirty="0"/>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3D1-0AEB-9B4A-8708-D366ADB8D57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36F4D93-7D95-B346-B23C-5C8CEC5B4D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3244F-4D72-604A-A939-BD01ACB70B8B}"/>
              </a:ext>
            </a:extLst>
          </p:cNvPr>
          <p:cNvSpPr>
            <a:spLocks noGrp="1"/>
          </p:cNvSpPr>
          <p:nvPr>
            <p:ph type="dt" sz="half" idx="10"/>
          </p:nvPr>
        </p:nvSpPr>
        <p:spPr/>
        <p:txBody>
          <a:bodyPr/>
          <a:lstStyle/>
          <a:p>
            <a:r>
              <a:rPr lang="en-US"/>
              <a:t>Month Day Year</a:t>
            </a:r>
            <a:endParaRPr lang="en-US" dirty="0"/>
          </a:p>
        </p:txBody>
      </p:sp>
      <p:sp>
        <p:nvSpPr>
          <p:cNvPr id="5" name="Footer Placeholder 4">
            <a:extLst>
              <a:ext uri="{FF2B5EF4-FFF2-40B4-BE49-F238E27FC236}">
                <a16:creationId xmlns:a16="http://schemas.microsoft.com/office/drawing/2014/main" id="{17FAAEEE-8A9D-D446-8C94-A3D2EE2C32A6}"/>
              </a:ext>
            </a:extLst>
          </p:cNvPr>
          <p:cNvSpPr>
            <a:spLocks noGrp="1"/>
          </p:cNvSpPr>
          <p:nvPr>
            <p:ph type="ftr" sz="quarter" idx="11"/>
          </p:nvPr>
        </p:nvSpPr>
        <p:spPr/>
        <p:txBody>
          <a:bodyPr/>
          <a:lstStyle/>
          <a:p>
            <a:r>
              <a:rPr lang="en-US"/>
              <a:t>Presentation Title | Office/BOD</a:t>
            </a:r>
            <a:endParaRPr lang="en-US" dirty="0"/>
          </a:p>
        </p:txBody>
      </p:sp>
      <p:sp>
        <p:nvSpPr>
          <p:cNvPr id="6" name="Slide Number Placeholder 5">
            <a:extLst>
              <a:ext uri="{FF2B5EF4-FFF2-40B4-BE49-F238E27FC236}">
                <a16:creationId xmlns:a16="http://schemas.microsoft.com/office/drawing/2014/main" id="{6479F4C6-22D0-7C4D-BE0F-0E85329CA825}"/>
              </a:ext>
            </a:extLst>
          </p:cNvPr>
          <p:cNvSpPr>
            <a:spLocks noGrp="1"/>
          </p:cNvSpPr>
          <p:nvPr>
            <p:ph type="sldNum" sz="quarter" idx="12"/>
          </p:nvPr>
        </p:nvSpPr>
        <p:spPr/>
        <p:txBody>
          <a:bodyPr/>
          <a:lstStyle/>
          <a:p>
            <a:r>
              <a:rPr lang="en-US" dirty="0"/>
              <a:t>Page </a:t>
            </a:r>
            <a:fld id="{781057C3-FDA3-B146-AA6C-F3C04E67C803}" type="slidenum">
              <a:rPr lang="en-US" smtClean="0"/>
              <a:pPr/>
              <a:t>‹#›</a:t>
            </a:fld>
            <a:endParaRPr lang="en-US" dirty="0"/>
          </a:p>
        </p:txBody>
      </p:sp>
    </p:spTree>
    <p:extLst>
      <p:ext uri="{BB962C8B-B14F-4D97-AF65-F5344CB8AC3E}">
        <p14:creationId xmlns:p14="http://schemas.microsoft.com/office/powerpoint/2010/main" val="1972650019"/>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800">
                <a:solidFill>
                  <a:srgbClr val="0A3161"/>
                </a:solidFill>
              </a:defRPr>
            </a:lvl1pPr>
          </a:lstStyle>
          <a:p>
            <a:r>
              <a:rPr lang="en-US" dirty="0"/>
              <a:t>Click to add content</a:t>
            </a:r>
          </a:p>
        </p:txBody>
      </p:sp>
      <p:sp>
        <p:nvSpPr>
          <p:cNvPr id="3" name="Content Placeholder 2"/>
          <p:cNvSpPr>
            <a:spLocks noGrp="1"/>
          </p:cNvSpPr>
          <p:nvPr>
            <p:ph idx="1"/>
          </p:nvPr>
        </p:nvSpPr>
        <p:spPr>
          <a:xfrm>
            <a:off x="3840480" y="1188720"/>
            <a:ext cx="4846320" cy="4846320"/>
          </a:xfrm>
        </p:spPr>
        <p:txBody>
          <a:bodyPr/>
          <a:lstStyle>
            <a:lvl1pPr>
              <a:defRPr sz="2800"/>
            </a:lvl1pPr>
            <a:lvl2pPr>
              <a:defRPr sz="2000"/>
            </a:lvl2pPr>
            <a:lvl3pPr>
              <a:defRPr sz="20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2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1803896"/>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6" y="3141413"/>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1022776" y="48452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022776" y="1478831"/>
            <a:ext cx="2446338" cy="377507"/>
          </a:xfrm>
        </p:spPr>
        <p:txBody>
          <a:bodyPr/>
          <a:lstStyle>
            <a:lvl1pPr>
              <a:defRPr sz="1800" b="0"/>
            </a:lvl1pPr>
          </a:lstStyle>
          <a:p>
            <a:pPr lvl="0"/>
            <a:r>
              <a:rPr lang="en-US" dirty="0"/>
              <a:t>Date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4294953"/>
            <a:ext cx="6418580" cy="936625"/>
          </a:xfrm>
        </p:spPr>
        <p:txBody>
          <a:bodyPr/>
          <a:lstStyle>
            <a:lvl1pPr>
              <a:defRPr sz="1800" b="0" i="1">
                <a:solidFill>
                  <a:srgbClr val="0A3161"/>
                </a:solidFill>
              </a:defRPr>
            </a:lvl1pPr>
          </a:lstStyle>
          <a:p>
            <a:pPr lvl="0"/>
            <a:r>
              <a:rPr lang="en-US" dirty="0"/>
              <a:t>Tagline or Other Information</a:t>
            </a:r>
          </a:p>
        </p:txBody>
      </p:sp>
      <p:sp>
        <p:nvSpPr>
          <p:cNvPr id="6" name="Footer Placeholder 5">
            <a:extLst>
              <a:ext uri="{FF2B5EF4-FFF2-40B4-BE49-F238E27FC236}">
                <a16:creationId xmlns:a16="http://schemas.microsoft.com/office/drawing/2014/main" id="{513E50F6-9B08-4CAF-8D25-547E523097D0}"/>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r>
              <a:rPr lang="en-US" dirty="0"/>
              <a:t>Template </a:t>
            </a:r>
            <a:r>
              <a:rPr lang="en-US" dirty="0" err="1"/>
              <a:t>xxxxxx</a:t>
            </a:r>
            <a:r>
              <a:rPr lang="en-US" dirty="0"/>
              <a:t> (x-</a:t>
            </a:r>
            <a:r>
              <a:rPr lang="en-US" dirty="0" err="1"/>
              <a:t>xxxx</a:t>
            </a:r>
            <a:r>
              <a:rPr lang="en-US" dirty="0"/>
              <a:t>) Catalog Number </a:t>
            </a:r>
            <a:r>
              <a:rPr lang="en-US" dirty="0" err="1"/>
              <a:t>xxxxxxx</a:t>
            </a:r>
            <a:r>
              <a:rPr lang="en-US" dirty="0"/>
              <a:t> Department of the Treasury  Internal Revenue Service  publish.no.irs.gov</a:t>
            </a:r>
          </a:p>
        </p:txBody>
      </p:sp>
    </p:spTree>
    <p:extLst>
      <p:ext uri="{BB962C8B-B14F-4D97-AF65-F5344CB8AC3E}">
        <p14:creationId xmlns:p14="http://schemas.microsoft.com/office/powerpoint/2010/main" val="3178529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4 Alt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3316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228165"/>
            <a:ext cx="4940621" cy="843349"/>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62246"/>
            <a:ext cx="3687172" cy="377507"/>
          </a:xfrm>
        </p:spPr>
        <p:txBody>
          <a:bodyPr/>
          <a:lstStyle>
            <a:lvl1pPr>
              <a:defRPr sz="1800" b="0">
                <a:solidFill>
                  <a:srgbClr val="B31942"/>
                </a:solidFill>
              </a:defRPr>
            </a:lvl1pPr>
          </a:lstStyle>
          <a:p>
            <a:pPr lvl="0"/>
            <a:r>
              <a:rPr lang="en-US" dirty="0"/>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1012703" y="47359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
        <p:nvSpPr>
          <p:cNvPr id="9" name="Footer Placeholder 5">
            <a:extLst>
              <a:ext uri="{FF2B5EF4-FFF2-40B4-BE49-F238E27FC236}">
                <a16:creationId xmlns:a16="http://schemas.microsoft.com/office/drawing/2014/main" id="{F74644D4-8CD7-4A96-B046-F8DB87F39679}"/>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r>
              <a:rPr lang="en-US" dirty="0"/>
              <a:t>Template </a:t>
            </a:r>
            <a:r>
              <a:rPr lang="en-US" dirty="0" err="1"/>
              <a:t>xxxxxx</a:t>
            </a:r>
            <a:r>
              <a:rPr lang="en-US" dirty="0"/>
              <a:t> (x-</a:t>
            </a:r>
            <a:r>
              <a:rPr lang="en-US" dirty="0" err="1"/>
              <a:t>xxxx</a:t>
            </a:r>
            <a:r>
              <a:rPr lang="en-US" dirty="0"/>
              <a:t>) Catalog Number </a:t>
            </a:r>
            <a:r>
              <a:rPr lang="en-US" dirty="0" err="1"/>
              <a:t>xxxxxxx</a:t>
            </a:r>
            <a:r>
              <a:rPr lang="en-US" dirty="0"/>
              <a:t> Department of the Treasury  Internal Revenue Service  publish.no.irs.gov</a:t>
            </a:r>
          </a:p>
        </p:txBody>
      </p:sp>
    </p:spTree>
    <p:extLst>
      <p:ext uri="{BB962C8B-B14F-4D97-AF65-F5344CB8AC3E}">
        <p14:creationId xmlns:p14="http://schemas.microsoft.com/office/powerpoint/2010/main" val="2884008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E84DF67-464D-42DA-81BA-E845A069A6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20767" y="1254940"/>
            <a:ext cx="2957559" cy="2218701"/>
          </a:xfrm>
          <a:prstGeom prst="rect">
            <a:avLst/>
          </a:prstGeom>
          <a:ln>
            <a:solidFill>
              <a:schemeClr val="tx1"/>
            </a:solidFill>
          </a:ln>
        </p:spPr>
      </p:pic>
      <p:sp>
        <p:nvSpPr>
          <p:cNvPr id="12" name="Text Placeholder 6">
            <a:extLst>
              <a:ext uri="{FF2B5EF4-FFF2-40B4-BE49-F238E27FC236}">
                <a16:creationId xmlns:a16="http://schemas.microsoft.com/office/drawing/2014/main" id="{C717DAA1-0E05-405F-8344-B1FF4D19D700}"/>
              </a:ext>
            </a:extLst>
          </p:cNvPr>
          <p:cNvSpPr txBox="1">
            <a:spLocks/>
          </p:cNvSpPr>
          <p:nvPr userDrawn="1"/>
        </p:nvSpPr>
        <p:spPr>
          <a:xfrm>
            <a:off x="6980704" y="1298340"/>
            <a:ext cx="728501" cy="180975"/>
          </a:xfrm>
          <a:prstGeom prst="rect">
            <a:avLst/>
          </a:prstGeom>
        </p:spPr>
        <p:txBody>
          <a:bodyPr lIns="0" tIns="0" rIns="0" bIns="0"/>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latin typeface="Arial" panose="020B0604020202020204" pitchFamily="34" charset="0"/>
                <a:cs typeface="Arial" panose="020B0604020202020204" pitchFamily="34" charset="0"/>
              </a:rPr>
              <a:t>Wayfinder</a:t>
            </a:r>
          </a:p>
        </p:txBody>
      </p:sp>
      <p:cxnSp>
        <p:nvCxnSpPr>
          <p:cNvPr id="13" name="Straight Arrow Connector 12" descr="Image of a left pointing arrow to indicate where the wayfinder is on the slide" title="Left pointing arrow">
            <a:extLst>
              <a:ext uri="{FF2B5EF4-FFF2-40B4-BE49-F238E27FC236}">
                <a16:creationId xmlns:a16="http://schemas.microsoft.com/office/drawing/2014/main" id="{0BE5C859-4184-425D-A192-A7860DE3786F}"/>
              </a:ext>
            </a:extLst>
          </p:cNvPr>
          <p:cNvCxnSpPr>
            <a:cxnSpLocks/>
          </p:cNvCxnSpPr>
          <p:nvPr userDrawn="1"/>
        </p:nvCxnSpPr>
        <p:spPr>
          <a:xfrm flipH="1">
            <a:off x="6586797" y="1388828"/>
            <a:ext cx="35862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descr="Red box overlaid on title slide image to show where the IRS wayfinder is located" title="Red Box">
            <a:extLst>
              <a:ext uri="{FF2B5EF4-FFF2-40B4-BE49-F238E27FC236}">
                <a16:creationId xmlns:a16="http://schemas.microsoft.com/office/drawing/2014/main" id="{1CEF95A1-2270-4B8B-BBF2-2212ED3CF8D0}"/>
              </a:ext>
            </a:extLst>
          </p:cNvPr>
          <p:cNvSpPr/>
          <p:nvPr userDrawn="1"/>
        </p:nvSpPr>
        <p:spPr>
          <a:xfrm>
            <a:off x="5922365" y="1254940"/>
            <a:ext cx="630762" cy="267776"/>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pic>
        <p:nvPicPr>
          <p:cNvPr id="15" name="Picture 14" descr="An example of the IRS wayfinder with the IRS logo and both the Buiness Unit and Office Name displayed." title="Sample Image of IRS Wayfinder with Business Unit and Office Name">
            <a:extLst>
              <a:ext uri="{FF2B5EF4-FFF2-40B4-BE49-F238E27FC236}">
                <a16:creationId xmlns:a16="http://schemas.microsoft.com/office/drawing/2014/main" id="{912BBF84-C470-4F24-A1D9-B281BB7E6760}"/>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883946" y="4328663"/>
            <a:ext cx="1780654" cy="522522"/>
          </a:xfrm>
          <a:prstGeom prst="rect">
            <a:avLst/>
          </a:prstGeom>
          <a:ln>
            <a:noFill/>
          </a:ln>
          <a:extLst>
            <a:ext uri="{53640926-AAD7-44D8-BBD7-CCE9431645EC}">
              <a14:shadowObscured xmlns:a14="http://schemas.microsoft.com/office/drawing/2010/main"/>
            </a:ext>
          </a:extLst>
        </p:spPr>
      </p:pic>
      <p:pic>
        <p:nvPicPr>
          <p:cNvPr id="16" name="Picture 15" descr="An example of the IRS wayfinder with only the IRS logo and Office Name displayed." title="Sample Image of IRS Wayfinder with Office Name">
            <a:extLst>
              <a:ext uri="{FF2B5EF4-FFF2-40B4-BE49-F238E27FC236}">
                <a16:creationId xmlns:a16="http://schemas.microsoft.com/office/drawing/2014/main" id="{AD8AE0FE-ED46-49F1-9A7E-C464F8210B65}"/>
              </a:ext>
            </a:extLst>
          </p:cNvPr>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6945426" y="4369530"/>
            <a:ext cx="1474787" cy="466447"/>
          </a:xfrm>
          <a:prstGeom prst="rect">
            <a:avLst/>
          </a:prstGeom>
          <a:ln>
            <a:noFill/>
          </a:ln>
          <a:extLst>
            <a:ext uri="{53640926-AAD7-44D8-BBD7-CCE9431645EC}">
              <a14:shadowObscured xmlns:a14="http://schemas.microsoft.com/office/drawing/2010/main"/>
            </a:ext>
          </a:extLst>
        </p:spPr>
      </p:pic>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cxnSp>
        <p:nvCxnSpPr>
          <p:cNvPr id="19" name="Straight Connector 18" descr="A horizontal divider line seperating content on the top of the slide from content on the bottom" title="Horizontal Divider">
            <a:extLst>
              <a:ext uri="{FF2B5EF4-FFF2-40B4-BE49-F238E27FC236}">
                <a16:creationId xmlns:a16="http://schemas.microsoft.com/office/drawing/2014/main" id="{85348FD1-3C6D-41D3-8182-658380298CE1}"/>
              </a:ext>
            </a:extLst>
          </p:cNvPr>
          <p:cNvCxnSpPr/>
          <p:nvPr userDrawn="1"/>
        </p:nvCxnSpPr>
        <p:spPr>
          <a:xfrm flipH="1">
            <a:off x="5179003" y="3830989"/>
            <a:ext cx="24383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69BD95B5-A5FE-4C84-8953-43074FDF2E2E}"/>
              </a:ext>
            </a:extLst>
          </p:cNvPr>
          <p:cNvSpPr>
            <a:spLocks noGrp="1"/>
          </p:cNvSpPr>
          <p:nvPr>
            <p:ph type="body" sz="quarter" idx="15"/>
          </p:nvPr>
        </p:nvSpPr>
        <p:spPr>
          <a:xfrm>
            <a:off x="4884738" y="3989388"/>
            <a:ext cx="3802062" cy="323850"/>
          </a:xfrm>
        </p:spPr>
        <p:txBody>
          <a:bodyPr/>
          <a:lstStyle>
            <a:lvl1pPr>
              <a:defRPr sz="1200" b="0">
                <a:solidFill>
                  <a:schemeClr val="tx1"/>
                </a:solidFill>
              </a:defRPr>
            </a:lvl1pPr>
          </a:lstStyle>
          <a:p>
            <a:pPr lvl="0"/>
            <a:r>
              <a:rPr lang="en-US"/>
              <a:t>Click to edit Master text styles</a:t>
            </a:r>
          </a:p>
        </p:txBody>
      </p:sp>
      <p:sp>
        <p:nvSpPr>
          <p:cNvPr id="23" name="Text Placeholder 22">
            <a:extLst>
              <a:ext uri="{FF2B5EF4-FFF2-40B4-BE49-F238E27FC236}">
                <a16:creationId xmlns:a16="http://schemas.microsoft.com/office/drawing/2014/main" id="{AB9282A1-A00D-451F-B682-C10DE0AC9714}"/>
              </a:ext>
            </a:extLst>
          </p:cNvPr>
          <p:cNvSpPr>
            <a:spLocks noGrp="1"/>
          </p:cNvSpPr>
          <p:nvPr>
            <p:ph type="body" sz="quarter" idx="16"/>
          </p:nvPr>
        </p:nvSpPr>
        <p:spPr>
          <a:xfrm>
            <a:off x="-1220788" y="2809875"/>
            <a:ext cx="989013" cy="1020763"/>
          </a:xfrm>
        </p:spPr>
        <p:txBody>
          <a:bodyPr/>
          <a:lstStyle>
            <a:lvl1pPr>
              <a:defRPr sz="500">
                <a:solidFill>
                  <a:schemeClr val="bg1"/>
                </a:solidFill>
              </a:defRPr>
            </a:lvl1pPr>
          </a:lstStyle>
          <a:p>
            <a:pPr lvl="0"/>
            <a:r>
              <a:rPr lang="en-US"/>
              <a:t>Click to edit Master text styles</a:t>
            </a:r>
          </a:p>
        </p:txBody>
      </p:sp>
      <p:sp>
        <p:nvSpPr>
          <p:cNvPr id="25" name="Text Placeholder 24">
            <a:extLst>
              <a:ext uri="{FF2B5EF4-FFF2-40B4-BE49-F238E27FC236}">
                <a16:creationId xmlns:a16="http://schemas.microsoft.com/office/drawing/2014/main" id="{928DC023-2B6C-4E3F-9396-E4035174EA31}"/>
              </a:ext>
            </a:extLst>
          </p:cNvPr>
          <p:cNvSpPr>
            <a:spLocks noGrp="1"/>
          </p:cNvSpPr>
          <p:nvPr>
            <p:ph type="body" sz="quarter" idx="17"/>
          </p:nvPr>
        </p:nvSpPr>
        <p:spPr>
          <a:xfrm>
            <a:off x="4921250" y="4937125"/>
            <a:ext cx="3765550" cy="1139825"/>
          </a:xfrm>
        </p:spPr>
        <p:txBody>
          <a:bodyPr/>
          <a:lstStyle>
            <a:lvl1pPr>
              <a:defRPr sz="900"/>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1878070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10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grpSp>
        <p:nvGrpSpPr>
          <p:cNvPr id="6" name="Group 5">
            <a:extLst>
              <a:ext uri="{FF2B5EF4-FFF2-40B4-BE49-F238E27FC236}">
                <a16:creationId xmlns:a16="http://schemas.microsoft.com/office/drawing/2014/main" id="{EAFB672E-F537-46A8-BE9F-449752BBD26E}"/>
              </a:ext>
            </a:extLst>
          </p:cNvPr>
          <p:cNvGrpSpPr/>
          <p:nvPr userDrawn="1"/>
        </p:nvGrpSpPr>
        <p:grpSpPr>
          <a:xfrm>
            <a:off x="5250358" y="1677332"/>
            <a:ext cx="3171750" cy="620734"/>
            <a:chOff x="5052054" y="1371241"/>
            <a:chExt cx="3810645" cy="817332"/>
          </a:xfrm>
        </p:grpSpPr>
        <p:grpSp>
          <p:nvGrpSpPr>
            <p:cNvPr id="7" name="Group 6">
              <a:extLst>
                <a:ext uri="{FF2B5EF4-FFF2-40B4-BE49-F238E27FC236}">
                  <a16:creationId xmlns:a16="http://schemas.microsoft.com/office/drawing/2014/main" id="{D2AE9C74-F427-4CF0-811F-8359712DA5EE}"/>
                </a:ext>
              </a:extLst>
            </p:cNvPr>
            <p:cNvGrpSpPr/>
            <p:nvPr/>
          </p:nvGrpSpPr>
          <p:grpSpPr>
            <a:xfrm>
              <a:off x="5052054" y="1371241"/>
              <a:ext cx="3810645" cy="441029"/>
              <a:chOff x="5073826" y="1142635"/>
              <a:chExt cx="3871861" cy="441029"/>
            </a:xfrm>
          </p:grpSpPr>
          <p:sp>
            <p:nvSpPr>
              <p:cNvPr id="9" name="Rectangle 8">
                <a:extLst>
                  <a:ext uri="{FF2B5EF4-FFF2-40B4-BE49-F238E27FC236}">
                    <a16:creationId xmlns:a16="http://schemas.microsoft.com/office/drawing/2014/main" id="{7987BDF4-68A3-47DA-884C-D1A37F5A0EF1}"/>
                  </a:ext>
                </a:extLst>
              </p:cNvPr>
              <p:cNvSpPr/>
              <p:nvPr/>
            </p:nvSpPr>
            <p:spPr>
              <a:xfrm>
                <a:off x="5073826" y="1142635"/>
                <a:ext cx="3694938" cy="441029"/>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2E4E56-3634-42C6-84FD-478322BFEDDE}"/>
                  </a:ext>
                </a:extLst>
              </p:cNvPr>
              <p:cNvSpPr txBox="1"/>
              <p:nvPr/>
            </p:nvSpPr>
            <p:spPr>
              <a:xfrm>
                <a:off x="5158341" y="1189883"/>
                <a:ext cx="3787346" cy="36473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Theme Colors</a:t>
                </a:r>
                <a:endParaRPr lang="en-US" sz="1200" b="1" i="1" dirty="0">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B0B0C2CF-D39A-4412-AD80-DF2E73BD5A7D}"/>
                </a:ext>
              </a:extLst>
            </p:cNvPr>
            <p:cNvPicPr>
              <a:picLocks noChangeAspect="1"/>
            </p:cNvPicPr>
            <p:nvPr/>
          </p:nvPicPr>
          <p:blipFill>
            <a:blip r:embed="rId2"/>
            <a:stretch>
              <a:fillRect/>
            </a:stretch>
          </p:blipFill>
          <p:spPr>
            <a:xfrm>
              <a:off x="5052054" y="1729640"/>
              <a:ext cx="3634746" cy="458933"/>
            </a:xfrm>
            <a:prstGeom prst="rect">
              <a:avLst/>
            </a:prstGeom>
          </p:spPr>
        </p:pic>
      </p:grpSp>
      <p:grpSp>
        <p:nvGrpSpPr>
          <p:cNvPr id="11" name="Group 10">
            <a:extLst>
              <a:ext uri="{FF2B5EF4-FFF2-40B4-BE49-F238E27FC236}">
                <a16:creationId xmlns:a16="http://schemas.microsoft.com/office/drawing/2014/main" id="{1975FA74-C027-4D6B-87AA-3AACECC9EC2A}"/>
              </a:ext>
            </a:extLst>
          </p:cNvPr>
          <p:cNvGrpSpPr/>
          <p:nvPr userDrawn="1"/>
        </p:nvGrpSpPr>
        <p:grpSpPr>
          <a:xfrm>
            <a:off x="5250355" y="2413314"/>
            <a:ext cx="3199125" cy="1748856"/>
            <a:chOff x="5052053" y="2949715"/>
            <a:chExt cx="3843536" cy="2302751"/>
          </a:xfrm>
        </p:grpSpPr>
        <p:sp>
          <p:nvSpPr>
            <p:cNvPr id="12" name="Rectangle 11">
              <a:extLst>
                <a:ext uri="{FF2B5EF4-FFF2-40B4-BE49-F238E27FC236}">
                  <a16:creationId xmlns:a16="http://schemas.microsoft.com/office/drawing/2014/main" id="{FE3EC999-E394-4B6C-8929-D96B5D13900B}"/>
                </a:ext>
              </a:extLst>
            </p:cNvPr>
            <p:cNvSpPr/>
            <p:nvPr/>
          </p:nvSpPr>
          <p:spPr>
            <a:xfrm>
              <a:off x="5052058" y="2949715"/>
              <a:ext cx="3694938" cy="707885"/>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C06210A-7B93-4A6B-85CE-DF39A33150C1}"/>
                </a:ext>
              </a:extLst>
            </p:cNvPr>
            <p:cNvSpPr txBox="1"/>
            <p:nvPr/>
          </p:nvSpPr>
          <p:spPr>
            <a:xfrm>
              <a:off x="5108243" y="2975246"/>
              <a:ext cx="3787346" cy="60788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Theme Gradients</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(Only use as accents)</a:t>
              </a:r>
            </a:p>
          </p:txBody>
        </p:sp>
        <p:pic>
          <p:nvPicPr>
            <p:cNvPr id="14" name="Picture 13">
              <a:extLst>
                <a:ext uri="{FF2B5EF4-FFF2-40B4-BE49-F238E27FC236}">
                  <a16:creationId xmlns:a16="http://schemas.microsoft.com/office/drawing/2014/main" id="{CD23B498-1419-4276-B652-DCA51F2CFAF3}"/>
                </a:ext>
              </a:extLst>
            </p:cNvPr>
            <p:cNvPicPr>
              <a:picLocks noChangeAspect="1"/>
            </p:cNvPicPr>
            <p:nvPr/>
          </p:nvPicPr>
          <p:blipFill>
            <a:blip r:embed="rId3"/>
            <a:stretch>
              <a:fillRect/>
            </a:stretch>
          </p:blipFill>
          <p:spPr>
            <a:xfrm>
              <a:off x="5052053" y="3575301"/>
              <a:ext cx="3689761" cy="1677165"/>
            </a:xfrm>
            <a:prstGeom prst="rect">
              <a:avLst/>
            </a:prstGeom>
          </p:spPr>
        </p:pic>
      </p:grpSp>
      <p:sp>
        <p:nvSpPr>
          <p:cNvPr id="16" name="Text Placeholder 15">
            <a:extLst>
              <a:ext uri="{FF2B5EF4-FFF2-40B4-BE49-F238E27FC236}">
                <a16:creationId xmlns:a16="http://schemas.microsoft.com/office/drawing/2014/main" id="{BBEF6D8A-1D50-4459-B06A-FE633E737D75}"/>
              </a:ext>
            </a:extLst>
          </p:cNvPr>
          <p:cNvSpPr>
            <a:spLocks noGrp="1"/>
          </p:cNvSpPr>
          <p:nvPr>
            <p:ph type="body" sz="quarter" idx="13"/>
          </p:nvPr>
        </p:nvSpPr>
        <p:spPr>
          <a:xfrm>
            <a:off x="914400" y="1677333"/>
            <a:ext cx="3840163" cy="2484837"/>
          </a:xfrm>
        </p:spPr>
        <p:txBody>
          <a:bodyPr/>
          <a:lstStyle>
            <a:lvl1pPr>
              <a:defRPr sz="1800"/>
            </a:lvl1pPr>
          </a:lstStyle>
          <a:p>
            <a:pPr lvl="0"/>
            <a:r>
              <a:rPr lang="en-US"/>
              <a:t>Click to edit Master text styles</a:t>
            </a:r>
          </a:p>
        </p:txBody>
      </p:sp>
      <p:sp>
        <p:nvSpPr>
          <p:cNvPr id="18" name="Text Placeholder 17">
            <a:extLst>
              <a:ext uri="{FF2B5EF4-FFF2-40B4-BE49-F238E27FC236}">
                <a16:creationId xmlns:a16="http://schemas.microsoft.com/office/drawing/2014/main" id="{FE02B71A-EE22-4B71-A39A-8E15EE76345E}"/>
              </a:ext>
            </a:extLst>
          </p:cNvPr>
          <p:cNvSpPr>
            <a:spLocks noGrp="1"/>
          </p:cNvSpPr>
          <p:nvPr>
            <p:ph type="body" sz="quarter" idx="14"/>
          </p:nvPr>
        </p:nvSpPr>
        <p:spPr>
          <a:xfrm>
            <a:off x="-985388" y="1697394"/>
            <a:ext cx="806450" cy="1196975"/>
          </a:xfrm>
        </p:spPr>
        <p:txBody>
          <a:bodyPr/>
          <a:lstStyle>
            <a:lvl1pPr>
              <a:defRPr sz="500">
                <a:solidFill>
                  <a:schemeClr val="bg1"/>
                </a:solidFill>
              </a:defRPr>
            </a:lvl1pPr>
          </a:lstStyle>
          <a:p>
            <a:pPr lvl="0"/>
            <a:r>
              <a:rPr lang="en-US"/>
              <a:t>Click to edit Master text styles</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4" name="Footer Placeholder 3"/>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564853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sp>
        <p:nvSpPr>
          <p:cNvPr id="3" name="Content Placeholder 2"/>
          <p:cNvSpPr>
            <a:spLocks noGrp="1"/>
          </p:cNvSpPr>
          <p:nvPr>
            <p:ph sz="half" idx="1"/>
          </p:nvPr>
        </p:nvSpPr>
        <p:spPr>
          <a:xfrm>
            <a:off x="457200" y="1862050"/>
            <a:ext cx="3931920" cy="4081549"/>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1EFD2239-BDA9-4108-B130-FF5BB9681006}"/>
              </a:ext>
            </a:extLst>
          </p:cNvPr>
          <p:cNvPicPr>
            <a:picLocks/>
          </p:cNvPicPr>
          <p:nvPr userDrawn="1"/>
        </p:nvPicPr>
        <p:blipFill>
          <a:blip r:embed="rId2"/>
          <a:stretch>
            <a:fillRect/>
          </a:stretch>
        </p:blipFill>
        <p:spPr>
          <a:xfrm>
            <a:off x="4994217" y="2283472"/>
            <a:ext cx="3791452" cy="1280160"/>
          </a:xfrm>
          <a:prstGeom prst="rect">
            <a:avLst/>
          </a:prstGeom>
        </p:spPr>
      </p:pic>
      <p:sp>
        <p:nvSpPr>
          <p:cNvPr id="4" name="Content Placeholder 3"/>
          <p:cNvSpPr>
            <a:spLocks noGrp="1"/>
          </p:cNvSpPr>
          <p:nvPr>
            <p:ph sz="half" idx="2"/>
          </p:nvPr>
        </p:nvSpPr>
        <p:spPr>
          <a:xfrm>
            <a:off x="4811336" y="2496442"/>
            <a:ext cx="3931920" cy="864524"/>
          </a:xfrm>
        </p:spPr>
        <p:txBody>
          <a:bodyPr/>
          <a:lstStyle>
            <a:lvl1pPr algn="ctr">
              <a:defRPr sz="2400">
                <a:solidFill>
                  <a:srgbClr val="0A3161"/>
                </a:solidFill>
              </a:defRPr>
            </a:lvl1pPr>
            <a:lvl5pPr>
              <a:defRPr sz="20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1915634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cxnSp>
        <p:nvCxnSpPr>
          <p:cNvPr id="19" name="Straight Connector 18" descr="A horizontal divider line seperating content on the top of the slide from content on the bottom" title="Horizontal Divider">
            <a:extLst>
              <a:ext uri="{FF2B5EF4-FFF2-40B4-BE49-F238E27FC236}">
                <a16:creationId xmlns:a16="http://schemas.microsoft.com/office/drawing/2014/main" id="{85348FD1-3C6D-41D3-8182-658380298CE1}"/>
              </a:ext>
            </a:extLst>
          </p:cNvPr>
          <p:cNvCxnSpPr/>
          <p:nvPr userDrawn="1"/>
        </p:nvCxnSpPr>
        <p:spPr>
          <a:xfrm flipH="1">
            <a:off x="5179003" y="3830989"/>
            <a:ext cx="24383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69BD95B5-A5FE-4C84-8953-43074FDF2E2E}"/>
              </a:ext>
            </a:extLst>
          </p:cNvPr>
          <p:cNvSpPr>
            <a:spLocks noGrp="1"/>
          </p:cNvSpPr>
          <p:nvPr>
            <p:ph type="body" sz="quarter" idx="15"/>
          </p:nvPr>
        </p:nvSpPr>
        <p:spPr>
          <a:xfrm>
            <a:off x="5577841" y="4743554"/>
            <a:ext cx="2227810" cy="323850"/>
          </a:xfrm>
        </p:spPr>
        <p:txBody>
          <a:bodyPr/>
          <a:lstStyle>
            <a:lvl1pPr>
              <a:defRPr sz="1200" b="0">
                <a:solidFill>
                  <a:schemeClr val="tx1"/>
                </a:solidFill>
              </a:defRPr>
            </a:lvl1pPr>
          </a:lstStyle>
          <a:p>
            <a:pPr lvl="0"/>
            <a:r>
              <a:rPr lang="en-US"/>
              <a:t>Click to edit Master text styles</a:t>
            </a:r>
          </a:p>
        </p:txBody>
      </p:sp>
      <p:pic>
        <p:nvPicPr>
          <p:cNvPr id="20" name="Picture 2" descr="When inserting Information Protection Policy Classification, a visual reference is included to show where you click &quot;footer&quot;." title="Header/footer visual reference">
            <a:extLst>
              <a:ext uri="{FF2B5EF4-FFF2-40B4-BE49-F238E27FC236}">
                <a16:creationId xmlns:a16="http://schemas.microsoft.com/office/drawing/2014/main" id="{9DE2D038-CA3B-4C07-9866-28F04A922BE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23657" y="1830684"/>
            <a:ext cx="3276600" cy="2792033"/>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descr="Vertical Arrow pointing to where the footer information needs to be updated in a dialog box" title="Vertical Arrow">
            <a:extLst>
              <a:ext uri="{FF2B5EF4-FFF2-40B4-BE49-F238E27FC236}">
                <a16:creationId xmlns:a16="http://schemas.microsoft.com/office/drawing/2014/main" id="{13A43BFF-D64C-406C-A978-5D633B907F5B}"/>
              </a:ext>
            </a:extLst>
          </p:cNvPr>
          <p:cNvCxnSpPr/>
          <p:nvPr userDrawn="1"/>
        </p:nvCxnSpPr>
        <p:spPr>
          <a:xfrm flipV="1">
            <a:off x="6477797" y="4057196"/>
            <a:ext cx="0" cy="690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descr="Red rectangle indicating where the footer information is in a dialog box" title="Red Rectangle">
            <a:extLst>
              <a:ext uri="{FF2B5EF4-FFF2-40B4-BE49-F238E27FC236}">
                <a16:creationId xmlns:a16="http://schemas.microsoft.com/office/drawing/2014/main" id="{A2BC33F4-FBE4-42B4-A7C9-798D1451CDA8}"/>
              </a:ext>
            </a:extLst>
          </p:cNvPr>
          <p:cNvSpPr/>
          <p:nvPr userDrawn="1"/>
        </p:nvSpPr>
        <p:spPr>
          <a:xfrm>
            <a:off x="5504660" y="3885743"/>
            <a:ext cx="1868488"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6" name="Rectangle 25" descr="Red rectangle indicating where the footer information is in a dialog box" title="Red Rectangle">
            <a:extLst>
              <a:ext uri="{FF2B5EF4-FFF2-40B4-BE49-F238E27FC236}">
                <a16:creationId xmlns:a16="http://schemas.microsoft.com/office/drawing/2014/main" id="{20A544E6-13D9-409A-B990-1172CB2E26D0}"/>
              </a:ext>
            </a:extLst>
          </p:cNvPr>
          <p:cNvSpPr/>
          <p:nvPr userDrawn="1"/>
        </p:nvSpPr>
        <p:spPr>
          <a:xfrm>
            <a:off x="5638799" y="3428543"/>
            <a:ext cx="1676401"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465848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4" name="Text Placeholder 3">
            <a:extLst>
              <a:ext uri="{FF2B5EF4-FFF2-40B4-BE49-F238E27FC236}">
                <a16:creationId xmlns:a16="http://schemas.microsoft.com/office/drawing/2014/main" id="{D8BC0031-99D6-47FE-8E3C-6A948DBA5081}"/>
              </a:ext>
            </a:extLst>
          </p:cNvPr>
          <p:cNvSpPr>
            <a:spLocks noGrp="1"/>
          </p:cNvSpPr>
          <p:nvPr>
            <p:ph type="body" sz="quarter" idx="13"/>
          </p:nvPr>
        </p:nvSpPr>
        <p:spPr>
          <a:xfrm>
            <a:off x="-1055688" y="1371600"/>
            <a:ext cx="914400" cy="1155700"/>
          </a:xfrm>
        </p:spPr>
        <p:txBody>
          <a:bodyPr/>
          <a:lstStyle>
            <a:lvl1pPr>
              <a:defRPr sz="500">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137493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graphicFrame>
        <p:nvGraphicFramePr>
          <p:cNvPr id="15" name="Table Placeholder 6" descr="Example of IRS blue banded table style" title="Table Example">
            <a:extLst>
              <a:ext uri="{FF2B5EF4-FFF2-40B4-BE49-F238E27FC236}">
                <a16:creationId xmlns:a16="http://schemas.microsoft.com/office/drawing/2014/main" id="{124C4A40-D0CC-4A16-8200-C22456D3EC61}"/>
              </a:ext>
            </a:extLst>
          </p:cNvPr>
          <p:cNvGraphicFramePr>
            <a:graphicFrameLocks/>
          </p:cNvGraphicFramePr>
          <p:nvPr userDrawn="1">
            <p:extLst>
              <p:ext uri="{D42A27DB-BD31-4B8C-83A1-F6EECF244321}">
                <p14:modId xmlns:p14="http://schemas.microsoft.com/office/powerpoint/2010/main" val="3251483001"/>
              </p:ext>
            </p:extLst>
          </p:nvPr>
        </p:nvGraphicFramePr>
        <p:xfrm>
          <a:off x="4776476" y="2348752"/>
          <a:ext cx="3910324" cy="2103486"/>
        </p:xfrm>
        <a:graphic>
          <a:graphicData uri="http://schemas.openxmlformats.org/drawingml/2006/table">
            <a:tbl>
              <a:tblPr firstRow="1" bandRow="1">
                <a:tableStyleId>{5940675A-B579-460E-94D1-54222C63F5DA}</a:tableStyleId>
              </a:tblPr>
              <a:tblGrid>
                <a:gridCol w="977581">
                  <a:extLst>
                    <a:ext uri="{9D8B030D-6E8A-4147-A177-3AD203B41FA5}">
                      <a16:colId xmlns:a16="http://schemas.microsoft.com/office/drawing/2014/main" val="20000"/>
                    </a:ext>
                  </a:extLst>
                </a:gridCol>
                <a:gridCol w="977581">
                  <a:extLst>
                    <a:ext uri="{9D8B030D-6E8A-4147-A177-3AD203B41FA5}">
                      <a16:colId xmlns:a16="http://schemas.microsoft.com/office/drawing/2014/main" val="20001"/>
                    </a:ext>
                  </a:extLst>
                </a:gridCol>
                <a:gridCol w="977581">
                  <a:extLst>
                    <a:ext uri="{9D8B030D-6E8A-4147-A177-3AD203B41FA5}">
                      <a16:colId xmlns:a16="http://schemas.microsoft.com/office/drawing/2014/main" val="20002"/>
                    </a:ext>
                  </a:extLst>
                </a:gridCol>
                <a:gridCol w="977581">
                  <a:extLst>
                    <a:ext uri="{9D8B030D-6E8A-4147-A177-3AD203B41FA5}">
                      <a16:colId xmlns:a16="http://schemas.microsoft.com/office/drawing/2014/main" val="20003"/>
                    </a:ext>
                  </a:extLst>
                </a:gridCol>
              </a:tblGrid>
              <a:tr h="191226">
                <a:tc>
                  <a:txBody>
                    <a:bodyPr/>
                    <a:lstStyle/>
                    <a:p>
                      <a:pPr algn="ct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191226">
                <a:tc>
                  <a:txBody>
                    <a:bodyPr/>
                    <a:lstStyle/>
                    <a:p>
                      <a:r>
                        <a:rPr lang="en-US" sz="600" dirty="0">
                          <a:solidFill>
                            <a:srgbClr val="0A3161"/>
                          </a:solidFill>
                          <a:latin typeface="Arial" charset="0"/>
                          <a:ea typeface="Arial" charset="0"/>
                          <a:cs typeface="Arial" charset="0"/>
                        </a:rPr>
                        <a:t>Text</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0855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AE3C-2850-AC43-925A-BD29CD1BFA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8048FDA-AE51-214D-893E-4609CE3B14F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1593FA-D7C9-A542-9305-D091874A2227}"/>
              </a:ext>
            </a:extLst>
          </p:cNvPr>
          <p:cNvSpPr>
            <a:spLocks noGrp="1"/>
          </p:cNvSpPr>
          <p:nvPr>
            <p:ph type="dt" sz="half" idx="10"/>
          </p:nvPr>
        </p:nvSpPr>
        <p:spPr/>
        <p:txBody>
          <a:bodyPr/>
          <a:lstStyle/>
          <a:p>
            <a:r>
              <a:rPr lang="en-US"/>
              <a:t>Month Day Year</a:t>
            </a:r>
            <a:endParaRPr lang="en-US" dirty="0"/>
          </a:p>
        </p:txBody>
      </p:sp>
      <p:sp>
        <p:nvSpPr>
          <p:cNvPr id="5" name="Footer Placeholder 4">
            <a:extLst>
              <a:ext uri="{FF2B5EF4-FFF2-40B4-BE49-F238E27FC236}">
                <a16:creationId xmlns:a16="http://schemas.microsoft.com/office/drawing/2014/main" id="{E1BD45FF-459F-734F-81AF-037956E8B464}"/>
              </a:ext>
            </a:extLst>
          </p:cNvPr>
          <p:cNvSpPr>
            <a:spLocks noGrp="1"/>
          </p:cNvSpPr>
          <p:nvPr>
            <p:ph type="ftr" sz="quarter" idx="11"/>
          </p:nvPr>
        </p:nvSpPr>
        <p:spPr/>
        <p:txBody>
          <a:bodyPr/>
          <a:lstStyle/>
          <a:p>
            <a:r>
              <a:rPr lang="en-US"/>
              <a:t>Presentation Title | Office/BOD</a:t>
            </a:r>
            <a:endParaRPr lang="en-US" dirty="0"/>
          </a:p>
        </p:txBody>
      </p:sp>
      <p:sp>
        <p:nvSpPr>
          <p:cNvPr id="6" name="Slide Number Placeholder 5">
            <a:extLst>
              <a:ext uri="{FF2B5EF4-FFF2-40B4-BE49-F238E27FC236}">
                <a16:creationId xmlns:a16="http://schemas.microsoft.com/office/drawing/2014/main" id="{52465B34-543B-3843-A92E-05001615C129}"/>
              </a:ext>
            </a:extLst>
          </p:cNvPr>
          <p:cNvSpPr>
            <a:spLocks noGrp="1"/>
          </p:cNvSpPr>
          <p:nvPr>
            <p:ph type="sldNum" sz="quarter" idx="12"/>
          </p:nvPr>
        </p:nvSpPr>
        <p:spPr/>
        <p:txBody>
          <a:bodyPr/>
          <a:lstStyle/>
          <a:p>
            <a:r>
              <a:rPr lang="en-US"/>
              <a:t>Page </a:t>
            </a:r>
            <a:fld id="{781057C3-FDA3-B146-AA6C-F3C04E67C803}" type="slidenum">
              <a:rPr lang="en-US" smtClean="0"/>
              <a:pPr/>
              <a:t>‹#›</a:t>
            </a:fld>
            <a:endParaRPr lang="en-US" dirty="0"/>
          </a:p>
        </p:txBody>
      </p:sp>
    </p:spTree>
    <p:extLst>
      <p:ext uri="{BB962C8B-B14F-4D97-AF65-F5344CB8AC3E}">
        <p14:creationId xmlns:p14="http://schemas.microsoft.com/office/powerpoint/2010/main" val="2678181813"/>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96B2FFF1-74AE-46B9-B269-5F039EED1EA5}"/>
              </a:ext>
            </a:extLst>
          </p:cNvPr>
          <p:cNvSpPr>
            <a:spLocks noGrp="1"/>
          </p:cNvSpPr>
          <p:nvPr>
            <p:ph type="body" sz="quarter" idx="14"/>
          </p:nvPr>
        </p:nvSpPr>
        <p:spPr>
          <a:xfrm>
            <a:off x="4852988" y="1188720"/>
            <a:ext cx="4098925" cy="1105275"/>
          </a:xfrm>
        </p:spPr>
        <p:txBody>
          <a:bodyPr/>
          <a:lstStyle>
            <a:lvl1pPr>
              <a:defRPr sz="1400">
                <a:solidFill>
                  <a:srgbClr val="007FAC"/>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58BD3814-AB38-490E-B0CD-BD446093796B}"/>
              </a:ext>
            </a:extLst>
          </p:cNvPr>
          <p:cNvSpPr>
            <a:spLocks noGrp="1"/>
          </p:cNvSpPr>
          <p:nvPr>
            <p:ph type="body" sz="quarter" idx="15"/>
          </p:nvPr>
        </p:nvSpPr>
        <p:spPr>
          <a:xfrm>
            <a:off x="-1089025" y="1188720"/>
            <a:ext cx="914400" cy="1455738"/>
          </a:xfrm>
        </p:spPr>
        <p:txBody>
          <a:bodyPr/>
          <a:lstStyle>
            <a:lvl1pPr>
              <a:defRPr sz="500">
                <a:solidFill>
                  <a:schemeClr val="bg1"/>
                </a:solidFill>
              </a:defRPr>
            </a:lvl1pPr>
          </a:lstStyle>
          <a:p>
            <a:pPr lvl="0"/>
            <a:r>
              <a:rPr lang="en-US"/>
              <a:t>Click to edit Master text styles</a:t>
            </a:r>
          </a:p>
        </p:txBody>
      </p:sp>
      <p:pic>
        <p:nvPicPr>
          <p:cNvPr id="12" name="Picture 10" descr=" A screenshot of the Format Picture dialog box that shows were to enter alt text" title="Picture of Alt Text Dialog Box">
            <a:extLst>
              <a:ext uri="{FF2B5EF4-FFF2-40B4-BE49-F238E27FC236}">
                <a16:creationId xmlns:a16="http://schemas.microsoft.com/office/drawing/2014/main" id="{748690AB-462A-4C13-8A02-BE54B643031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49"/>
          <a:stretch>
            <a:fillRect/>
          </a:stretch>
        </p:blipFill>
        <p:spPr bwMode="auto">
          <a:xfrm>
            <a:off x="4916284" y="2395078"/>
            <a:ext cx="3613959" cy="34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54438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10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sp>
        <p:nvSpPr>
          <p:cNvPr id="16" name="Text Placeholder 15">
            <a:extLst>
              <a:ext uri="{FF2B5EF4-FFF2-40B4-BE49-F238E27FC236}">
                <a16:creationId xmlns:a16="http://schemas.microsoft.com/office/drawing/2014/main" id="{BBEF6D8A-1D50-4459-B06A-FE633E737D75}"/>
              </a:ext>
            </a:extLst>
          </p:cNvPr>
          <p:cNvSpPr>
            <a:spLocks noGrp="1"/>
          </p:cNvSpPr>
          <p:nvPr>
            <p:ph type="body" sz="quarter" idx="13"/>
          </p:nvPr>
        </p:nvSpPr>
        <p:spPr>
          <a:xfrm>
            <a:off x="457200" y="2277688"/>
            <a:ext cx="3906838" cy="459038"/>
          </a:xfrm>
        </p:spPr>
        <p:txBody>
          <a:bodyPr/>
          <a:lstStyle>
            <a:lvl1pPr>
              <a:defRPr sz="1800"/>
            </a:lvl1pPr>
          </a:lstStyle>
          <a:p>
            <a:pPr lvl="0"/>
            <a:r>
              <a:rPr lang="en-US"/>
              <a:t>Click to edit Master text styles</a:t>
            </a:r>
          </a:p>
        </p:txBody>
      </p:sp>
      <p:pic>
        <p:nvPicPr>
          <p:cNvPr id="17" name="Picture Placeholder 3" descr="Placeholder box to insert an image into" title="Image Placeholder">
            <a:extLst>
              <a:ext uri="{FF2B5EF4-FFF2-40B4-BE49-F238E27FC236}">
                <a16:creationId xmlns:a16="http://schemas.microsoft.com/office/drawing/2014/main" id="{BA986243-FF11-44BF-87BB-B358C9874C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492752" y="1402080"/>
            <a:ext cx="4194048" cy="4194048"/>
          </a:xfrm>
          <a:prstGeom prst="rect">
            <a:avLst/>
          </a:prstGeom>
          <a:effectLst>
            <a:outerShdw blurRad="127000" dist="127000" dir="2700000" algn="tl" rotWithShape="0">
              <a:prstClr val="black">
                <a:alpha val="30000"/>
              </a:prstClr>
            </a:outerShdw>
          </a:effectLst>
        </p:spPr>
      </p:pic>
      <p:sp>
        <p:nvSpPr>
          <p:cNvPr id="19" name="Text Placeholder 18">
            <a:extLst>
              <a:ext uri="{FF2B5EF4-FFF2-40B4-BE49-F238E27FC236}">
                <a16:creationId xmlns:a16="http://schemas.microsoft.com/office/drawing/2014/main" id="{27AB2203-D5D6-4789-ABAA-5D9EF6A1EAA7}"/>
              </a:ext>
            </a:extLst>
          </p:cNvPr>
          <p:cNvSpPr>
            <a:spLocks noGrp="1"/>
          </p:cNvSpPr>
          <p:nvPr>
            <p:ph type="body" sz="quarter" idx="14"/>
          </p:nvPr>
        </p:nvSpPr>
        <p:spPr>
          <a:xfrm>
            <a:off x="457200" y="2868612"/>
            <a:ext cx="3906838" cy="2727515"/>
          </a:xfrm>
        </p:spPr>
        <p:txBody>
          <a:bodyPr/>
          <a:lstStyle>
            <a:lvl1pPr>
              <a:defRPr sz="1400" b="0">
                <a:solidFill>
                  <a:srgbClr val="0A3161"/>
                </a:solidFill>
              </a:defRPr>
            </a:lvl1pPr>
          </a:lstStyle>
          <a:p>
            <a:pPr lvl="0"/>
            <a:r>
              <a:rPr lang="en-US"/>
              <a:t>Click to edit Master text styles</a:t>
            </a:r>
          </a:p>
        </p:txBody>
      </p:sp>
      <p:sp>
        <p:nvSpPr>
          <p:cNvPr id="21" name="Text Placeholder 20">
            <a:extLst>
              <a:ext uri="{FF2B5EF4-FFF2-40B4-BE49-F238E27FC236}">
                <a16:creationId xmlns:a16="http://schemas.microsoft.com/office/drawing/2014/main" id="{69569301-EF70-4B41-B9BD-E9482B79D0A1}"/>
              </a:ext>
            </a:extLst>
          </p:cNvPr>
          <p:cNvSpPr>
            <a:spLocks noGrp="1"/>
          </p:cNvSpPr>
          <p:nvPr>
            <p:ph type="body" sz="quarter" idx="15"/>
          </p:nvPr>
        </p:nvSpPr>
        <p:spPr>
          <a:xfrm>
            <a:off x="-1063625" y="2278063"/>
            <a:ext cx="914400" cy="1150937"/>
          </a:xfrm>
        </p:spPr>
        <p:txBody>
          <a:bodyPr/>
          <a:lstStyle>
            <a:lvl1pPr>
              <a:defRPr sz="500">
                <a:solidFill>
                  <a:schemeClr val="bg1"/>
                </a:solidFill>
              </a:defRPr>
            </a:lvl1pPr>
          </a:lstStyle>
          <a:p>
            <a:pPr lvl="0"/>
            <a:r>
              <a:rPr lang="en-US"/>
              <a:t>Click to edit Master text styles</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4" name="Footer Placeholder 3"/>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3006647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pic>
        <p:nvPicPr>
          <p:cNvPr id="13" name="Picture 12">
            <a:extLst>
              <a:ext uri="{FF2B5EF4-FFF2-40B4-BE49-F238E27FC236}">
                <a16:creationId xmlns:a16="http://schemas.microsoft.com/office/drawing/2014/main" id="{D075A229-60AF-4D99-AFF7-1474AA068AEA}"/>
              </a:ext>
            </a:extLst>
          </p:cNvPr>
          <p:cNvPicPr>
            <a:picLocks noChangeAspect="1"/>
          </p:cNvPicPr>
          <p:nvPr userDrawn="1"/>
        </p:nvPicPr>
        <p:blipFill>
          <a:blip r:embed="rId2"/>
          <a:stretch>
            <a:fillRect/>
          </a:stretch>
        </p:blipFill>
        <p:spPr>
          <a:xfrm>
            <a:off x="4908102" y="1483727"/>
            <a:ext cx="3643339" cy="2995362"/>
          </a:xfrm>
          <a:prstGeom prst="rect">
            <a:avLst/>
          </a:prstGeom>
        </p:spPr>
      </p:pic>
      <p:sp>
        <p:nvSpPr>
          <p:cNvPr id="4" name="Text Placeholder 3">
            <a:extLst>
              <a:ext uri="{FF2B5EF4-FFF2-40B4-BE49-F238E27FC236}">
                <a16:creationId xmlns:a16="http://schemas.microsoft.com/office/drawing/2014/main" id="{5C8E6BB1-305F-458F-800A-08F4A1A218C1}"/>
              </a:ext>
            </a:extLst>
          </p:cNvPr>
          <p:cNvSpPr>
            <a:spLocks noGrp="1"/>
          </p:cNvSpPr>
          <p:nvPr>
            <p:ph type="body" sz="quarter" idx="14"/>
          </p:nvPr>
        </p:nvSpPr>
        <p:spPr>
          <a:xfrm>
            <a:off x="-1044350" y="1188720"/>
            <a:ext cx="889000" cy="1454150"/>
          </a:xfrm>
        </p:spPr>
        <p:txBody>
          <a:bodyPr/>
          <a:lstStyle>
            <a:lvl1pPr>
              <a:defRPr sz="500">
                <a:solidFill>
                  <a:schemeClr val="bg1"/>
                </a:solidFill>
              </a:defRPr>
            </a:lvl1pPr>
          </a:lstStyle>
          <a:p>
            <a:pPr lvl="0"/>
            <a:r>
              <a:rPr lang="en-US"/>
              <a:t>Click to edit Master text styles</a:t>
            </a:r>
          </a:p>
        </p:txBody>
      </p:sp>
      <p:sp>
        <p:nvSpPr>
          <p:cNvPr id="15" name="Text Placeholder 14">
            <a:extLst>
              <a:ext uri="{FF2B5EF4-FFF2-40B4-BE49-F238E27FC236}">
                <a16:creationId xmlns:a16="http://schemas.microsoft.com/office/drawing/2014/main" id="{5EA2D7E6-8170-4146-AFF4-D51D6FEAB066}"/>
              </a:ext>
            </a:extLst>
          </p:cNvPr>
          <p:cNvSpPr>
            <a:spLocks noGrp="1"/>
          </p:cNvSpPr>
          <p:nvPr>
            <p:ph type="body" sz="quarter" idx="15"/>
          </p:nvPr>
        </p:nvSpPr>
        <p:spPr>
          <a:xfrm>
            <a:off x="4908550" y="4605338"/>
            <a:ext cx="3643313" cy="768350"/>
          </a:xfrm>
        </p:spPr>
        <p:txBody>
          <a:bodyPr/>
          <a:lstStyle>
            <a:lvl1pPr>
              <a:defRPr sz="1500">
                <a:solidFill>
                  <a:srgbClr val="007FAC"/>
                </a:solidFill>
              </a:defRPr>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Tree>
    <p:extLst>
      <p:ext uri="{BB962C8B-B14F-4D97-AF65-F5344CB8AC3E}">
        <p14:creationId xmlns:p14="http://schemas.microsoft.com/office/powerpoint/2010/main" val="165061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7343-50AC-BB4B-AB10-4C328C8E2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C950D7-64B1-FE48-AB42-7A8A9CF098D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DD23BB-B778-B14D-A4A2-FA969448D07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1B90A8-C83D-B04F-A906-772A664655A5}"/>
              </a:ext>
            </a:extLst>
          </p:cNvPr>
          <p:cNvSpPr>
            <a:spLocks noGrp="1"/>
          </p:cNvSpPr>
          <p:nvPr>
            <p:ph type="dt" sz="half" idx="10"/>
          </p:nvPr>
        </p:nvSpPr>
        <p:spPr/>
        <p:txBody>
          <a:bodyPr/>
          <a:lstStyle/>
          <a:p>
            <a:r>
              <a:rPr lang="en-US"/>
              <a:t>Month Day Year</a:t>
            </a:r>
            <a:endParaRPr lang="en-US" dirty="0"/>
          </a:p>
        </p:txBody>
      </p:sp>
      <p:sp>
        <p:nvSpPr>
          <p:cNvPr id="6" name="Footer Placeholder 5">
            <a:extLst>
              <a:ext uri="{FF2B5EF4-FFF2-40B4-BE49-F238E27FC236}">
                <a16:creationId xmlns:a16="http://schemas.microsoft.com/office/drawing/2014/main" id="{09D9A10A-7566-D747-879F-635246EE9A9B}"/>
              </a:ext>
            </a:extLst>
          </p:cNvPr>
          <p:cNvSpPr>
            <a:spLocks noGrp="1"/>
          </p:cNvSpPr>
          <p:nvPr>
            <p:ph type="ftr" sz="quarter" idx="11"/>
          </p:nvPr>
        </p:nvSpPr>
        <p:spPr/>
        <p:txBody>
          <a:bodyPr/>
          <a:lstStyle/>
          <a:p>
            <a:r>
              <a:rPr lang="en-US"/>
              <a:t>Presentation Title | Office/BOD</a:t>
            </a:r>
            <a:endParaRPr lang="en-US" dirty="0"/>
          </a:p>
        </p:txBody>
      </p:sp>
      <p:sp>
        <p:nvSpPr>
          <p:cNvPr id="7" name="Slide Number Placeholder 6">
            <a:extLst>
              <a:ext uri="{FF2B5EF4-FFF2-40B4-BE49-F238E27FC236}">
                <a16:creationId xmlns:a16="http://schemas.microsoft.com/office/drawing/2014/main" id="{69117508-5D6C-404F-93C6-8B5FEC7CED75}"/>
              </a:ext>
            </a:extLst>
          </p:cNvPr>
          <p:cNvSpPr>
            <a:spLocks noGrp="1"/>
          </p:cNvSpPr>
          <p:nvPr>
            <p:ph type="sldNum" sz="quarter" idx="12"/>
          </p:nvPr>
        </p:nvSpPr>
        <p:spPr/>
        <p:txBody>
          <a:bodyPr/>
          <a:lstStyle/>
          <a:p>
            <a:r>
              <a:rPr lang="en-US"/>
              <a:t>Page </a:t>
            </a:r>
            <a:fld id="{781057C3-FDA3-B146-AA6C-F3C04E67C803}" type="slidenum">
              <a:rPr lang="en-US" smtClean="0"/>
              <a:pPr/>
              <a:t>‹#›</a:t>
            </a:fld>
            <a:endParaRPr lang="en-US" dirty="0"/>
          </a:p>
        </p:txBody>
      </p:sp>
    </p:spTree>
    <p:extLst>
      <p:ext uri="{BB962C8B-B14F-4D97-AF65-F5344CB8AC3E}">
        <p14:creationId xmlns:p14="http://schemas.microsoft.com/office/powerpoint/2010/main" val="12758920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3D1B-85C1-F948-A668-0E4A5C20A36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1DB475-2AB2-BB49-BB80-A515D1497F4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D2EE711-8DEF-024A-ACAD-8266F149638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8FC7FF-8CE8-E74D-829F-9EDD70F4FBA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FAE638C-043B-0640-8301-5EF9BE023B7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54EC68-18B2-2546-850B-66142410CA49}"/>
              </a:ext>
            </a:extLst>
          </p:cNvPr>
          <p:cNvSpPr>
            <a:spLocks noGrp="1"/>
          </p:cNvSpPr>
          <p:nvPr>
            <p:ph type="dt" sz="half" idx="10"/>
          </p:nvPr>
        </p:nvSpPr>
        <p:spPr/>
        <p:txBody>
          <a:bodyPr/>
          <a:lstStyle/>
          <a:p>
            <a:r>
              <a:rPr lang="en-US"/>
              <a:t>Month Day Year</a:t>
            </a:r>
            <a:endParaRPr lang="en-US" dirty="0"/>
          </a:p>
        </p:txBody>
      </p:sp>
      <p:sp>
        <p:nvSpPr>
          <p:cNvPr id="8" name="Footer Placeholder 7">
            <a:extLst>
              <a:ext uri="{FF2B5EF4-FFF2-40B4-BE49-F238E27FC236}">
                <a16:creationId xmlns:a16="http://schemas.microsoft.com/office/drawing/2014/main" id="{98771952-EC13-2C4F-9A5E-BFFF2266C319}"/>
              </a:ext>
            </a:extLst>
          </p:cNvPr>
          <p:cNvSpPr>
            <a:spLocks noGrp="1"/>
          </p:cNvSpPr>
          <p:nvPr>
            <p:ph type="ftr" sz="quarter" idx="11"/>
          </p:nvPr>
        </p:nvSpPr>
        <p:spPr/>
        <p:txBody>
          <a:bodyPr/>
          <a:lstStyle/>
          <a:p>
            <a:r>
              <a:rPr lang="en-US"/>
              <a:t>Presentation Title | Office/BOD</a:t>
            </a:r>
            <a:endParaRPr lang="en-US" dirty="0"/>
          </a:p>
        </p:txBody>
      </p:sp>
      <p:sp>
        <p:nvSpPr>
          <p:cNvPr id="9" name="Slide Number Placeholder 8">
            <a:extLst>
              <a:ext uri="{FF2B5EF4-FFF2-40B4-BE49-F238E27FC236}">
                <a16:creationId xmlns:a16="http://schemas.microsoft.com/office/drawing/2014/main" id="{9835A3F0-BAAB-844F-8CEA-20197BF35770}"/>
              </a:ext>
            </a:extLst>
          </p:cNvPr>
          <p:cNvSpPr>
            <a:spLocks noGrp="1"/>
          </p:cNvSpPr>
          <p:nvPr>
            <p:ph type="sldNum" sz="quarter" idx="12"/>
          </p:nvPr>
        </p:nvSpPr>
        <p:spPr/>
        <p:txBody>
          <a:bodyPr/>
          <a:lstStyle/>
          <a:p>
            <a:r>
              <a:rPr lang="en-US"/>
              <a:t>Page </a:t>
            </a:r>
            <a:fld id="{781057C3-FDA3-B146-AA6C-F3C04E67C803}" type="slidenum">
              <a:rPr lang="en-US" smtClean="0"/>
              <a:pPr/>
              <a:t>‹#›</a:t>
            </a:fld>
            <a:endParaRPr lang="en-US" dirty="0"/>
          </a:p>
        </p:txBody>
      </p:sp>
    </p:spTree>
    <p:extLst>
      <p:ext uri="{BB962C8B-B14F-4D97-AF65-F5344CB8AC3E}">
        <p14:creationId xmlns:p14="http://schemas.microsoft.com/office/powerpoint/2010/main" val="287650896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277A-4182-0F48-969A-CD157B690C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016C03-344F-1542-87A7-80389AE9E01D}"/>
              </a:ext>
            </a:extLst>
          </p:cNvPr>
          <p:cNvSpPr>
            <a:spLocks noGrp="1"/>
          </p:cNvSpPr>
          <p:nvPr>
            <p:ph type="dt" sz="half" idx="10"/>
          </p:nvPr>
        </p:nvSpPr>
        <p:spPr/>
        <p:txBody>
          <a:bodyPr/>
          <a:lstStyle/>
          <a:p>
            <a:r>
              <a:rPr lang="en-US"/>
              <a:t>Month Day Year</a:t>
            </a:r>
            <a:endParaRPr lang="en-US" dirty="0"/>
          </a:p>
        </p:txBody>
      </p:sp>
      <p:sp>
        <p:nvSpPr>
          <p:cNvPr id="4" name="Footer Placeholder 3">
            <a:extLst>
              <a:ext uri="{FF2B5EF4-FFF2-40B4-BE49-F238E27FC236}">
                <a16:creationId xmlns:a16="http://schemas.microsoft.com/office/drawing/2014/main" id="{896BFF7E-2B2F-0B48-87CA-965E0D0986B4}"/>
              </a:ext>
            </a:extLst>
          </p:cNvPr>
          <p:cNvSpPr>
            <a:spLocks noGrp="1"/>
          </p:cNvSpPr>
          <p:nvPr>
            <p:ph type="ftr" sz="quarter" idx="11"/>
          </p:nvPr>
        </p:nvSpPr>
        <p:spPr/>
        <p:txBody>
          <a:bodyPr/>
          <a:lstStyle/>
          <a:p>
            <a:r>
              <a:rPr lang="en-US"/>
              <a:t>Presentation Title | Office/BOD</a:t>
            </a:r>
            <a:endParaRPr lang="en-US" dirty="0"/>
          </a:p>
        </p:txBody>
      </p:sp>
      <p:sp>
        <p:nvSpPr>
          <p:cNvPr id="5" name="Slide Number Placeholder 4">
            <a:extLst>
              <a:ext uri="{FF2B5EF4-FFF2-40B4-BE49-F238E27FC236}">
                <a16:creationId xmlns:a16="http://schemas.microsoft.com/office/drawing/2014/main" id="{56F475E6-1E64-ED40-AE97-8837D6A65B4C}"/>
              </a:ext>
            </a:extLst>
          </p:cNvPr>
          <p:cNvSpPr>
            <a:spLocks noGrp="1"/>
          </p:cNvSpPr>
          <p:nvPr>
            <p:ph type="sldNum" sz="quarter" idx="12"/>
          </p:nvPr>
        </p:nvSpPr>
        <p:spPr/>
        <p:txBody>
          <a:bodyPr/>
          <a:lstStyle/>
          <a:p>
            <a:r>
              <a:rPr lang="en-US"/>
              <a:t>Page </a:t>
            </a:r>
            <a:fld id="{781057C3-FDA3-B146-AA6C-F3C04E67C803}" type="slidenum">
              <a:rPr lang="en-US" smtClean="0"/>
              <a:pPr/>
              <a:t>‹#›</a:t>
            </a:fld>
            <a:endParaRPr lang="en-US" dirty="0"/>
          </a:p>
        </p:txBody>
      </p:sp>
    </p:spTree>
    <p:extLst>
      <p:ext uri="{BB962C8B-B14F-4D97-AF65-F5344CB8AC3E}">
        <p14:creationId xmlns:p14="http://schemas.microsoft.com/office/powerpoint/2010/main" val="81957040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639B-5F2F-2A43-B55A-F985CD7C0362}"/>
              </a:ext>
            </a:extLst>
          </p:cNvPr>
          <p:cNvSpPr>
            <a:spLocks noGrp="1"/>
          </p:cNvSpPr>
          <p:nvPr>
            <p:ph type="dt" sz="half" idx="10"/>
          </p:nvPr>
        </p:nvSpPr>
        <p:spPr/>
        <p:txBody>
          <a:bodyPr/>
          <a:lstStyle/>
          <a:p>
            <a:r>
              <a:rPr lang="en-US"/>
              <a:t>Month Day Year</a:t>
            </a:r>
            <a:endParaRPr lang="en-US" dirty="0"/>
          </a:p>
        </p:txBody>
      </p:sp>
      <p:sp>
        <p:nvSpPr>
          <p:cNvPr id="3" name="Footer Placeholder 2">
            <a:extLst>
              <a:ext uri="{FF2B5EF4-FFF2-40B4-BE49-F238E27FC236}">
                <a16:creationId xmlns:a16="http://schemas.microsoft.com/office/drawing/2014/main" id="{6D5EC5EA-3A2D-4F45-BC3C-13585CFADCFB}"/>
              </a:ext>
            </a:extLst>
          </p:cNvPr>
          <p:cNvSpPr>
            <a:spLocks noGrp="1"/>
          </p:cNvSpPr>
          <p:nvPr>
            <p:ph type="ftr" sz="quarter" idx="11"/>
          </p:nvPr>
        </p:nvSpPr>
        <p:spPr/>
        <p:txBody>
          <a:bodyPr/>
          <a:lstStyle/>
          <a:p>
            <a:r>
              <a:rPr lang="en-US"/>
              <a:t>Presentation Title | Office/BOD</a:t>
            </a:r>
            <a:endParaRPr lang="en-US" dirty="0"/>
          </a:p>
        </p:txBody>
      </p:sp>
      <p:sp>
        <p:nvSpPr>
          <p:cNvPr id="4" name="Slide Number Placeholder 3">
            <a:extLst>
              <a:ext uri="{FF2B5EF4-FFF2-40B4-BE49-F238E27FC236}">
                <a16:creationId xmlns:a16="http://schemas.microsoft.com/office/drawing/2014/main" id="{4A4C197A-3C18-1A49-85EA-C8EB851A9312}"/>
              </a:ext>
            </a:extLst>
          </p:cNvPr>
          <p:cNvSpPr>
            <a:spLocks noGrp="1"/>
          </p:cNvSpPr>
          <p:nvPr>
            <p:ph type="sldNum" sz="quarter" idx="12"/>
          </p:nvPr>
        </p:nvSpPr>
        <p:spPr/>
        <p:txBody>
          <a:bodyPr/>
          <a:lstStyle/>
          <a:p>
            <a:r>
              <a:rPr lang="en-US"/>
              <a:t>Page </a:t>
            </a:r>
            <a:fld id="{781057C3-FDA3-B146-AA6C-F3C04E67C803}" type="slidenum">
              <a:rPr lang="en-US" smtClean="0"/>
              <a:pPr/>
              <a:t>‹#›</a:t>
            </a:fld>
            <a:endParaRPr lang="en-US" dirty="0"/>
          </a:p>
        </p:txBody>
      </p:sp>
    </p:spTree>
    <p:extLst>
      <p:ext uri="{BB962C8B-B14F-4D97-AF65-F5344CB8AC3E}">
        <p14:creationId xmlns:p14="http://schemas.microsoft.com/office/powerpoint/2010/main" val="3083307056"/>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ABDFC-2ED8-CE49-8765-78E5F769B8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080CC90-4B61-0941-BFB8-39EF574584B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3254F2-4578-7047-8119-B58349DE14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F2F355C-2427-2A44-BCF0-4D70E96497AC}"/>
              </a:ext>
            </a:extLst>
          </p:cNvPr>
          <p:cNvSpPr>
            <a:spLocks noGrp="1"/>
          </p:cNvSpPr>
          <p:nvPr>
            <p:ph type="dt" sz="half" idx="10"/>
          </p:nvPr>
        </p:nvSpPr>
        <p:spPr/>
        <p:txBody>
          <a:bodyPr/>
          <a:lstStyle/>
          <a:p>
            <a:r>
              <a:rPr lang="en-US"/>
              <a:t>Month Day Year</a:t>
            </a:r>
            <a:endParaRPr lang="en-US" dirty="0"/>
          </a:p>
        </p:txBody>
      </p:sp>
      <p:sp>
        <p:nvSpPr>
          <p:cNvPr id="6" name="Footer Placeholder 5">
            <a:extLst>
              <a:ext uri="{FF2B5EF4-FFF2-40B4-BE49-F238E27FC236}">
                <a16:creationId xmlns:a16="http://schemas.microsoft.com/office/drawing/2014/main" id="{DCCBDBB2-13A8-5A47-A86B-645FA405BAC5}"/>
              </a:ext>
            </a:extLst>
          </p:cNvPr>
          <p:cNvSpPr>
            <a:spLocks noGrp="1"/>
          </p:cNvSpPr>
          <p:nvPr>
            <p:ph type="ftr" sz="quarter" idx="11"/>
          </p:nvPr>
        </p:nvSpPr>
        <p:spPr/>
        <p:txBody>
          <a:bodyPr/>
          <a:lstStyle/>
          <a:p>
            <a:r>
              <a:rPr lang="en-US"/>
              <a:t>Presentation Title | Office/BOD</a:t>
            </a:r>
            <a:endParaRPr lang="en-US" dirty="0"/>
          </a:p>
        </p:txBody>
      </p:sp>
      <p:sp>
        <p:nvSpPr>
          <p:cNvPr id="7" name="Slide Number Placeholder 6">
            <a:extLst>
              <a:ext uri="{FF2B5EF4-FFF2-40B4-BE49-F238E27FC236}">
                <a16:creationId xmlns:a16="http://schemas.microsoft.com/office/drawing/2014/main" id="{0DBE9E22-20AD-AC4A-959F-D3402AF2C28A}"/>
              </a:ext>
            </a:extLst>
          </p:cNvPr>
          <p:cNvSpPr>
            <a:spLocks noGrp="1"/>
          </p:cNvSpPr>
          <p:nvPr>
            <p:ph type="sldNum" sz="quarter" idx="12"/>
          </p:nvPr>
        </p:nvSpPr>
        <p:spPr/>
        <p:txBody>
          <a:bodyPr/>
          <a:lstStyle/>
          <a:p>
            <a:r>
              <a:rPr lang="en-US"/>
              <a:t>Page </a:t>
            </a:r>
            <a:fld id="{781057C3-FDA3-B146-AA6C-F3C04E67C803}" type="slidenum">
              <a:rPr lang="en-US" smtClean="0"/>
              <a:pPr/>
              <a:t>‹#›</a:t>
            </a:fld>
            <a:endParaRPr lang="en-US" dirty="0"/>
          </a:p>
        </p:txBody>
      </p:sp>
    </p:spTree>
    <p:extLst>
      <p:ext uri="{BB962C8B-B14F-4D97-AF65-F5344CB8AC3E}">
        <p14:creationId xmlns:p14="http://schemas.microsoft.com/office/powerpoint/2010/main" val="135985479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3D64-F782-7A41-B8F0-07C00B90827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9BD8C8-640C-B942-82AB-AE78FAAC241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B95BC83-3037-9A47-92B3-C7E8F1B6D2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4B6EC2-04B1-6E40-9598-66BC811D9421}"/>
              </a:ext>
            </a:extLst>
          </p:cNvPr>
          <p:cNvSpPr>
            <a:spLocks noGrp="1"/>
          </p:cNvSpPr>
          <p:nvPr>
            <p:ph type="dt" sz="half" idx="10"/>
          </p:nvPr>
        </p:nvSpPr>
        <p:spPr/>
        <p:txBody>
          <a:bodyPr/>
          <a:lstStyle/>
          <a:p>
            <a:r>
              <a:rPr lang="en-US"/>
              <a:t>Month Day Year</a:t>
            </a:r>
            <a:endParaRPr lang="en-US" dirty="0"/>
          </a:p>
        </p:txBody>
      </p:sp>
      <p:sp>
        <p:nvSpPr>
          <p:cNvPr id="6" name="Footer Placeholder 5">
            <a:extLst>
              <a:ext uri="{FF2B5EF4-FFF2-40B4-BE49-F238E27FC236}">
                <a16:creationId xmlns:a16="http://schemas.microsoft.com/office/drawing/2014/main" id="{8164D2AC-0FB9-254D-BA2B-53972EFE5A24}"/>
              </a:ext>
            </a:extLst>
          </p:cNvPr>
          <p:cNvSpPr>
            <a:spLocks noGrp="1"/>
          </p:cNvSpPr>
          <p:nvPr>
            <p:ph type="ftr" sz="quarter" idx="11"/>
          </p:nvPr>
        </p:nvSpPr>
        <p:spPr/>
        <p:txBody>
          <a:bodyPr/>
          <a:lstStyle/>
          <a:p>
            <a:r>
              <a:rPr lang="en-US"/>
              <a:t>Presentation Title | Office/BOD</a:t>
            </a:r>
            <a:endParaRPr lang="en-US" dirty="0"/>
          </a:p>
        </p:txBody>
      </p:sp>
      <p:sp>
        <p:nvSpPr>
          <p:cNvPr id="7" name="Slide Number Placeholder 6">
            <a:extLst>
              <a:ext uri="{FF2B5EF4-FFF2-40B4-BE49-F238E27FC236}">
                <a16:creationId xmlns:a16="http://schemas.microsoft.com/office/drawing/2014/main" id="{ABBEBC77-DCBC-8343-83B8-64A23261C373}"/>
              </a:ext>
            </a:extLst>
          </p:cNvPr>
          <p:cNvSpPr>
            <a:spLocks noGrp="1"/>
          </p:cNvSpPr>
          <p:nvPr>
            <p:ph type="sldNum" sz="quarter" idx="12"/>
          </p:nvPr>
        </p:nvSpPr>
        <p:spPr/>
        <p:txBody>
          <a:bodyPr/>
          <a:lstStyle/>
          <a:p>
            <a:r>
              <a:rPr lang="en-US"/>
              <a:t>Page </a:t>
            </a:r>
            <a:fld id="{781057C3-FDA3-B146-AA6C-F3C04E67C803}" type="slidenum">
              <a:rPr lang="en-US" smtClean="0"/>
              <a:pPr/>
              <a:t>‹#›</a:t>
            </a:fld>
            <a:endParaRPr lang="en-US" dirty="0"/>
          </a:p>
        </p:txBody>
      </p:sp>
    </p:spTree>
    <p:extLst>
      <p:ext uri="{BB962C8B-B14F-4D97-AF65-F5344CB8AC3E}">
        <p14:creationId xmlns:p14="http://schemas.microsoft.com/office/powerpoint/2010/main" val="3246087438"/>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CF292C-E156-C640-B5D0-06D641A53FB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99CFE9-9304-4B4C-BF1A-475AF153F4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C8BB8-EEB4-4C49-B36C-B2772DD45AA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Month Day Year</a:t>
            </a:r>
            <a:endParaRPr lang="en-US" dirty="0"/>
          </a:p>
        </p:txBody>
      </p:sp>
      <p:sp>
        <p:nvSpPr>
          <p:cNvPr id="5" name="Footer Placeholder 4">
            <a:extLst>
              <a:ext uri="{FF2B5EF4-FFF2-40B4-BE49-F238E27FC236}">
                <a16:creationId xmlns:a16="http://schemas.microsoft.com/office/drawing/2014/main" id="{756912A7-F39C-4249-B660-DAFBFF78EAF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Presentation Title | Office/BOD</a:t>
            </a:r>
            <a:endParaRPr lang="en-US" dirty="0"/>
          </a:p>
        </p:txBody>
      </p:sp>
      <p:sp>
        <p:nvSpPr>
          <p:cNvPr id="6" name="Slide Number Placeholder 5">
            <a:extLst>
              <a:ext uri="{FF2B5EF4-FFF2-40B4-BE49-F238E27FC236}">
                <a16:creationId xmlns:a16="http://schemas.microsoft.com/office/drawing/2014/main" id="{FA16E8F1-96D2-1944-85E7-096F01CAFFC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Page </a:t>
            </a:r>
            <a:fld id="{781057C3-FDA3-B146-AA6C-F3C04E67C803}" type="slidenum">
              <a:rPr lang="en-US" smtClean="0"/>
              <a:pPr/>
              <a:t>‹#›</a:t>
            </a:fld>
            <a:endParaRPr lang="en-US" dirty="0"/>
          </a:p>
        </p:txBody>
      </p:sp>
    </p:spTree>
    <p:extLst>
      <p:ext uri="{BB962C8B-B14F-4D97-AF65-F5344CB8AC3E}">
        <p14:creationId xmlns:p14="http://schemas.microsoft.com/office/powerpoint/2010/main" val="155752662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691" r:id="rId14"/>
    <p:sldLayoutId id="2147483694" r:id="rId15"/>
    <p:sldLayoutId id="2147483695" r:id="rId16"/>
    <p:sldLayoutId id="2147483697" r:id="rId17"/>
    <p:sldLayoutId id="2147483699" r:id="rId18"/>
    <p:sldLayoutId id="2147483685" r:id="rId19"/>
    <p:sldLayoutId id="2147483676" r:id="rId20"/>
    <p:sldLayoutId id="2147483680" r:id="rId21"/>
    <p:sldLayoutId id="2147483700" r:id="rId22"/>
    <p:sldLayoutId id="2147483702" r:id="rId23"/>
    <p:sldLayoutId id="2147483704" r:id="rId24"/>
    <p:sldLayoutId id="2147483705" r:id="rId25"/>
    <p:sldLayoutId id="2147483707" r:id="rId26"/>
    <p:sldLayoutId id="2147483708" r:id="rId27"/>
    <p:sldLayoutId id="2147483710" r:id="rId28"/>
    <p:sldLayoutId id="2147483711" r:id="rId29"/>
    <p:sldLayoutId id="2147483712" r:id="rId30"/>
    <p:sldLayoutId id="2147483713" r:id="rId31"/>
    <p:sldLayoutId id="2147483714" r:id="rId3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8.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9.sv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comments" Target="../comments/comment1.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omments" Target="../comments/comment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420AB08C-684B-4171-A360-6D8A0DFAC003}"/>
              </a:ext>
            </a:extLst>
          </p:cNvPr>
          <p:cNvSpPr>
            <a:spLocks noGrp="1"/>
          </p:cNvSpPr>
          <p:nvPr>
            <p:ph type="ctrTitle"/>
          </p:nvPr>
        </p:nvSpPr>
        <p:spPr/>
        <p:txBody>
          <a:bodyPr/>
          <a:lstStyle/>
          <a:p>
            <a:r>
              <a:rPr lang="en-US" dirty="0"/>
              <a:t>Title Slide</a:t>
            </a:r>
            <a:br>
              <a:rPr lang="en-US" dirty="0"/>
            </a:br>
            <a:endParaRPr lang="en-US" dirty="0"/>
          </a:p>
        </p:txBody>
      </p:sp>
      <p:sp>
        <p:nvSpPr>
          <p:cNvPr id="2" name="TextBox 1">
            <a:extLst>
              <a:ext uri="{FF2B5EF4-FFF2-40B4-BE49-F238E27FC236}">
                <a16:creationId xmlns:a16="http://schemas.microsoft.com/office/drawing/2014/main" id="{27A9E3A1-B2DF-4F99-AA6D-AC26EBE4FB54}"/>
              </a:ext>
            </a:extLst>
          </p:cNvPr>
          <p:cNvSpPr txBox="1"/>
          <p:nvPr/>
        </p:nvSpPr>
        <p:spPr>
          <a:xfrm>
            <a:off x="352697" y="2063931"/>
            <a:ext cx="8370061" cy="1938992"/>
          </a:xfrm>
          <a:prstGeom prst="rect">
            <a:avLst/>
          </a:prstGeom>
          <a:noFill/>
        </p:spPr>
        <p:txBody>
          <a:bodyPr wrap="square" rtlCol="0">
            <a:spAutoFit/>
          </a:bodyPr>
          <a:lstStyle/>
          <a:p>
            <a:pPr algn="ctr"/>
            <a:r>
              <a:rPr lang="en-US" sz="4000" dirty="0">
                <a:solidFill>
                  <a:schemeClr val="accent1">
                    <a:lumMod val="50000"/>
                  </a:schemeClr>
                </a:solidFill>
                <a:latin typeface="Arial Nova" panose="020B0504020202020204" pitchFamily="34" charset="0"/>
              </a:rPr>
              <a:t>How</a:t>
            </a:r>
            <a:r>
              <a:rPr lang="en-US" sz="4000" dirty="0">
                <a:solidFill>
                  <a:schemeClr val="accent1">
                    <a:lumMod val="50000"/>
                  </a:schemeClr>
                </a:solidFill>
                <a:latin typeface="Arial Rounded MT Bold" panose="020F0704030504030204" pitchFamily="34" charset="0"/>
              </a:rPr>
              <a:t> </a:t>
            </a:r>
            <a:r>
              <a:rPr lang="en-US" sz="4000" dirty="0">
                <a:solidFill>
                  <a:schemeClr val="accent1">
                    <a:lumMod val="50000"/>
                  </a:schemeClr>
                </a:solidFill>
                <a:latin typeface="Arial Nova" panose="020B0504020202020204" pitchFamily="34" charset="0"/>
              </a:rPr>
              <a:t>Feedback and Plain Language Helped the IRS Respond to</a:t>
            </a:r>
          </a:p>
          <a:p>
            <a:endParaRPr lang="en-US" sz="4000" dirty="0">
              <a:solidFill>
                <a:schemeClr val="accent1">
                  <a:lumMod val="50000"/>
                </a:schemeClr>
              </a:solidFill>
              <a:latin typeface="Arial Nova" panose="020B0504020202020204" pitchFamily="34" charset="0"/>
            </a:endParaRPr>
          </a:p>
        </p:txBody>
      </p:sp>
      <p:sp>
        <p:nvSpPr>
          <p:cNvPr id="7" name="TextBox 6">
            <a:extLst>
              <a:ext uri="{FF2B5EF4-FFF2-40B4-BE49-F238E27FC236}">
                <a16:creationId xmlns:a16="http://schemas.microsoft.com/office/drawing/2014/main" id="{8CD9FD97-E519-4E57-8DA4-D3CD12F66A00}"/>
              </a:ext>
            </a:extLst>
          </p:cNvPr>
          <p:cNvSpPr txBox="1"/>
          <p:nvPr/>
        </p:nvSpPr>
        <p:spPr>
          <a:xfrm>
            <a:off x="3274189" y="3455985"/>
            <a:ext cx="2598788" cy="707886"/>
          </a:xfrm>
          <a:prstGeom prst="rect">
            <a:avLst/>
          </a:prstGeom>
          <a:noFill/>
        </p:spPr>
        <p:txBody>
          <a:bodyPr wrap="none" rtlCol="0">
            <a:spAutoFit/>
          </a:bodyPr>
          <a:lstStyle/>
          <a:p>
            <a:pPr algn="ctr"/>
            <a:r>
              <a:rPr lang="en-US" sz="4000" b="1" dirty="0">
                <a:solidFill>
                  <a:schemeClr val="accent1">
                    <a:lumMod val="50000"/>
                  </a:schemeClr>
                </a:solidFill>
                <a:latin typeface="Arial Nova" panose="020B0504020202020204" pitchFamily="34" charset="0"/>
              </a:rPr>
              <a:t>COVID-19</a:t>
            </a:r>
          </a:p>
        </p:txBody>
      </p:sp>
    </p:spTree>
    <p:extLst>
      <p:ext uri="{BB962C8B-B14F-4D97-AF65-F5344CB8AC3E}">
        <p14:creationId xmlns:p14="http://schemas.microsoft.com/office/powerpoint/2010/main" val="399125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76C2D816-CC21-403C-9501-B023EB87072B}"/>
              </a:ext>
            </a:extLst>
          </p:cNvPr>
          <p:cNvSpPr>
            <a:spLocks noGrp="1"/>
          </p:cNvSpPr>
          <p:nvPr>
            <p:ph type="title"/>
          </p:nvPr>
        </p:nvSpPr>
        <p:spPr/>
        <p:txBody>
          <a:bodyPr/>
          <a:lstStyle/>
          <a:p>
            <a:r>
              <a:rPr lang="en-US" dirty="0"/>
              <a:t>Collaborative</a:t>
            </a:r>
            <a:r>
              <a:rPr lang="en-US" baseline="0" dirty="0"/>
              <a:t> Review Process</a:t>
            </a:r>
            <a:endParaRPr lang="en-US" dirty="0"/>
          </a:p>
        </p:txBody>
      </p:sp>
      <p:grpSp>
        <p:nvGrpSpPr>
          <p:cNvPr id="7" name="Group 6" descr="A graphic and the words expedited review process.">
            <a:extLst>
              <a:ext uri="{FF2B5EF4-FFF2-40B4-BE49-F238E27FC236}">
                <a16:creationId xmlns:a16="http://schemas.microsoft.com/office/drawing/2014/main" id="{2C2E4CDA-E878-444A-8413-093348D6C914}"/>
              </a:ext>
            </a:extLst>
          </p:cNvPr>
          <p:cNvGrpSpPr/>
          <p:nvPr/>
        </p:nvGrpSpPr>
        <p:grpSpPr>
          <a:xfrm>
            <a:off x="4648044" y="2123798"/>
            <a:ext cx="1930400" cy="3861334"/>
            <a:chOff x="4525086" y="2123798"/>
            <a:chExt cx="1930400" cy="3861334"/>
          </a:xfrm>
        </p:grpSpPr>
        <p:pic>
          <p:nvPicPr>
            <p:cNvPr id="3" name="Graphic 2" descr="Graphic of a government building">
              <a:extLst>
                <a:ext uri="{FF2B5EF4-FFF2-40B4-BE49-F238E27FC236}">
                  <a16:creationId xmlns:a16="http://schemas.microsoft.com/office/drawing/2014/main" id="{05F03024-8068-4242-91FF-954852F03A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206" y="2123798"/>
              <a:ext cx="1280160" cy="1280160"/>
            </a:xfrm>
            <a:prstGeom prst="rect">
              <a:avLst/>
            </a:prstGeom>
          </p:spPr>
        </p:pic>
        <p:sp>
          <p:nvSpPr>
            <p:cNvPr id="24" name="Content Placeholder 3">
              <a:extLst>
                <a:ext uri="{FF2B5EF4-FFF2-40B4-BE49-F238E27FC236}">
                  <a16:creationId xmlns:a16="http://schemas.microsoft.com/office/drawing/2014/main" id="{CDEBB0E7-8E71-4D41-83AA-9B74C965970C}"/>
                </a:ext>
              </a:extLst>
            </p:cNvPr>
            <p:cNvSpPr txBox="1">
              <a:spLocks/>
            </p:cNvSpPr>
            <p:nvPr/>
          </p:nvSpPr>
          <p:spPr>
            <a:xfrm>
              <a:off x="4525086" y="3397960"/>
              <a:ext cx="1930400" cy="2587172"/>
            </a:xfrm>
            <a:prstGeom prst="rect">
              <a:avLst/>
            </a:prstGeom>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0A3161"/>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0" dirty="0"/>
                <a:t>Review </a:t>
              </a:r>
            </a:p>
            <a:p>
              <a:pPr>
                <a:lnSpc>
                  <a:spcPct val="100000"/>
                </a:lnSpc>
                <a:spcBef>
                  <a:spcPts val="0"/>
                </a:spcBef>
              </a:pPr>
              <a:r>
                <a:rPr lang="en-US" sz="2000" b="0" dirty="0"/>
                <a:t>with our stakeholders</a:t>
              </a:r>
            </a:p>
          </p:txBody>
        </p:sp>
      </p:grpSp>
      <p:grpSp>
        <p:nvGrpSpPr>
          <p:cNvPr id="2" name="Group 1" descr="A graphic and the words morning metrics and media review.&#10;">
            <a:extLst>
              <a:ext uri="{FF2B5EF4-FFF2-40B4-BE49-F238E27FC236}">
                <a16:creationId xmlns:a16="http://schemas.microsoft.com/office/drawing/2014/main" id="{0486B021-8CC6-44C3-B125-EA5B93976341}"/>
              </a:ext>
            </a:extLst>
          </p:cNvPr>
          <p:cNvGrpSpPr/>
          <p:nvPr/>
        </p:nvGrpSpPr>
        <p:grpSpPr>
          <a:xfrm>
            <a:off x="415192" y="2123798"/>
            <a:ext cx="1930400" cy="3688279"/>
            <a:chOff x="415192" y="2123798"/>
            <a:chExt cx="1930400" cy="3688279"/>
          </a:xfrm>
        </p:grpSpPr>
        <p:sp>
          <p:nvSpPr>
            <p:cNvPr id="21" name="Content Placeholder 3">
              <a:extLst>
                <a:ext uri="{FF2B5EF4-FFF2-40B4-BE49-F238E27FC236}">
                  <a16:creationId xmlns:a16="http://schemas.microsoft.com/office/drawing/2014/main" id="{E8E116FB-FE4A-DE41-A406-6CBCD5A4B737}"/>
                </a:ext>
              </a:extLst>
            </p:cNvPr>
            <p:cNvSpPr txBox="1">
              <a:spLocks/>
            </p:cNvSpPr>
            <p:nvPr/>
          </p:nvSpPr>
          <p:spPr>
            <a:xfrm>
              <a:off x="415192" y="3397960"/>
              <a:ext cx="1930400" cy="2414117"/>
            </a:xfrm>
            <a:prstGeom prst="rect">
              <a:avLst/>
            </a:prstGeom>
            <a:ln>
              <a:noFill/>
            </a:ln>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0A3161"/>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US" sz="2000" b="0" dirty="0"/>
                <a:t>Listen</a:t>
              </a:r>
            </a:p>
            <a:p>
              <a:pPr>
                <a:lnSpc>
                  <a:spcPct val="100000"/>
                </a:lnSpc>
                <a:spcBef>
                  <a:spcPts val="0"/>
                </a:spcBef>
                <a:spcAft>
                  <a:spcPts val="0"/>
                </a:spcAft>
              </a:pPr>
              <a:r>
                <a:rPr lang="en-US" sz="2000" b="0" dirty="0"/>
                <a:t>to what people are saying</a:t>
              </a:r>
            </a:p>
          </p:txBody>
        </p:sp>
        <p:pic>
          <p:nvPicPr>
            <p:cNvPr id="4" name="Graphic 3" descr="Graphic of chart graph">
              <a:extLst>
                <a:ext uri="{FF2B5EF4-FFF2-40B4-BE49-F238E27FC236}">
                  <a16:creationId xmlns:a16="http://schemas.microsoft.com/office/drawing/2014/main" id="{9AC9C1AE-7B9D-4876-8A5C-657E72E424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312" y="2123798"/>
              <a:ext cx="1280160" cy="1280160"/>
            </a:xfrm>
            <a:prstGeom prst="rect">
              <a:avLst/>
            </a:prstGeom>
          </p:spPr>
        </p:pic>
      </p:grpSp>
      <p:grpSp>
        <p:nvGrpSpPr>
          <p:cNvPr id="6" name="Group 5" descr="A graphic and the words evening action and decision summary.&#10;">
            <a:extLst>
              <a:ext uri="{FF2B5EF4-FFF2-40B4-BE49-F238E27FC236}">
                <a16:creationId xmlns:a16="http://schemas.microsoft.com/office/drawing/2014/main" id="{9DC85595-C785-4B77-9CBC-65A1D0F7EB07}"/>
              </a:ext>
            </a:extLst>
          </p:cNvPr>
          <p:cNvGrpSpPr/>
          <p:nvPr/>
        </p:nvGrpSpPr>
        <p:grpSpPr>
          <a:xfrm>
            <a:off x="6741004" y="2123798"/>
            <a:ext cx="1930400" cy="3290430"/>
            <a:chOff x="6741004" y="2123798"/>
            <a:chExt cx="1930400" cy="3290430"/>
          </a:xfrm>
        </p:grpSpPr>
        <p:pic>
          <p:nvPicPr>
            <p:cNvPr id="17" name="Graphic 16" descr="Graphic of a list">
              <a:extLst>
                <a:ext uri="{FF2B5EF4-FFF2-40B4-BE49-F238E27FC236}">
                  <a16:creationId xmlns:a16="http://schemas.microsoft.com/office/drawing/2014/main" id="{877F2CAF-D489-4B8F-8C6D-4C65A49BD0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66124" y="2123798"/>
              <a:ext cx="1280160" cy="1280160"/>
            </a:xfrm>
            <a:prstGeom prst="rect">
              <a:avLst/>
            </a:prstGeom>
          </p:spPr>
        </p:pic>
        <p:sp>
          <p:nvSpPr>
            <p:cNvPr id="22" name="Content Placeholder 3">
              <a:extLst>
                <a:ext uri="{FF2B5EF4-FFF2-40B4-BE49-F238E27FC236}">
                  <a16:creationId xmlns:a16="http://schemas.microsoft.com/office/drawing/2014/main" id="{3CD91094-E1E7-4CAE-88B6-40E1C5FF7CAD}"/>
                </a:ext>
              </a:extLst>
            </p:cNvPr>
            <p:cNvSpPr txBox="1">
              <a:spLocks/>
            </p:cNvSpPr>
            <p:nvPr/>
          </p:nvSpPr>
          <p:spPr>
            <a:xfrm>
              <a:off x="6741004" y="3394406"/>
              <a:ext cx="1930400" cy="2019822"/>
            </a:xfrm>
            <a:prstGeom prst="rect">
              <a:avLst/>
            </a:prstGeom>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0A3161"/>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0" dirty="0"/>
                <a:t>Share </a:t>
              </a:r>
            </a:p>
            <a:p>
              <a:pPr>
                <a:lnSpc>
                  <a:spcPct val="100000"/>
                </a:lnSpc>
                <a:spcBef>
                  <a:spcPts val="0"/>
                </a:spcBef>
              </a:pPr>
              <a:r>
                <a:rPr lang="en-US" sz="2000" b="0" dirty="0"/>
                <a:t>daily actions and decisions</a:t>
              </a:r>
            </a:p>
          </p:txBody>
        </p:sp>
      </p:grpSp>
      <p:sp>
        <p:nvSpPr>
          <p:cNvPr id="15" name="Content Placeholder 3">
            <a:extLst>
              <a:ext uri="{FF2B5EF4-FFF2-40B4-BE49-F238E27FC236}">
                <a16:creationId xmlns:a16="http://schemas.microsoft.com/office/drawing/2014/main" id="{A5F495D6-A7F4-4D30-B424-DDB5AE1A54FE}"/>
              </a:ext>
            </a:extLst>
          </p:cNvPr>
          <p:cNvSpPr txBox="1">
            <a:spLocks/>
          </p:cNvSpPr>
          <p:nvPr/>
        </p:nvSpPr>
        <p:spPr>
          <a:xfrm>
            <a:off x="891348" y="872868"/>
            <a:ext cx="7338252" cy="1125807"/>
          </a:xfrm>
          <a:prstGeom prst="rect">
            <a:avLst/>
          </a:prstGeom>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0A3161"/>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Collaborative Review Process</a:t>
            </a:r>
          </a:p>
        </p:txBody>
      </p:sp>
      <p:sp>
        <p:nvSpPr>
          <p:cNvPr id="25" name="Rectangle 24">
            <a:extLst>
              <a:ext uri="{FF2B5EF4-FFF2-40B4-BE49-F238E27FC236}">
                <a16:creationId xmlns:a16="http://schemas.microsoft.com/office/drawing/2014/main" id="{A87D69E8-27EB-4DCC-BB37-02CAB697F98C}"/>
              </a:ext>
              <a:ext uri="{C183D7F6-B498-43B3-948B-1728B52AA6E4}">
                <adec:decorative xmlns:adec="http://schemas.microsoft.com/office/drawing/2017/decorative" val="1"/>
              </a:ext>
            </a:extLst>
          </p:cNvPr>
          <p:cNvSpPr/>
          <p:nvPr/>
        </p:nvSpPr>
        <p:spPr>
          <a:xfrm>
            <a:off x="0" y="6543927"/>
            <a:ext cx="9217742" cy="314073"/>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0534DEB-DC96-4E59-8BC7-8C461485572C}"/>
              </a:ext>
              <a:ext uri="{C183D7F6-B498-43B3-948B-1728B52AA6E4}">
                <adec:decorative xmlns:adec="http://schemas.microsoft.com/office/drawing/2017/decorative" val="1"/>
              </a:ext>
            </a:extLst>
          </p:cNvPr>
          <p:cNvCxnSpPr/>
          <p:nvPr/>
        </p:nvCxnSpPr>
        <p:spPr>
          <a:xfrm>
            <a:off x="2372865" y="6822284"/>
            <a:ext cx="5204128" cy="0"/>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95BD769E-FDE2-4AEB-A036-D787FDC38404}"/>
              </a:ext>
              <a:ext uri="{C183D7F6-B498-43B3-948B-1728B52AA6E4}">
                <adec:decorative xmlns:adec="http://schemas.microsoft.com/office/drawing/2017/decorative" val="1"/>
              </a:ext>
            </a:extLst>
          </p:cNvPr>
          <p:cNvCxnSpPr>
            <a:cxnSpLocks/>
          </p:cNvCxnSpPr>
          <p:nvPr/>
        </p:nvCxnSpPr>
        <p:spPr>
          <a:xfrm>
            <a:off x="-379228" y="6590527"/>
            <a:ext cx="967208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DE2C16A9-2809-4F44-A344-3DE18F1B1610}"/>
              </a:ext>
              <a:ext uri="{C183D7F6-B498-43B3-948B-1728B52AA6E4}">
                <adec:decorative xmlns:adec="http://schemas.microsoft.com/office/drawing/2017/decorative" val="1"/>
              </a:ext>
            </a:extLst>
          </p:cNvPr>
          <p:cNvCxnSpPr>
            <a:cxnSpLocks/>
          </p:cNvCxnSpPr>
          <p:nvPr/>
        </p:nvCxnSpPr>
        <p:spPr>
          <a:xfrm flipV="1">
            <a:off x="-886470" y="6588082"/>
            <a:ext cx="10467833" cy="140"/>
          </a:xfrm>
          <a:prstGeom prst="line">
            <a:avLst/>
          </a:prstGeom>
          <a:ln w="28575">
            <a:solidFill>
              <a:srgbClr val="B21941"/>
            </a:solidFill>
          </a:ln>
        </p:spPr>
        <p:style>
          <a:lnRef idx="3">
            <a:schemeClr val="dk1"/>
          </a:lnRef>
          <a:fillRef idx="0">
            <a:schemeClr val="dk1"/>
          </a:fillRef>
          <a:effectRef idx="2">
            <a:schemeClr val="dk1"/>
          </a:effectRef>
          <a:fontRef idx="minor">
            <a:schemeClr val="tx1"/>
          </a:fontRef>
        </p:style>
      </p:cxnSp>
      <p:grpSp>
        <p:nvGrpSpPr>
          <p:cNvPr id="5" name="Group 4" descr="a graphic and the words afternoon content working sessions.&#10;">
            <a:extLst>
              <a:ext uri="{FF2B5EF4-FFF2-40B4-BE49-F238E27FC236}">
                <a16:creationId xmlns:a16="http://schemas.microsoft.com/office/drawing/2014/main" id="{702674E0-4925-4F1B-9C5D-1447F2A8DBBE}"/>
              </a:ext>
            </a:extLst>
          </p:cNvPr>
          <p:cNvGrpSpPr/>
          <p:nvPr/>
        </p:nvGrpSpPr>
        <p:grpSpPr>
          <a:xfrm>
            <a:off x="2627492" y="2091546"/>
            <a:ext cx="1930400" cy="3893586"/>
            <a:chOff x="2627492" y="2091546"/>
            <a:chExt cx="1930400" cy="3893586"/>
          </a:xfrm>
        </p:grpSpPr>
        <p:pic>
          <p:nvPicPr>
            <p:cNvPr id="30" name="Graphic 29" descr="Graphic of a meeting">
              <a:extLst>
                <a:ext uri="{FF2B5EF4-FFF2-40B4-BE49-F238E27FC236}">
                  <a16:creationId xmlns:a16="http://schemas.microsoft.com/office/drawing/2014/main" id="{6AB33027-5770-46C1-942A-FCA377342F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04423" y="2091546"/>
              <a:ext cx="1280160" cy="1280160"/>
            </a:xfrm>
            <a:prstGeom prst="rect">
              <a:avLst/>
            </a:prstGeom>
          </p:spPr>
        </p:pic>
        <p:sp>
          <p:nvSpPr>
            <p:cNvPr id="31" name="Content Placeholder 3">
              <a:extLst>
                <a:ext uri="{FF2B5EF4-FFF2-40B4-BE49-F238E27FC236}">
                  <a16:creationId xmlns:a16="http://schemas.microsoft.com/office/drawing/2014/main" id="{27A56E7D-4B2A-4439-8CF4-2E8BC9C12BC3}"/>
                </a:ext>
              </a:extLst>
            </p:cNvPr>
            <p:cNvSpPr txBox="1">
              <a:spLocks/>
            </p:cNvSpPr>
            <p:nvPr/>
          </p:nvSpPr>
          <p:spPr>
            <a:xfrm>
              <a:off x="2627492" y="3397960"/>
              <a:ext cx="1930400" cy="2587172"/>
            </a:xfrm>
            <a:prstGeom prst="rect">
              <a:avLst/>
            </a:prstGeom>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0A3161"/>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0" dirty="0"/>
                <a:t>Respond </a:t>
              </a:r>
            </a:p>
            <a:p>
              <a:pPr>
                <a:lnSpc>
                  <a:spcPct val="100000"/>
                </a:lnSpc>
                <a:spcBef>
                  <a:spcPts val="0"/>
                </a:spcBef>
              </a:pPr>
              <a:r>
                <a:rPr lang="en-US" sz="2000" b="0" dirty="0"/>
                <a:t>to their feedback</a:t>
              </a:r>
            </a:p>
          </p:txBody>
        </p:sp>
      </p:grpSp>
      <p:sp>
        <p:nvSpPr>
          <p:cNvPr id="19" name="TextBox 18">
            <a:extLst>
              <a:ext uri="{FF2B5EF4-FFF2-40B4-BE49-F238E27FC236}">
                <a16:creationId xmlns:a16="http://schemas.microsoft.com/office/drawing/2014/main" id="{827AD546-CD29-4077-A542-3E13A20767FB}"/>
              </a:ext>
            </a:extLst>
          </p:cNvPr>
          <p:cNvSpPr txBox="1"/>
          <p:nvPr/>
        </p:nvSpPr>
        <p:spPr>
          <a:xfrm>
            <a:off x="172338" y="5956183"/>
            <a:ext cx="568630" cy="369332"/>
          </a:xfrm>
          <a:prstGeom prst="rect">
            <a:avLst/>
          </a:prstGeom>
          <a:noFill/>
        </p:spPr>
        <p:txBody>
          <a:bodyPr wrap="square" rtlCol="0">
            <a:spAutoFit/>
          </a:bodyPr>
          <a:lstStyle/>
          <a:p>
            <a:fld id="{0F99F1B6-5D0B-4DF0-A045-355045D3E59E}" type="slidenum">
              <a:rPr lang="en-US" smtClean="0"/>
              <a:t>10</a:t>
            </a:fld>
            <a:endParaRPr lang="en-US" dirty="0"/>
          </a:p>
        </p:txBody>
      </p:sp>
    </p:spTree>
    <p:extLst>
      <p:ext uri="{BB962C8B-B14F-4D97-AF65-F5344CB8AC3E}">
        <p14:creationId xmlns:p14="http://schemas.microsoft.com/office/powerpoint/2010/main" val="278525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C839CF26-BB5E-4A7E-B235-27CE5F017D4A}"/>
              </a:ext>
            </a:extLst>
          </p:cNvPr>
          <p:cNvSpPr>
            <a:spLocks noGrp="1"/>
          </p:cNvSpPr>
          <p:nvPr>
            <p:ph type="title"/>
          </p:nvPr>
        </p:nvSpPr>
        <p:spPr/>
        <p:txBody>
          <a:bodyPr/>
          <a:lstStyle/>
          <a:p>
            <a:r>
              <a:rPr lang="en-US" dirty="0"/>
              <a:t>Case Study:</a:t>
            </a:r>
            <a:r>
              <a:rPr lang="en-US" baseline="0" dirty="0"/>
              <a:t> Meta Descriptions and Best Bets</a:t>
            </a:r>
            <a:endParaRPr lang="en-US" dirty="0"/>
          </a:p>
        </p:txBody>
      </p:sp>
      <p:sp>
        <p:nvSpPr>
          <p:cNvPr id="6" name="Rectangle 5" descr="A screen shot of the content management system showing fields for the term economic impact statements.&#10;">
            <a:extLst>
              <a:ext uri="{FF2B5EF4-FFF2-40B4-BE49-F238E27FC236}">
                <a16:creationId xmlns:a16="http://schemas.microsoft.com/office/drawing/2014/main" id="{752CD062-DCB0-40A0-B330-03ABF8882E33}"/>
              </a:ext>
            </a:extLst>
          </p:cNvPr>
          <p:cNvSpPr/>
          <p:nvPr/>
        </p:nvSpPr>
        <p:spPr>
          <a:xfrm>
            <a:off x="0" y="6543927"/>
            <a:ext cx="9217742" cy="314073"/>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4EB300F-5047-466C-A5F9-E8C2630B9116}"/>
              </a:ext>
              <a:ext uri="{C183D7F6-B498-43B3-948B-1728B52AA6E4}">
                <adec:decorative xmlns:adec="http://schemas.microsoft.com/office/drawing/2017/decorative" val="1"/>
              </a:ext>
            </a:extLst>
          </p:cNvPr>
          <p:cNvCxnSpPr/>
          <p:nvPr/>
        </p:nvCxnSpPr>
        <p:spPr>
          <a:xfrm>
            <a:off x="2372865" y="6822284"/>
            <a:ext cx="5204128" cy="0"/>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EBF2018C-5F4F-4BCA-9489-7FDE23968D9F}"/>
              </a:ext>
              <a:ext uri="{C183D7F6-B498-43B3-948B-1728B52AA6E4}">
                <adec:decorative xmlns:adec="http://schemas.microsoft.com/office/drawing/2017/decorative" val="1"/>
              </a:ext>
            </a:extLst>
          </p:cNvPr>
          <p:cNvCxnSpPr>
            <a:cxnSpLocks/>
          </p:cNvCxnSpPr>
          <p:nvPr/>
        </p:nvCxnSpPr>
        <p:spPr>
          <a:xfrm>
            <a:off x="-379228" y="6590527"/>
            <a:ext cx="967208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05858D62-84B0-46D9-BB8B-D2B1D6F0989D}"/>
              </a:ext>
              <a:ext uri="{C183D7F6-B498-43B3-948B-1728B52AA6E4}">
                <adec:decorative xmlns:adec="http://schemas.microsoft.com/office/drawing/2017/decorative" val="1"/>
              </a:ext>
            </a:extLst>
          </p:cNvPr>
          <p:cNvCxnSpPr>
            <a:cxnSpLocks/>
          </p:cNvCxnSpPr>
          <p:nvPr/>
        </p:nvCxnSpPr>
        <p:spPr>
          <a:xfrm flipV="1">
            <a:off x="-886470" y="6588082"/>
            <a:ext cx="10467833" cy="140"/>
          </a:xfrm>
          <a:prstGeom prst="line">
            <a:avLst/>
          </a:prstGeom>
          <a:ln w="28575">
            <a:solidFill>
              <a:srgbClr val="B21941"/>
            </a:solidFill>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0E52FE6E-39EA-4FF5-BA28-EDE675F2354A}"/>
              </a:ext>
            </a:extLst>
          </p:cNvPr>
          <p:cNvSpPr txBox="1"/>
          <p:nvPr/>
        </p:nvSpPr>
        <p:spPr>
          <a:xfrm>
            <a:off x="414939" y="408434"/>
            <a:ext cx="7878161" cy="1015663"/>
          </a:xfrm>
          <a:prstGeom prst="rect">
            <a:avLst/>
          </a:prstGeom>
          <a:noFill/>
        </p:spPr>
        <p:txBody>
          <a:bodyPr wrap="square" rtlCol="0">
            <a:spAutoFit/>
          </a:bodyPr>
          <a:lstStyle/>
          <a:p>
            <a:pPr algn="ctr"/>
            <a:r>
              <a:rPr lang="en-US" sz="3000" b="1" dirty="0">
                <a:solidFill>
                  <a:srgbClr val="002060"/>
                </a:solidFill>
                <a:latin typeface="Arial" panose="020B0604020202020204" pitchFamily="34" charset="0"/>
                <a:cs typeface="Arial" panose="020B0604020202020204" pitchFamily="34" charset="0"/>
              </a:rPr>
              <a:t>Example: </a:t>
            </a:r>
          </a:p>
          <a:p>
            <a:pPr algn="ctr"/>
            <a:r>
              <a:rPr lang="en-US" sz="3000" b="1" dirty="0">
                <a:solidFill>
                  <a:srgbClr val="002060"/>
                </a:solidFill>
                <a:latin typeface="Arial" panose="020B0604020202020204" pitchFamily="34" charset="0"/>
                <a:cs typeface="Arial" panose="020B0604020202020204" pitchFamily="34" charset="0"/>
              </a:rPr>
              <a:t>Meta Descriptions and Best Bets</a:t>
            </a:r>
          </a:p>
        </p:txBody>
      </p:sp>
      <p:pic>
        <p:nvPicPr>
          <p:cNvPr id="15" name="Picture 14" descr="Screenshot of top Google searches for irs showing IRS form 990 and IRS stimulus as the two top searches.">
            <a:extLst>
              <a:ext uri="{FF2B5EF4-FFF2-40B4-BE49-F238E27FC236}">
                <a16:creationId xmlns:a16="http://schemas.microsoft.com/office/drawing/2014/main" id="{7F4A11BD-7B5F-403C-BC7E-DF3A23A38A54}"/>
              </a:ext>
            </a:extLst>
          </p:cNvPr>
          <p:cNvPicPr>
            <a:picLocks noChangeAspect="1"/>
          </p:cNvPicPr>
          <p:nvPr/>
        </p:nvPicPr>
        <p:blipFill rotWithShape="1">
          <a:blip r:embed="rId3"/>
          <a:srcRect l="5687" t="4651" r="4889" b="6939"/>
          <a:stretch/>
        </p:blipFill>
        <p:spPr>
          <a:xfrm>
            <a:off x="180544" y="1690689"/>
            <a:ext cx="3690511" cy="3602121"/>
          </a:xfrm>
          <a:prstGeom prst="rect">
            <a:avLst/>
          </a:prstGeom>
          <a:effectLst>
            <a:outerShdw blurRad="177800" dist="38100" dir="2700000" sx="101000" sy="101000" algn="tl" rotWithShape="0">
              <a:prstClr val="black">
                <a:alpha val="13000"/>
              </a:prstClr>
            </a:outerShdw>
          </a:effectLst>
        </p:spPr>
      </p:pic>
      <p:pic>
        <p:nvPicPr>
          <p:cNvPr id="14" name="Picture 13" descr="Screenshot showing the IRS content management system screen with the title Economic Impact Payments. ">
            <a:extLst>
              <a:ext uri="{FF2B5EF4-FFF2-40B4-BE49-F238E27FC236}">
                <a16:creationId xmlns:a16="http://schemas.microsoft.com/office/drawing/2014/main" id="{694C0C63-A0CE-48FE-8012-01F3771C5560}"/>
              </a:ext>
            </a:extLst>
          </p:cNvPr>
          <p:cNvPicPr>
            <a:picLocks noChangeAspect="1"/>
          </p:cNvPicPr>
          <p:nvPr/>
        </p:nvPicPr>
        <p:blipFill rotWithShape="1">
          <a:blip r:embed="rId4"/>
          <a:srcRect l="3787" t="3659" r="4924" b="4006"/>
          <a:stretch/>
        </p:blipFill>
        <p:spPr>
          <a:xfrm>
            <a:off x="2128182" y="3176327"/>
            <a:ext cx="3924906" cy="2791346"/>
          </a:xfrm>
          <a:prstGeom prst="rect">
            <a:avLst/>
          </a:prstGeom>
          <a:effectLst>
            <a:outerShdw blurRad="177800" dist="38100" dir="2700000" sx="101000" sy="101000" algn="ctr" rotWithShape="0">
              <a:srgbClr val="000000">
                <a:alpha val="13000"/>
              </a:srgbClr>
            </a:outerShdw>
          </a:effectLst>
        </p:spPr>
      </p:pic>
      <p:sp>
        <p:nvSpPr>
          <p:cNvPr id="10" name="TextBox 9">
            <a:extLst>
              <a:ext uri="{FF2B5EF4-FFF2-40B4-BE49-F238E27FC236}">
                <a16:creationId xmlns:a16="http://schemas.microsoft.com/office/drawing/2014/main" id="{379FD353-827C-4F95-BB50-1FAFFD5EFFD3}"/>
              </a:ext>
            </a:extLst>
          </p:cNvPr>
          <p:cNvSpPr txBox="1"/>
          <p:nvPr/>
        </p:nvSpPr>
        <p:spPr>
          <a:xfrm>
            <a:off x="172338" y="5956183"/>
            <a:ext cx="568630" cy="369332"/>
          </a:xfrm>
          <a:prstGeom prst="rect">
            <a:avLst/>
          </a:prstGeom>
          <a:noFill/>
        </p:spPr>
        <p:txBody>
          <a:bodyPr wrap="square" rtlCol="0">
            <a:spAutoFit/>
          </a:bodyPr>
          <a:lstStyle/>
          <a:p>
            <a:fld id="{0F99F1B6-5D0B-4DF0-A045-355045D3E59E}" type="slidenum">
              <a:rPr lang="en-US" smtClean="0"/>
              <a:t>11</a:t>
            </a:fld>
            <a:endParaRPr lang="en-US" dirty="0"/>
          </a:p>
        </p:txBody>
      </p:sp>
      <p:pic>
        <p:nvPicPr>
          <p:cNvPr id="12" name="Picture 11" descr="Screenshot showing results for the search term stimulus are arranged to take users to the right landing page.">
            <a:extLst>
              <a:ext uri="{FF2B5EF4-FFF2-40B4-BE49-F238E27FC236}">
                <a16:creationId xmlns:a16="http://schemas.microsoft.com/office/drawing/2014/main" id="{6CDBF597-5A8F-4CC7-B183-F346BD3D7BFD}"/>
              </a:ext>
            </a:extLst>
          </p:cNvPr>
          <p:cNvPicPr>
            <a:picLocks noChangeAspect="1"/>
          </p:cNvPicPr>
          <p:nvPr/>
        </p:nvPicPr>
        <p:blipFill>
          <a:blip r:embed="rId5"/>
          <a:stretch>
            <a:fillRect/>
          </a:stretch>
        </p:blipFill>
        <p:spPr>
          <a:xfrm>
            <a:off x="6158144" y="1316806"/>
            <a:ext cx="3021426" cy="5268971"/>
          </a:xfrm>
          <a:prstGeom prst="rect">
            <a:avLst/>
          </a:prstGeom>
        </p:spPr>
      </p:pic>
    </p:spTree>
    <p:extLst>
      <p:ext uri="{BB962C8B-B14F-4D97-AF65-F5344CB8AC3E}">
        <p14:creationId xmlns:p14="http://schemas.microsoft.com/office/powerpoint/2010/main" val="222689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80631D5D-F2C0-49E2-A8E1-3D549D59C01A}"/>
              </a:ext>
            </a:extLst>
          </p:cNvPr>
          <p:cNvSpPr>
            <a:spLocks noGrp="1"/>
          </p:cNvSpPr>
          <p:nvPr>
            <p:ph type="title"/>
          </p:nvPr>
        </p:nvSpPr>
        <p:spPr/>
        <p:txBody>
          <a:bodyPr/>
          <a:lstStyle/>
          <a:p>
            <a:r>
              <a:rPr lang="en-US" dirty="0"/>
              <a:t>Case Study:</a:t>
            </a:r>
            <a:r>
              <a:rPr lang="en-US" baseline="0" dirty="0"/>
              <a:t> Alerts</a:t>
            </a:r>
            <a:endParaRPr lang="en-US" dirty="0"/>
          </a:p>
        </p:txBody>
      </p:sp>
      <p:sp>
        <p:nvSpPr>
          <p:cNvPr id="6" name="Rectangle 5">
            <a:extLst>
              <a:ext uri="{FF2B5EF4-FFF2-40B4-BE49-F238E27FC236}">
                <a16:creationId xmlns:a16="http://schemas.microsoft.com/office/drawing/2014/main" id="{752CD062-DCB0-40A0-B330-03ABF8882E33}"/>
              </a:ext>
              <a:ext uri="{C183D7F6-B498-43B3-948B-1728B52AA6E4}">
                <adec:decorative xmlns:adec="http://schemas.microsoft.com/office/drawing/2017/decorative" val="1"/>
              </a:ext>
            </a:extLst>
          </p:cNvPr>
          <p:cNvSpPr/>
          <p:nvPr/>
        </p:nvSpPr>
        <p:spPr>
          <a:xfrm>
            <a:off x="0" y="6543927"/>
            <a:ext cx="9217742" cy="314073"/>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4EB300F-5047-466C-A5F9-E8C2630B9116}"/>
              </a:ext>
              <a:ext uri="{C183D7F6-B498-43B3-948B-1728B52AA6E4}">
                <adec:decorative xmlns:adec="http://schemas.microsoft.com/office/drawing/2017/decorative" val="1"/>
              </a:ext>
            </a:extLst>
          </p:cNvPr>
          <p:cNvCxnSpPr/>
          <p:nvPr/>
        </p:nvCxnSpPr>
        <p:spPr>
          <a:xfrm>
            <a:off x="2372865" y="6822284"/>
            <a:ext cx="5204128" cy="0"/>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EBF2018C-5F4F-4BCA-9489-7FDE23968D9F}"/>
              </a:ext>
              <a:ext uri="{C183D7F6-B498-43B3-948B-1728B52AA6E4}">
                <adec:decorative xmlns:adec="http://schemas.microsoft.com/office/drawing/2017/decorative" val="1"/>
              </a:ext>
            </a:extLst>
          </p:cNvPr>
          <p:cNvCxnSpPr>
            <a:cxnSpLocks/>
          </p:cNvCxnSpPr>
          <p:nvPr/>
        </p:nvCxnSpPr>
        <p:spPr>
          <a:xfrm>
            <a:off x="-379228" y="6590527"/>
            <a:ext cx="967208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05858D62-84B0-46D9-BB8B-D2B1D6F0989D}"/>
              </a:ext>
              <a:ext uri="{C183D7F6-B498-43B3-948B-1728B52AA6E4}">
                <adec:decorative xmlns:adec="http://schemas.microsoft.com/office/drawing/2017/decorative" val="1"/>
              </a:ext>
            </a:extLst>
          </p:cNvPr>
          <p:cNvCxnSpPr>
            <a:cxnSpLocks/>
          </p:cNvCxnSpPr>
          <p:nvPr/>
        </p:nvCxnSpPr>
        <p:spPr>
          <a:xfrm flipV="1">
            <a:off x="-886470" y="6588082"/>
            <a:ext cx="10467833" cy="140"/>
          </a:xfrm>
          <a:prstGeom prst="line">
            <a:avLst/>
          </a:prstGeom>
          <a:ln w="28575">
            <a:solidFill>
              <a:srgbClr val="B21941"/>
            </a:solidFill>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0E52FE6E-39EA-4FF5-BA28-EDE675F2354A}"/>
              </a:ext>
            </a:extLst>
          </p:cNvPr>
          <p:cNvSpPr txBox="1"/>
          <p:nvPr/>
        </p:nvSpPr>
        <p:spPr>
          <a:xfrm>
            <a:off x="706931" y="760718"/>
            <a:ext cx="4919839" cy="553998"/>
          </a:xfrm>
          <a:prstGeom prst="rect">
            <a:avLst/>
          </a:prstGeom>
          <a:noFill/>
        </p:spPr>
        <p:txBody>
          <a:bodyPr wrap="square" rtlCol="0">
            <a:spAutoFit/>
          </a:bodyPr>
          <a:lstStyle/>
          <a:p>
            <a:r>
              <a:rPr lang="en-US" sz="3000" b="1" dirty="0">
                <a:solidFill>
                  <a:srgbClr val="002060"/>
                </a:solidFill>
                <a:latin typeface="Arial" panose="020B0604020202020204" pitchFamily="34" charset="0"/>
                <a:cs typeface="Arial" panose="020B0604020202020204" pitchFamily="34" charset="0"/>
              </a:rPr>
              <a:t>Example: Alerts</a:t>
            </a:r>
          </a:p>
        </p:txBody>
      </p:sp>
      <p:pic>
        <p:nvPicPr>
          <p:cNvPr id="10" name="Picture 9" descr="Screenshot on a mobile device showing the IRS.gov webpage Where's My Refund&quot; and an alert noting Covid-10 processing delays. ">
            <a:extLst>
              <a:ext uri="{FF2B5EF4-FFF2-40B4-BE49-F238E27FC236}">
                <a16:creationId xmlns:a16="http://schemas.microsoft.com/office/drawing/2014/main" id="{FB488A6F-B607-4D43-9773-0AB4B311AEA3}"/>
              </a:ext>
            </a:extLst>
          </p:cNvPr>
          <p:cNvPicPr>
            <a:picLocks noChangeAspect="1"/>
          </p:cNvPicPr>
          <p:nvPr/>
        </p:nvPicPr>
        <p:blipFill>
          <a:blip r:embed="rId3"/>
          <a:stretch>
            <a:fillRect/>
          </a:stretch>
        </p:blipFill>
        <p:spPr>
          <a:xfrm>
            <a:off x="5692404" y="-3732965"/>
            <a:ext cx="4712837" cy="9460312"/>
          </a:xfrm>
          <a:prstGeom prst="rect">
            <a:avLst/>
          </a:prstGeom>
        </p:spPr>
      </p:pic>
      <p:sp>
        <p:nvSpPr>
          <p:cNvPr id="11" name="TextBox 10">
            <a:extLst>
              <a:ext uri="{FF2B5EF4-FFF2-40B4-BE49-F238E27FC236}">
                <a16:creationId xmlns:a16="http://schemas.microsoft.com/office/drawing/2014/main" id="{E29491F3-F6C1-4C3C-BE24-A292910BACE1}"/>
              </a:ext>
            </a:extLst>
          </p:cNvPr>
          <p:cNvSpPr txBox="1"/>
          <p:nvPr/>
        </p:nvSpPr>
        <p:spPr>
          <a:xfrm>
            <a:off x="172338" y="5956183"/>
            <a:ext cx="568630" cy="369332"/>
          </a:xfrm>
          <a:prstGeom prst="rect">
            <a:avLst/>
          </a:prstGeom>
          <a:noFill/>
        </p:spPr>
        <p:txBody>
          <a:bodyPr wrap="square" rtlCol="0">
            <a:spAutoFit/>
          </a:bodyPr>
          <a:lstStyle/>
          <a:p>
            <a:fld id="{0F99F1B6-5D0B-4DF0-A045-355045D3E59E}" type="slidenum">
              <a:rPr lang="en-US" smtClean="0"/>
              <a:t>12</a:t>
            </a:fld>
            <a:endParaRPr lang="en-US" dirty="0"/>
          </a:p>
        </p:txBody>
      </p:sp>
      <p:sp>
        <p:nvSpPr>
          <p:cNvPr id="14" name="Speech Bubble: Rectangle 13">
            <a:extLst>
              <a:ext uri="{FF2B5EF4-FFF2-40B4-BE49-F238E27FC236}">
                <a16:creationId xmlns:a16="http://schemas.microsoft.com/office/drawing/2014/main" id="{70E0BEDE-01BF-43D2-B788-9F9BEA04075E}"/>
              </a:ext>
              <a:ext uri="{C183D7F6-B498-43B3-948B-1728B52AA6E4}">
                <adec:decorative xmlns:adec="http://schemas.microsoft.com/office/drawing/2017/decorative" val="1"/>
              </a:ext>
            </a:extLst>
          </p:cNvPr>
          <p:cNvSpPr/>
          <p:nvPr/>
        </p:nvSpPr>
        <p:spPr>
          <a:xfrm>
            <a:off x="262758" y="1679395"/>
            <a:ext cx="5364011" cy="3912109"/>
          </a:xfrm>
          <a:prstGeom prst="wedgeRectCallout">
            <a:avLst>
              <a:gd name="adj1" fmla="val -2700"/>
              <a:gd name="adj2" fmla="val 6023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4BB3CFE-34A1-43F2-8E64-6B54DD08B3EE}"/>
              </a:ext>
            </a:extLst>
          </p:cNvPr>
          <p:cNvSpPr txBox="1"/>
          <p:nvPr/>
        </p:nvSpPr>
        <p:spPr>
          <a:xfrm>
            <a:off x="2858815" y="5727347"/>
            <a:ext cx="2249214" cy="923330"/>
          </a:xfrm>
          <a:prstGeom prst="rect">
            <a:avLst/>
          </a:prstGeom>
          <a:noFill/>
        </p:spPr>
        <p:txBody>
          <a:bodyPr wrap="square" rtlCol="0">
            <a:spAutoFit/>
          </a:bodyPr>
          <a:lstStyle/>
          <a:p>
            <a:r>
              <a:rPr lang="en-US" sz="1800" dirty="0"/>
              <a:t>Proposed Text</a:t>
            </a:r>
            <a:r>
              <a:rPr lang="en-US" dirty="0"/>
              <a:t>,</a:t>
            </a:r>
            <a:r>
              <a:rPr lang="en-US" sz="1800" dirty="0"/>
              <a:t> </a:t>
            </a:r>
          </a:p>
          <a:p>
            <a:r>
              <a:rPr lang="en-US" dirty="0"/>
              <a:t>December 1, 2020</a:t>
            </a:r>
            <a:endParaRPr lang="en-US" sz="1800" dirty="0"/>
          </a:p>
          <a:p>
            <a:endParaRPr lang="en-US" dirty="0"/>
          </a:p>
        </p:txBody>
      </p:sp>
      <p:sp>
        <p:nvSpPr>
          <p:cNvPr id="16" name="TextBox 15">
            <a:extLst>
              <a:ext uri="{FF2B5EF4-FFF2-40B4-BE49-F238E27FC236}">
                <a16:creationId xmlns:a16="http://schemas.microsoft.com/office/drawing/2014/main" id="{0FB5ED7D-D22A-4C6F-B12F-D973C29225B6}"/>
              </a:ext>
            </a:extLst>
          </p:cNvPr>
          <p:cNvSpPr txBox="1"/>
          <p:nvPr/>
        </p:nvSpPr>
        <p:spPr>
          <a:xfrm>
            <a:off x="472966" y="1679395"/>
            <a:ext cx="5055475" cy="3798356"/>
          </a:xfrm>
          <a:prstGeom prst="rect">
            <a:avLst/>
          </a:prstGeom>
          <a:noFill/>
        </p:spPr>
        <p:txBody>
          <a:bodyPr wrap="square" rtlCol="0">
            <a:spAutoFit/>
          </a:bodyPr>
          <a:lstStyle/>
          <a:p>
            <a:pPr>
              <a:lnSpc>
                <a:spcPct val="150000"/>
              </a:lnSpc>
            </a:pPr>
            <a:r>
              <a:rPr lang="en-US" dirty="0">
                <a:solidFill>
                  <a:schemeClr val="bg1"/>
                </a:solidFill>
                <a:ea typeface="Calibri" panose="020F0502020204030204" pitchFamily="34" charset="0"/>
                <a:cs typeface="Arial" panose="020B0604020202020204" pitchFamily="34" charset="0"/>
              </a:rPr>
              <a:t>T</a:t>
            </a:r>
            <a:r>
              <a:rPr lang="en-US" sz="1800" dirty="0">
                <a:solidFill>
                  <a:schemeClr val="bg1"/>
                </a:solidFill>
                <a:effectLst/>
                <a:ea typeface="Calibri" panose="020F0502020204030204" pitchFamily="34" charset="0"/>
                <a:cs typeface="Arial" panose="020B0604020202020204" pitchFamily="34" charset="0"/>
              </a:rPr>
              <a:t>he IRS expects to issue all refunds for 2019 individual tax returns in 2020, where there are no issues with the return. For refunds that cannot be issued in 2020 because the tax return is being corrected, reviewed or awaiting correspondence from a taxpayer, the refund will be issued as a paper check in 2021 per our normal processes. Taxpayers are encouraged to continue to check Where’s My Refund for their personalized refund status.</a:t>
            </a:r>
            <a:endParaRPr lang="en-US" dirty="0">
              <a:solidFill>
                <a:schemeClr val="bg1"/>
              </a:solidFill>
            </a:endParaRPr>
          </a:p>
        </p:txBody>
      </p:sp>
    </p:spTree>
    <p:extLst>
      <p:ext uri="{BB962C8B-B14F-4D97-AF65-F5344CB8AC3E}">
        <p14:creationId xmlns:p14="http://schemas.microsoft.com/office/powerpoint/2010/main" val="390219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C330FEF6-B5EE-474D-B177-71FE4184E41C}"/>
              </a:ext>
            </a:extLst>
          </p:cNvPr>
          <p:cNvSpPr>
            <a:spLocks noGrp="1"/>
          </p:cNvSpPr>
          <p:nvPr>
            <p:ph type="title"/>
          </p:nvPr>
        </p:nvSpPr>
        <p:spPr/>
        <p:txBody>
          <a:bodyPr>
            <a:normAutofit fontScale="90000"/>
          </a:bodyPr>
          <a:lstStyle/>
          <a:p>
            <a:r>
              <a:rPr lang="en-US" dirty="0"/>
              <a:t>Plain Language Lessons Learned</a:t>
            </a:r>
          </a:p>
        </p:txBody>
      </p:sp>
      <p:sp>
        <p:nvSpPr>
          <p:cNvPr id="15" name="Content Placeholder 3">
            <a:extLst>
              <a:ext uri="{FF2B5EF4-FFF2-40B4-BE49-F238E27FC236}">
                <a16:creationId xmlns:a16="http://schemas.microsoft.com/office/drawing/2014/main" id="{A5F495D6-A7F4-4D30-B424-DDB5AE1A54FE}"/>
              </a:ext>
            </a:extLst>
          </p:cNvPr>
          <p:cNvSpPr txBox="1">
            <a:spLocks/>
          </p:cNvSpPr>
          <p:nvPr/>
        </p:nvSpPr>
        <p:spPr>
          <a:xfrm>
            <a:off x="891348" y="872868"/>
            <a:ext cx="7338252" cy="1125807"/>
          </a:xfrm>
          <a:prstGeom prst="rect">
            <a:avLst/>
          </a:prstGeom>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0A3161"/>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Lessons Learned </a:t>
            </a:r>
          </a:p>
          <a:p>
            <a:endParaRPr lang="en-US" sz="3000" dirty="0"/>
          </a:p>
        </p:txBody>
      </p:sp>
      <p:sp>
        <p:nvSpPr>
          <p:cNvPr id="25" name="Rectangle 24">
            <a:extLst>
              <a:ext uri="{FF2B5EF4-FFF2-40B4-BE49-F238E27FC236}">
                <a16:creationId xmlns:a16="http://schemas.microsoft.com/office/drawing/2014/main" id="{A87D69E8-27EB-4DCC-BB37-02CAB697F98C}"/>
              </a:ext>
              <a:ext uri="{C183D7F6-B498-43B3-948B-1728B52AA6E4}">
                <adec:decorative xmlns:adec="http://schemas.microsoft.com/office/drawing/2017/decorative" val="1"/>
              </a:ext>
            </a:extLst>
          </p:cNvPr>
          <p:cNvSpPr/>
          <p:nvPr/>
        </p:nvSpPr>
        <p:spPr>
          <a:xfrm>
            <a:off x="0" y="6543927"/>
            <a:ext cx="9217742" cy="314073"/>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0534DEB-DC96-4E59-8BC7-8C461485572C}"/>
              </a:ext>
              <a:ext uri="{C183D7F6-B498-43B3-948B-1728B52AA6E4}">
                <adec:decorative xmlns:adec="http://schemas.microsoft.com/office/drawing/2017/decorative" val="1"/>
              </a:ext>
            </a:extLst>
          </p:cNvPr>
          <p:cNvCxnSpPr/>
          <p:nvPr/>
        </p:nvCxnSpPr>
        <p:spPr>
          <a:xfrm>
            <a:off x="2372865" y="6822284"/>
            <a:ext cx="5204128" cy="0"/>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95BD769E-FDE2-4AEB-A036-D787FDC38404}"/>
              </a:ext>
              <a:ext uri="{C183D7F6-B498-43B3-948B-1728B52AA6E4}">
                <adec:decorative xmlns:adec="http://schemas.microsoft.com/office/drawing/2017/decorative" val="1"/>
              </a:ext>
            </a:extLst>
          </p:cNvPr>
          <p:cNvCxnSpPr>
            <a:cxnSpLocks/>
          </p:cNvCxnSpPr>
          <p:nvPr/>
        </p:nvCxnSpPr>
        <p:spPr>
          <a:xfrm>
            <a:off x="-379228" y="6590527"/>
            <a:ext cx="967208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DE2C16A9-2809-4F44-A344-3DE18F1B1610}"/>
              </a:ext>
              <a:ext uri="{C183D7F6-B498-43B3-948B-1728B52AA6E4}">
                <adec:decorative xmlns:adec="http://schemas.microsoft.com/office/drawing/2017/decorative" val="1"/>
              </a:ext>
            </a:extLst>
          </p:cNvPr>
          <p:cNvCxnSpPr>
            <a:cxnSpLocks/>
          </p:cNvCxnSpPr>
          <p:nvPr/>
        </p:nvCxnSpPr>
        <p:spPr>
          <a:xfrm flipV="1">
            <a:off x="-886470" y="6588082"/>
            <a:ext cx="10467833" cy="140"/>
          </a:xfrm>
          <a:prstGeom prst="line">
            <a:avLst/>
          </a:prstGeom>
          <a:ln w="28575">
            <a:solidFill>
              <a:srgbClr val="B21941"/>
            </a:solidFill>
          </a:ln>
        </p:spPr>
        <p:style>
          <a:lnRef idx="3">
            <a:schemeClr val="dk1"/>
          </a:lnRef>
          <a:fillRef idx="0">
            <a:schemeClr val="dk1"/>
          </a:fillRef>
          <a:effectRef idx="2">
            <a:schemeClr val="dk1"/>
          </a:effectRef>
          <a:fontRef idx="minor">
            <a:schemeClr val="tx1"/>
          </a:fontRef>
        </p:style>
      </p:cxnSp>
      <p:sp>
        <p:nvSpPr>
          <p:cNvPr id="31" name="Content Placeholder 3" descr="A graphic and the words Learn, iterate and improve on first efforts.">
            <a:extLst>
              <a:ext uri="{FF2B5EF4-FFF2-40B4-BE49-F238E27FC236}">
                <a16:creationId xmlns:a16="http://schemas.microsoft.com/office/drawing/2014/main" id="{27A56E7D-4B2A-4439-8CF4-2E8BC9C12BC3}"/>
              </a:ext>
            </a:extLst>
          </p:cNvPr>
          <p:cNvSpPr txBox="1">
            <a:spLocks/>
          </p:cNvSpPr>
          <p:nvPr/>
        </p:nvSpPr>
        <p:spPr>
          <a:xfrm>
            <a:off x="2627492" y="3617770"/>
            <a:ext cx="1930400" cy="2367361"/>
          </a:xfrm>
          <a:prstGeom prst="rect">
            <a:avLst/>
          </a:prstGeom>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0A3161"/>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2000" b="0" dirty="0"/>
          </a:p>
        </p:txBody>
      </p:sp>
      <p:grpSp>
        <p:nvGrpSpPr>
          <p:cNvPr id="2" name="Group 1">
            <a:extLst>
              <a:ext uri="{FF2B5EF4-FFF2-40B4-BE49-F238E27FC236}">
                <a16:creationId xmlns:a16="http://schemas.microsoft.com/office/drawing/2014/main" id="{D6EB6631-52A2-48E0-93A5-D3C8C0B67C96}"/>
              </a:ext>
              <a:ext uri="{C183D7F6-B498-43B3-948B-1728B52AA6E4}">
                <adec:decorative xmlns:adec="http://schemas.microsoft.com/office/drawing/2017/decorative" val="1"/>
              </a:ext>
            </a:extLst>
          </p:cNvPr>
          <p:cNvGrpSpPr/>
          <p:nvPr/>
        </p:nvGrpSpPr>
        <p:grpSpPr>
          <a:xfrm>
            <a:off x="415192" y="1999550"/>
            <a:ext cx="2078332" cy="3812526"/>
            <a:chOff x="415192" y="1999550"/>
            <a:chExt cx="2078332" cy="3812526"/>
          </a:xfrm>
        </p:grpSpPr>
        <p:sp>
          <p:nvSpPr>
            <p:cNvPr id="21" name="Content Placeholder 3">
              <a:extLst>
                <a:ext uri="{FF2B5EF4-FFF2-40B4-BE49-F238E27FC236}">
                  <a16:creationId xmlns:a16="http://schemas.microsoft.com/office/drawing/2014/main" id="{E8E116FB-FE4A-DE41-A406-6CBCD5A4B737}"/>
                </a:ext>
              </a:extLst>
            </p:cNvPr>
            <p:cNvSpPr txBox="1">
              <a:spLocks/>
            </p:cNvSpPr>
            <p:nvPr/>
          </p:nvSpPr>
          <p:spPr>
            <a:xfrm>
              <a:off x="415192" y="3688335"/>
              <a:ext cx="2078332" cy="2123741"/>
            </a:xfrm>
            <a:prstGeom prst="rect">
              <a:avLst/>
            </a:prstGeom>
            <a:ln>
              <a:noFill/>
            </a:ln>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0A3161"/>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dirty="0"/>
                <a:t>Listen</a:t>
              </a:r>
            </a:p>
            <a:p>
              <a:pPr>
                <a:lnSpc>
                  <a:spcPct val="100000"/>
                </a:lnSpc>
                <a:spcBef>
                  <a:spcPts val="0"/>
                </a:spcBef>
              </a:pPr>
              <a:r>
                <a:rPr lang="en-US" sz="2000" b="0" dirty="0"/>
                <a:t>Tune in to user needs</a:t>
              </a:r>
            </a:p>
          </p:txBody>
        </p:sp>
        <p:pic>
          <p:nvPicPr>
            <p:cNvPr id="19" name="Graphic 18" descr="Headphones outline">
              <a:extLst>
                <a:ext uri="{FF2B5EF4-FFF2-40B4-BE49-F238E27FC236}">
                  <a16:creationId xmlns:a16="http://schemas.microsoft.com/office/drawing/2014/main" id="{7F47CF70-7AD9-4900-B8EF-929EF05424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379" y="1999550"/>
              <a:ext cx="1387340" cy="1528655"/>
            </a:xfrm>
            <a:prstGeom prst="rect">
              <a:avLst/>
            </a:prstGeom>
          </p:spPr>
        </p:pic>
      </p:grpSp>
      <p:grpSp>
        <p:nvGrpSpPr>
          <p:cNvPr id="3" name="Group 2">
            <a:extLst>
              <a:ext uri="{FF2B5EF4-FFF2-40B4-BE49-F238E27FC236}">
                <a16:creationId xmlns:a16="http://schemas.microsoft.com/office/drawing/2014/main" id="{3DB15913-4C7D-4448-98BD-2189C1543787}"/>
              </a:ext>
              <a:ext uri="{C183D7F6-B498-43B3-948B-1728B52AA6E4}">
                <adec:decorative xmlns:adec="http://schemas.microsoft.com/office/drawing/2017/decorative" val="1"/>
              </a:ext>
            </a:extLst>
          </p:cNvPr>
          <p:cNvGrpSpPr/>
          <p:nvPr/>
        </p:nvGrpSpPr>
        <p:grpSpPr>
          <a:xfrm>
            <a:off x="2627492" y="2134002"/>
            <a:ext cx="1674685" cy="3256119"/>
            <a:chOff x="2627492" y="2145984"/>
            <a:chExt cx="1674685" cy="3244326"/>
          </a:xfrm>
        </p:grpSpPr>
        <p:pic>
          <p:nvPicPr>
            <p:cNvPr id="20" name="Graphic 19" descr="Head with gears outline">
              <a:extLst>
                <a:ext uri="{FF2B5EF4-FFF2-40B4-BE49-F238E27FC236}">
                  <a16:creationId xmlns:a16="http://schemas.microsoft.com/office/drawing/2014/main" id="{23822D9C-8AD8-4C1F-B6D8-301BCB0F83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16738" y="2145984"/>
              <a:ext cx="1387340" cy="1387340"/>
            </a:xfrm>
            <a:prstGeom prst="rect">
              <a:avLst/>
            </a:prstGeom>
          </p:spPr>
        </p:pic>
        <p:sp>
          <p:nvSpPr>
            <p:cNvPr id="8" name="TextBox 7">
              <a:extLst>
                <a:ext uri="{FF2B5EF4-FFF2-40B4-BE49-F238E27FC236}">
                  <a16:creationId xmlns:a16="http://schemas.microsoft.com/office/drawing/2014/main" id="{12B14C60-9B2A-4DB8-A7E7-6A6D82ADDD4E}"/>
                </a:ext>
              </a:extLst>
            </p:cNvPr>
            <p:cNvSpPr txBox="1"/>
            <p:nvPr/>
          </p:nvSpPr>
          <p:spPr>
            <a:xfrm>
              <a:off x="2627492" y="3688336"/>
              <a:ext cx="1674685" cy="1701974"/>
            </a:xfrm>
            <a:prstGeom prst="rect">
              <a:avLst/>
            </a:prstGeom>
            <a:noFill/>
          </p:spPr>
          <p:txBody>
            <a:bodyPr wrap="square" rtlCol="0">
              <a:spAutoFit/>
            </a:bodyPr>
            <a:lstStyle/>
            <a:p>
              <a:pPr algn="ctr">
                <a:lnSpc>
                  <a:spcPct val="100000"/>
                </a:lnSpc>
                <a:spcBef>
                  <a:spcPts val="0"/>
                </a:spcBef>
                <a:spcAft>
                  <a:spcPts val="600"/>
                </a:spcAft>
              </a:pPr>
              <a:r>
                <a:rPr lang="en-US" sz="2000" b="1" dirty="0">
                  <a:solidFill>
                    <a:srgbClr val="002060"/>
                  </a:solidFill>
                  <a:latin typeface="Arial" panose="020B0604020202020204" pitchFamily="34" charset="0"/>
                  <a:cs typeface="Arial" panose="020B0604020202020204" pitchFamily="34" charset="0"/>
                </a:rPr>
                <a:t>Learn</a:t>
              </a:r>
            </a:p>
            <a:p>
              <a:pPr algn="ctr">
                <a:spcAft>
                  <a:spcPts val="600"/>
                </a:spcAft>
              </a:pPr>
              <a:r>
                <a:rPr lang="en-US" sz="2000" dirty="0">
                  <a:solidFill>
                    <a:srgbClr val="002060"/>
                  </a:solidFill>
                  <a:latin typeface="Arial" panose="020B0604020202020204" pitchFamily="34" charset="0"/>
                  <a:ea typeface="Calibri" panose="020F0502020204030204" pitchFamily="34" charset="0"/>
                  <a:cs typeface="Arial" panose="020B0604020202020204" pitchFamily="34" charset="0"/>
                </a:rPr>
                <a:t>Make changes along the way</a:t>
              </a:r>
              <a:endParaRPr lang="en-US" dirty="0"/>
            </a:p>
          </p:txBody>
        </p:sp>
      </p:grpSp>
      <p:grpSp>
        <p:nvGrpSpPr>
          <p:cNvPr id="4" name="Group 3">
            <a:extLst>
              <a:ext uri="{FF2B5EF4-FFF2-40B4-BE49-F238E27FC236}">
                <a16:creationId xmlns:a16="http://schemas.microsoft.com/office/drawing/2014/main" id="{3531310B-06DF-485F-A355-7035A312CFF0}"/>
              </a:ext>
              <a:ext uri="{C183D7F6-B498-43B3-948B-1728B52AA6E4}">
                <adec:decorative xmlns:adec="http://schemas.microsoft.com/office/drawing/2017/decorative" val="1"/>
              </a:ext>
            </a:extLst>
          </p:cNvPr>
          <p:cNvGrpSpPr/>
          <p:nvPr/>
        </p:nvGrpSpPr>
        <p:grpSpPr>
          <a:xfrm>
            <a:off x="4586111" y="2000884"/>
            <a:ext cx="1899178" cy="3978193"/>
            <a:chOff x="4586111" y="2000884"/>
            <a:chExt cx="1899178" cy="3978193"/>
          </a:xfrm>
        </p:grpSpPr>
        <p:sp>
          <p:nvSpPr>
            <p:cNvPr id="24" name="Content Placeholder 3">
              <a:extLst>
                <a:ext uri="{FF2B5EF4-FFF2-40B4-BE49-F238E27FC236}">
                  <a16:creationId xmlns:a16="http://schemas.microsoft.com/office/drawing/2014/main" id="{CDEBB0E7-8E71-4D41-83AA-9B74C965970C}"/>
                </a:ext>
              </a:extLst>
            </p:cNvPr>
            <p:cNvSpPr txBox="1">
              <a:spLocks/>
            </p:cNvSpPr>
            <p:nvPr/>
          </p:nvSpPr>
          <p:spPr>
            <a:xfrm>
              <a:off x="4586111" y="3688336"/>
              <a:ext cx="1899178" cy="2290741"/>
            </a:xfrm>
            <a:prstGeom prst="rect">
              <a:avLst/>
            </a:prstGeom>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0A3161"/>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dirty="0"/>
                <a:t>Connect</a:t>
              </a:r>
            </a:p>
            <a:p>
              <a:pPr>
                <a:lnSpc>
                  <a:spcPct val="100000"/>
                </a:lnSpc>
                <a:spcBef>
                  <a:spcPts val="0"/>
                </a:spcBef>
              </a:pPr>
              <a:r>
                <a:rPr lang="en-US" sz="2000" b="0" dirty="0"/>
                <a:t>Use words people understand</a:t>
              </a:r>
              <a:endParaRPr lang="en-US" sz="2000" b="0" dirty="0">
                <a:latin typeface="Arial" panose="020B0604020202020204" pitchFamily="34" charset="0"/>
              </a:endParaRPr>
            </a:p>
          </p:txBody>
        </p:sp>
        <p:pic>
          <p:nvPicPr>
            <p:cNvPr id="10" name="Graphic 9" descr="Bridge scene outline">
              <a:extLst>
                <a:ext uri="{FF2B5EF4-FFF2-40B4-BE49-F238E27FC236}">
                  <a16:creationId xmlns:a16="http://schemas.microsoft.com/office/drawing/2014/main" id="{D2DA6314-9548-437B-A1E4-0BC39E8A96F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775928" y="2000884"/>
              <a:ext cx="1528655" cy="1528655"/>
            </a:xfrm>
            <a:prstGeom prst="rect">
              <a:avLst/>
            </a:prstGeom>
          </p:spPr>
        </p:pic>
      </p:grpSp>
      <p:grpSp>
        <p:nvGrpSpPr>
          <p:cNvPr id="7" name="Group 6">
            <a:extLst>
              <a:ext uri="{FF2B5EF4-FFF2-40B4-BE49-F238E27FC236}">
                <a16:creationId xmlns:a16="http://schemas.microsoft.com/office/drawing/2014/main" id="{4CA8C643-BCB7-4D79-8384-252F849FADDC}"/>
              </a:ext>
              <a:ext uri="{C183D7F6-B498-43B3-948B-1728B52AA6E4}">
                <adec:decorative xmlns:adec="http://schemas.microsoft.com/office/drawing/2017/decorative" val="1"/>
              </a:ext>
            </a:extLst>
          </p:cNvPr>
          <p:cNvGrpSpPr/>
          <p:nvPr/>
        </p:nvGrpSpPr>
        <p:grpSpPr>
          <a:xfrm>
            <a:off x="6961734" y="2134002"/>
            <a:ext cx="1767074" cy="3845076"/>
            <a:chOff x="6961734" y="2134002"/>
            <a:chExt cx="1767074" cy="3845076"/>
          </a:xfrm>
        </p:grpSpPr>
        <p:sp>
          <p:nvSpPr>
            <p:cNvPr id="22" name="Content Placeholder 3">
              <a:extLst>
                <a:ext uri="{FF2B5EF4-FFF2-40B4-BE49-F238E27FC236}">
                  <a16:creationId xmlns:a16="http://schemas.microsoft.com/office/drawing/2014/main" id="{3CD91094-E1E7-4CAE-88B6-40E1C5FF7CAD}"/>
                </a:ext>
              </a:extLst>
            </p:cNvPr>
            <p:cNvSpPr txBox="1">
              <a:spLocks/>
            </p:cNvSpPr>
            <p:nvPr/>
          </p:nvSpPr>
          <p:spPr>
            <a:xfrm>
              <a:off x="6961734" y="3688336"/>
              <a:ext cx="1767074" cy="2290742"/>
            </a:xfrm>
            <a:prstGeom prst="rect">
              <a:avLst/>
            </a:prstGeom>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0A3161"/>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dirty="0"/>
                <a:t>Lead</a:t>
              </a:r>
            </a:p>
            <a:p>
              <a:pPr>
                <a:lnSpc>
                  <a:spcPct val="100000"/>
                </a:lnSpc>
                <a:spcBef>
                  <a:spcPts val="0"/>
                </a:spcBef>
              </a:pPr>
              <a:r>
                <a:rPr lang="en-US" sz="2000" b="0" dirty="0"/>
                <a:t>Don’t wait for others to do it</a:t>
              </a:r>
            </a:p>
          </p:txBody>
        </p:sp>
        <p:pic>
          <p:nvPicPr>
            <p:cNvPr id="23" name="Graphic 22" descr="Group brainstorm outline">
              <a:extLst>
                <a:ext uri="{FF2B5EF4-FFF2-40B4-BE49-F238E27FC236}">
                  <a16:creationId xmlns:a16="http://schemas.microsoft.com/office/drawing/2014/main" id="{F32C5E3B-858E-425A-9FDD-AA7B7C2013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85213" y="2134002"/>
              <a:ext cx="1405644" cy="1405644"/>
            </a:xfrm>
            <a:prstGeom prst="rect">
              <a:avLst/>
            </a:prstGeom>
          </p:spPr>
        </p:pic>
      </p:grpSp>
      <p:sp>
        <p:nvSpPr>
          <p:cNvPr id="29" name="TextBox 28">
            <a:extLst>
              <a:ext uri="{FF2B5EF4-FFF2-40B4-BE49-F238E27FC236}">
                <a16:creationId xmlns:a16="http://schemas.microsoft.com/office/drawing/2014/main" id="{FA00F51C-22D1-4F3B-9FC9-D00CDDB4B59E}"/>
              </a:ext>
            </a:extLst>
          </p:cNvPr>
          <p:cNvSpPr txBox="1"/>
          <p:nvPr/>
        </p:nvSpPr>
        <p:spPr>
          <a:xfrm>
            <a:off x="172338" y="5956183"/>
            <a:ext cx="568630" cy="369332"/>
          </a:xfrm>
          <a:prstGeom prst="rect">
            <a:avLst/>
          </a:prstGeom>
          <a:noFill/>
        </p:spPr>
        <p:txBody>
          <a:bodyPr wrap="square" rtlCol="0">
            <a:spAutoFit/>
          </a:bodyPr>
          <a:lstStyle/>
          <a:p>
            <a:fld id="{0F99F1B6-5D0B-4DF0-A045-355045D3E59E}" type="slidenum">
              <a:rPr lang="en-US" smtClean="0"/>
              <a:t>13</a:t>
            </a:fld>
            <a:endParaRPr lang="en-US" dirty="0"/>
          </a:p>
        </p:txBody>
      </p:sp>
    </p:spTree>
    <p:extLst>
      <p:ext uri="{BB962C8B-B14F-4D97-AF65-F5344CB8AC3E}">
        <p14:creationId xmlns:p14="http://schemas.microsoft.com/office/powerpoint/2010/main" val="85433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820FFA-E50A-4183-9AF6-46DE638C8D28}"/>
              </a:ext>
            </a:extLst>
          </p:cNvPr>
          <p:cNvSpPr>
            <a:spLocks noGrp="1"/>
          </p:cNvSpPr>
          <p:nvPr>
            <p:ph type="title"/>
          </p:nvPr>
        </p:nvSpPr>
        <p:spPr/>
        <p:txBody>
          <a:bodyPr/>
          <a:lstStyle/>
          <a:p>
            <a:r>
              <a:rPr lang="en-US" dirty="0"/>
              <a:t>Thank You</a:t>
            </a:r>
          </a:p>
        </p:txBody>
      </p:sp>
      <p:grpSp>
        <p:nvGrpSpPr>
          <p:cNvPr id="5" name="Group 4" descr="The words Listen, Learn, Connect and Evolve&#10;">
            <a:extLst>
              <a:ext uri="{FF2B5EF4-FFF2-40B4-BE49-F238E27FC236}">
                <a16:creationId xmlns:a16="http://schemas.microsoft.com/office/drawing/2014/main" id="{F72055B6-5B80-4D47-835C-3CD50D7B508C}"/>
              </a:ext>
            </a:extLst>
          </p:cNvPr>
          <p:cNvGrpSpPr/>
          <p:nvPr/>
        </p:nvGrpSpPr>
        <p:grpSpPr>
          <a:xfrm>
            <a:off x="2272973" y="5396146"/>
            <a:ext cx="5015866" cy="641022"/>
            <a:chOff x="2271672" y="5381350"/>
            <a:chExt cx="5015866" cy="641022"/>
          </a:xfrm>
        </p:grpSpPr>
        <p:sp>
          <p:nvSpPr>
            <p:cNvPr id="6" name="Content Placeholder 2">
              <a:extLst>
                <a:ext uri="{FF2B5EF4-FFF2-40B4-BE49-F238E27FC236}">
                  <a16:creationId xmlns:a16="http://schemas.microsoft.com/office/drawing/2014/main" id="{141F4ECC-792E-A24E-8155-D0DE737FD9D6}"/>
                </a:ext>
              </a:extLst>
            </p:cNvPr>
            <p:cNvSpPr txBox="1">
              <a:spLocks/>
            </p:cNvSpPr>
            <p:nvPr/>
          </p:nvSpPr>
          <p:spPr>
            <a:xfrm>
              <a:off x="2271672" y="5381350"/>
              <a:ext cx="696462" cy="401836"/>
            </a:xfrm>
            <a:prstGeom prst="rect">
              <a:avLst/>
            </a:prstGeom>
          </p:spPr>
          <p:txBody>
            <a:bodyPr vert="horz" wrap="square"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1200" dirty="0"/>
                <a:t>Listen</a:t>
              </a:r>
            </a:p>
          </p:txBody>
        </p:sp>
        <p:sp>
          <p:nvSpPr>
            <p:cNvPr id="10" name="Content Placeholder 2">
              <a:extLst>
                <a:ext uri="{FF2B5EF4-FFF2-40B4-BE49-F238E27FC236}">
                  <a16:creationId xmlns:a16="http://schemas.microsoft.com/office/drawing/2014/main" id="{F704B7ED-20C7-D047-9997-54A53B9C3FAF}"/>
                </a:ext>
              </a:extLst>
            </p:cNvPr>
            <p:cNvSpPr txBox="1">
              <a:spLocks/>
            </p:cNvSpPr>
            <p:nvPr/>
          </p:nvSpPr>
          <p:spPr>
            <a:xfrm>
              <a:off x="3460890" y="5414988"/>
              <a:ext cx="1137237" cy="607384"/>
            </a:xfrm>
            <a:prstGeom prst="rect">
              <a:avLst/>
            </a:prstGeom>
          </p:spPr>
          <p:txBody>
            <a:bodyPr vert="horz" wrap="square"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1200" dirty="0"/>
                <a:t>   Learn</a:t>
              </a:r>
            </a:p>
          </p:txBody>
        </p:sp>
        <p:sp>
          <p:nvSpPr>
            <p:cNvPr id="18" name="Content Placeholder 2">
              <a:extLst>
                <a:ext uri="{FF2B5EF4-FFF2-40B4-BE49-F238E27FC236}">
                  <a16:creationId xmlns:a16="http://schemas.microsoft.com/office/drawing/2014/main" id="{5136E78C-11C9-114B-BFA6-AC1DAF7735AD}"/>
                </a:ext>
              </a:extLst>
            </p:cNvPr>
            <p:cNvSpPr txBox="1">
              <a:spLocks/>
            </p:cNvSpPr>
            <p:nvPr/>
          </p:nvSpPr>
          <p:spPr>
            <a:xfrm>
              <a:off x="5110062" y="5462172"/>
              <a:ext cx="874719" cy="401836"/>
            </a:xfrm>
            <a:prstGeom prst="rect">
              <a:avLst/>
            </a:prstGeom>
          </p:spPr>
          <p:txBody>
            <a:bodyPr vert="horz" wrap="square"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1200" dirty="0"/>
                <a:t>Connect</a:t>
              </a:r>
            </a:p>
          </p:txBody>
        </p:sp>
        <p:sp>
          <p:nvSpPr>
            <p:cNvPr id="32" name="Content Placeholder 2">
              <a:extLst>
                <a:ext uri="{FF2B5EF4-FFF2-40B4-BE49-F238E27FC236}">
                  <a16:creationId xmlns:a16="http://schemas.microsoft.com/office/drawing/2014/main" id="{D88D22BB-7FB2-1149-87CF-BAF8168D591D}"/>
                </a:ext>
              </a:extLst>
            </p:cNvPr>
            <p:cNvSpPr txBox="1">
              <a:spLocks/>
            </p:cNvSpPr>
            <p:nvPr/>
          </p:nvSpPr>
          <p:spPr>
            <a:xfrm>
              <a:off x="6412819" y="5462172"/>
              <a:ext cx="874719" cy="321018"/>
            </a:xfrm>
            <a:prstGeom prst="rect">
              <a:avLst/>
            </a:prstGeom>
          </p:spPr>
          <p:txBody>
            <a:bodyPr vert="horz" wrap="square"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1200" dirty="0"/>
                <a:t>Lead</a:t>
              </a:r>
            </a:p>
          </p:txBody>
        </p:sp>
      </p:grpSp>
      <p:sp>
        <p:nvSpPr>
          <p:cNvPr id="30" name="Content Placeholder 3">
            <a:extLst>
              <a:ext uri="{FF2B5EF4-FFF2-40B4-BE49-F238E27FC236}">
                <a16:creationId xmlns:a16="http://schemas.microsoft.com/office/drawing/2014/main" id="{88DE0D51-D5E5-1943-95C1-C7324FE13F9B}"/>
              </a:ext>
            </a:extLst>
          </p:cNvPr>
          <p:cNvSpPr txBox="1">
            <a:spLocks/>
          </p:cNvSpPr>
          <p:nvPr/>
        </p:nvSpPr>
        <p:spPr>
          <a:xfrm>
            <a:off x="2272973" y="2133599"/>
            <a:ext cx="4895564" cy="876083"/>
          </a:xfrm>
          <a:prstGeom prst="rect">
            <a:avLst/>
          </a:prstGeom>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0A3161"/>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 Thank you!</a:t>
            </a:r>
          </a:p>
        </p:txBody>
      </p:sp>
      <p:sp>
        <p:nvSpPr>
          <p:cNvPr id="34" name="Title 1">
            <a:extLst>
              <a:ext uri="{FF2B5EF4-FFF2-40B4-BE49-F238E27FC236}">
                <a16:creationId xmlns:a16="http://schemas.microsoft.com/office/drawing/2014/main" id="{08D914FE-7D78-2240-ABA8-13749CFC6382}"/>
              </a:ext>
            </a:extLst>
          </p:cNvPr>
          <p:cNvSpPr txBox="1">
            <a:spLocks/>
          </p:cNvSpPr>
          <p:nvPr/>
        </p:nvSpPr>
        <p:spPr>
          <a:xfrm>
            <a:off x="3678976" y="3084181"/>
            <a:ext cx="2237363" cy="6858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2400" b="1" i="0" kern="1200" baseline="0">
                <a:solidFill>
                  <a:srgbClr val="0A3161"/>
                </a:solidFill>
                <a:latin typeface="Arial" charset="0"/>
                <a:ea typeface="Arial" charset="0"/>
                <a:cs typeface="Arial" charset="0"/>
              </a:defRPr>
            </a:lvl1pPr>
          </a:lstStyle>
          <a:p>
            <a:pPr algn="ctr"/>
            <a:r>
              <a:rPr lang="en-US" dirty="0"/>
              <a:t>José Vejarano</a:t>
            </a:r>
          </a:p>
        </p:txBody>
      </p:sp>
      <p:sp>
        <p:nvSpPr>
          <p:cNvPr id="36" name="Title 1">
            <a:extLst>
              <a:ext uri="{FF2B5EF4-FFF2-40B4-BE49-F238E27FC236}">
                <a16:creationId xmlns:a16="http://schemas.microsoft.com/office/drawing/2014/main" id="{EEDB2EE8-DBE4-F542-A852-397B132A951B}"/>
              </a:ext>
            </a:extLst>
          </p:cNvPr>
          <p:cNvSpPr txBox="1">
            <a:spLocks/>
          </p:cNvSpPr>
          <p:nvPr/>
        </p:nvSpPr>
        <p:spPr>
          <a:xfrm>
            <a:off x="2628900" y="3542383"/>
            <a:ext cx="4350387" cy="6858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2400" b="1" i="0" kern="1200" baseline="0">
                <a:solidFill>
                  <a:srgbClr val="0A3161"/>
                </a:solidFill>
                <a:latin typeface="Arial" charset="0"/>
                <a:ea typeface="Arial" charset="0"/>
                <a:cs typeface="Arial" charset="0"/>
              </a:defRPr>
            </a:lvl1pPr>
          </a:lstStyle>
          <a:p>
            <a:pPr algn="ctr"/>
            <a:r>
              <a:rPr lang="en-US" sz="2000" b="0" dirty="0"/>
              <a:t>Chief, Content Strategy</a:t>
            </a:r>
          </a:p>
          <a:p>
            <a:pPr algn="ctr"/>
            <a:r>
              <a:rPr lang="en-US" sz="2000" b="0" dirty="0"/>
              <a:t> </a:t>
            </a:r>
            <a:r>
              <a:rPr lang="en-US" sz="2000" b="0" dirty="0" err="1"/>
              <a:t>IRS.gov</a:t>
            </a:r>
            <a:r>
              <a:rPr lang="en-US" sz="2000" b="0" dirty="0"/>
              <a:t> </a:t>
            </a:r>
          </a:p>
        </p:txBody>
      </p:sp>
      <p:sp>
        <p:nvSpPr>
          <p:cNvPr id="16" name="Rectangle 15">
            <a:extLst>
              <a:ext uri="{FF2B5EF4-FFF2-40B4-BE49-F238E27FC236}">
                <a16:creationId xmlns:a16="http://schemas.microsoft.com/office/drawing/2014/main" id="{238C1ADB-64A6-4D20-B8BF-AA75BB8DCC44}"/>
              </a:ext>
              <a:ext uri="{C183D7F6-B498-43B3-948B-1728B52AA6E4}">
                <adec:decorative xmlns:adec="http://schemas.microsoft.com/office/drawing/2017/decorative" val="1"/>
              </a:ext>
            </a:extLst>
          </p:cNvPr>
          <p:cNvSpPr/>
          <p:nvPr/>
        </p:nvSpPr>
        <p:spPr>
          <a:xfrm>
            <a:off x="0" y="6543927"/>
            <a:ext cx="9217742" cy="314073"/>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0B68D31-82A8-4C16-81F2-51BB98C02815}"/>
              </a:ext>
              <a:ext uri="{C183D7F6-B498-43B3-948B-1728B52AA6E4}">
                <adec:decorative xmlns:adec="http://schemas.microsoft.com/office/drawing/2017/decorative" val="1"/>
              </a:ext>
            </a:extLst>
          </p:cNvPr>
          <p:cNvCxnSpPr/>
          <p:nvPr/>
        </p:nvCxnSpPr>
        <p:spPr>
          <a:xfrm>
            <a:off x="2372865" y="6822284"/>
            <a:ext cx="5204128" cy="0"/>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EF526F3A-8520-4E3A-969D-C12AAA1A5392}"/>
              </a:ext>
              <a:ext uri="{C183D7F6-B498-43B3-948B-1728B52AA6E4}">
                <adec:decorative xmlns:adec="http://schemas.microsoft.com/office/drawing/2017/decorative" val="1"/>
              </a:ext>
            </a:extLst>
          </p:cNvPr>
          <p:cNvCxnSpPr>
            <a:cxnSpLocks/>
          </p:cNvCxnSpPr>
          <p:nvPr/>
        </p:nvCxnSpPr>
        <p:spPr>
          <a:xfrm>
            <a:off x="-379228" y="6590527"/>
            <a:ext cx="967208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FCB71E94-F985-492A-87AE-778FD9149F2A}"/>
              </a:ext>
              <a:ext uri="{C183D7F6-B498-43B3-948B-1728B52AA6E4}">
                <adec:decorative xmlns:adec="http://schemas.microsoft.com/office/drawing/2017/decorative" val="1"/>
              </a:ext>
            </a:extLst>
          </p:cNvPr>
          <p:cNvCxnSpPr>
            <a:cxnSpLocks/>
          </p:cNvCxnSpPr>
          <p:nvPr/>
        </p:nvCxnSpPr>
        <p:spPr>
          <a:xfrm flipV="1">
            <a:off x="-886470" y="6588082"/>
            <a:ext cx="10467833" cy="140"/>
          </a:xfrm>
          <a:prstGeom prst="line">
            <a:avLst/>
          </a:prstGeom>
          <a:ln w="28575">
            <a:solidFill>
              <a:srgbClr val="B21941"/>
            </a:solidFill>
          </a:ln>
        </p:spPr>
        <p:style>
          <a:lnRef idx="3">
            <a:schemeClr val="dk1"/>
          </a:lnRef>
          <a:fillRef idx="0">
            <a:schemeClr val="dk1"/>
          </a:fillRef>
          <a:effectRef idx="2">
            <a:schemeClr val="dk1"/>
          </a:effectRef>
          <a:fontRef idx="minor">
            <a:schemeClr val="tx1"/>
          </a:fontRef>
        </p:style>
      </p:cxnSp>
      <p:pic>
        <p:nvPicPr>
          <p:cNvPr id="3" name="Graphic 2" descr="Headphones outline">
            <a:extLst>
              <a:ext uri="{FF2B5EF4-FFF2-40B4-BE49-F238E27FC236}">
                <a16:creationId xmlns:a16="http://schemas.microsoft.com/office/drawing/2014/main" id="{17791DE4-AF6C-48E0-8EC7-99F11BD272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68264" y="4546777"/>
            <a:ext cx="705879" cy="705879"/>
          </a:xfrm>
          <a:prstGeom prst="rect">
            <a:avLst/>
          </a:prstGeom>
        </p:spPr>
      </p:pic>
      <p:pic>
        <p:nvPicPr>
          <p:cNvPr id="19" name="Graphic 18" descr="Head with gears outline">
            <a:extLst>
              <a:ext uri="{FF2B5EF4-FFF2-40B4-BE49-F238E27FC236}">
                <a16:creationId xmlns:a16="http://schemas.microsoft.com/office/drawing/2014/main" id="{B49114F1-7678-4DFE-B817-4013F33629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5394" y="4622139"/>
            <a:ext cx="705879" cy="708445"/>
          </a:xfrm>
          <a:prstGeom prst="rect">
            <a:avLst/>
          </a:prstGeom>
        </p:spPr>
      </p:pic>
      <p:pic>
        <p:nvPicPr>
          <p:cNvPr id="21" name="Graphic 20" descr="Bridge scene outline">
            <a:extLst>
              <a:ext uri="{FF2B5EF4-FFF2-40B4-BE49-F238E27FC236}">
                <a16:creationId xmlns:a16="http://schemas.microsoft.com/office/drawing/2014/main" id="{3178D4F4-49BB-417F-A337-5DC95A97077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111363" y="4515922"/>
            <a:ext cx="883671" cy="883671"/>
          </a:xfrm>
          <a:prstGeom prst="rect">
            <a:avLst/>
          </a:prstGeom>
        </p:spPr>
      </p:pic>
      <p:pic>
        <p:nvPicPr>
          <p:cNvPr id="23" name="Graphic 22" descr="Group brainstorm outline">
            <a:extLst>
              <a:ext uri="{FF2B5EF4-FFF2-40B4-BE49-F238E27FC236}">
                <a16:creationId xmlns:a16="http://schemas.microsoft.com/office/drawing/2014/main" id="{75A3BDC4-5C8E-4058-B1FF-268C1BA0A7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89894" y="4642308"/>
            <a:ext cx="798945" cy="798945"/>
          </a:xfrm>
          <a:prstGeom prst="rect">
            <a:avLst/>
          </a:prstGeom>
        </p:spPr>
      </p:pic>
    </p:spTree>
    <p:extLst>
      <p:ext uri="{BB962C8B-B14F-4D97-AF65-F5344CB8AC3E}">
        <p14:creationId xmlns:p14="http://schemas.microsoft.com/office/powerpoint/2010/main" val="303485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64B4B-A864-4BAE-84E1-C37724625CC8}"/>
              </a:ext>
            </a:extLst>
          </p:cNvPr>
          <p:cNvSpPr>
            <a:spLocks noGrp="1"/>
          </p:cNvSpPr>
          <p:nvPr>
            <p:ph type="title"/>
          </p:nvPr>
        </p:nvSpPr>
        <p:spPr>
          <a:xfrm>
            <a:off x="3117773" y="225171"/>
            <a:ext cx="3393195" cy="692658"/>
          </a:xfrm>
        </p:spPr>
        <p:txBody>
          <a:bodyPr>
            <a:normAutofit/>
          </a:bodyPr>
          <a:lstStyle/>
          <a:p>
            <a:r>
              <a:rPr lang="en-US" sz="2400" b="1" dirty="0">
                <a:solidFill>
                  <a:schemeClr val="tx2"/>
                </a:solidFill>
                <a:latin typeface="Arial" panose="020B0604020202020204" pitchFamily="34" charset="0"/>
                <a:cs typeface="Arial" panose="020B0604020202020204" pitchFamily="34" charset="0"/>
              </a:rPr>
              <a:t>IRS.gov Homepage</a:t>
            </a:r>
          </a:p>
        </p:txBody>
      </p:sp>
      <p:pic>
        <p:nvPicPr>
          <p:cNvPr id="2" name="Picture 1" descr="Screenshot of the homepage for IRS.gov.">
            <a:extLst>
              <a:ext uri="{FF2B5EF4-FFF2-40B4-BE49-F238E27FC236}">
                <a16:creationId xmlns:a16="http://schemas.microsoft.com/office/drawing/2014/main" id="{C806C7FD-249D-4F21-A1A2-AD5EA6D02302}"/>
              </a:ext>
            </a:extLst>
          </p:cNvPr>
          <p:cNvPicPr>
            <a:picLocks noChangeAspect="1"/>
          </p:cNvPicPr>
          <p:nvPr/>
        </p:nvPicPr>
        <p:blipFill>
          <a:blip r:embed="rId3"/>
          <a:stretch>
            <a:fillRect/>
          </a:stretch>
        </p:blipFill>
        <p:spPr>
          <a:xfrm>
            <a:off x="416675" y="882729"/>
            <a:ext cx="8238889" cy="5073454"/>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Image of the IRS.gov homepage menu in a foreign language.&#10;">
            <a:extLst>
              <a:ext uri="{FF2B5EF4-FFF2-40B4-BE49-F238E27FC236}">
                <a16:creationId xmlns:a16="http://schemas.microsoft.com/office/drawing/2014/main" id="{4E389208-0C6D-4EE2-A19B-6473FF834F58}"/>
              </a:ext>
            </a:extLst>
          </p:cNvPr>
          <p:cNvPicPr>
            <a:picLocks noChangeAspect="1"/>
          </p:cNvPicPr>
          <p:nvPr/>
        </p:nvPicPr>
        <p:blipFill>
          <a:blip r:embed="rId4"/>
          <a:stretch>
            <a:fillRect/>
          </a:stretch>
        </p:blipFill>
        <p:spPr>
          <a:xfrm>
            <a:off x="9292856" y="331480"/>
            <a:ext cx="1887886" cy="3169486"/>
          </a:xfrm>
          <a:prstGeom prst="rect">
            <a:avLst/>
          </a:prstGeom>
        </p:spPr>
      </p:pic>
      <p:pic>
        <p:nvPicPr>
          <p:cNvPr id="12" name="Picture 11" descr="Photo of laptop displaying search results for child tax credit with photo of a woman and child. ">
            <a:extLst>
              <a:ext uri="{FF2B5EF4-FFF2-40B4-BE49-F238E27FC236}">
                <a16:creationId xmlns:a16="http://schemas.microsoft.com/office/drawing/2014/main" id="{B3432274-B33F-4031-9408-55EF4F6F39B7}"/>
              </a:ext>
            </a:extLst>
          </p:cNvPr>
          <p:cNvPicPr>
            <a:picLocks noChangeAspect="1"/>
          </p:cNvPicPr>
          <p:nvPr/>
        </p:nvPicPr>
        <p:blipFill>
          <a:blip r:embed="rId5"/>
          <a:stretch>
            <a:fillRect/>
          </a:stretch>
        </p:blipFill>
        <p:spPr>
          <a:xfrm>
            <a:off x="9217741" y="3632890"/>
            <a:ext cx="4168429" cy="2574481"/>
          </a:xfrm>
          <a:prstGeom prst="rect">
            <a:avLst/>
          </a:prstGeom>
        </p:spPr>
      </p:pic>
      <p:pic>
        <p:nvPicPr>
          <p:cNvPr id="14" name="Picture 13" descr="Image of the IRS page titled Answers to Your Questions on a mobile device.&#10;">
            <a:extLst>
              <a:ext uri="{FF2B5EF4-FFF2-40B4-BE49-F238E27FC236}">
                <a16:creationId xmlns:a16="http://schemas.microsoft.com/office/drawing/2014/main" id="{DED81721-947B-4644-9184-EDCE9D425F32}"/>
              </a:ext>
            </a:extLst>
          </p:cNvPr>
          <p:cNvPicPr>
            <a:picLocks noChangeAspect="1"/>
          </p:cNvPicPr>
          <p:nvPr/>
        </p:nvPicPr>
        <p:blipFill>
          <a:blip r:embed="rId6"/>
          <a:stretch>
            <a:fillRect/>
          </a:stretch>
        </p:blipFill>
        <p:spPr>
          <a:xfrm>
            <a:off x="-1706914" y="922673"/>
            <a:ext cx="1561412" cy="2822378"/>
          </a:xfrm>
          <a:prstGeom prst="rect">
            <a:avLst/>
          </a:prstGeom>
        </p:spPr>
      </p:pic>
      <p:pic>
        <p:nvPicPr>
          <p:cNvPr id="15" name="Picture 14" descr="Image of the IRS.gov page on Credits and Deductions rendered on a mobile device.">
            <a:extLst>
              <a:ext uri="{FF2B5EF4-FFF2-40B4-BE49-F238E27FC236}">
                <a16:creationId xmlns:a16="http://schemas.microsoft.com/office/drawing/2014/main" id="{30D918A0-2453-41D0-9F38-82C8907D2EBA}"/>
              </a:ext>
            </a:extLst>
          </p:cNvPr>
          <p:cNvPicPr>
            <a:picLocks noChangeAspect="1"/>
          </p:cNvPicPr>
          <p:nvPr/>
        </p:nvPicPr>
        <p:blipFill>
          <a:blip r:embed="rId7"/>
          <a:stretch>
            <a:fillRect/>
          </a:stretch>
        </p:blipFill>
        <p:spPr>
          <a:xfrm>
            <a:off x="-1554610" y="3853682"/>
            <a:ext cx="1409108" cy="2625768"/>
          </a:xfrm>
          <a:prstGeom prst="rect">
            <a:avLst/>
          </a:prstGeom>
        </p:spPr>
      </p:pic>
      <p:sp>
        <p:nvSpPr>
          <p:cNvPr id="17" name="TextBox 16">
            <a:extLst>
              <a:ext uri="{FF2B5EF4-FFF2-40B4-BE49-F238E27FC236}">
                <a16:creationId xmlns:a16="http://schemas.microsoft.com/office/drawing/2014/main" id="{AD8F5021-AA49-4283-8192-66B5B1A389FC}"/>
              </a:ext>
            </a:extLst>
          </p:cNvPr>
          <p:cNvSpPr txBox="1"/>
          <p:nvPr/>
        </p:nvSpPr>
        <p:spPr>
          <a:xfrm>
            <a:off x="172338" y="5956183"/>
            <a:ext cx="568630" cy="369332"/>
          </a:xfrm>
          <a:prstGeom prst="rect">
            <a:avLst/>
          </a:prstGeom>
          <a:noFill/>
        </p:spPr>
        <p:txBody>
          <a:bodyPr wrap="square" rtlCol="0">
            <a:spAutoFit/>
          </a:bodyPr>
          <a:lstStyle/>
          <a:p>
            <a:fld id="{0F99F1B6-5D0B-4DF0-A045-355045D3E59E}" type="slidenum">
              <a:rPr lang="en-US" smtClean="0"/>
              <a:t>2</a:t>
            </a:fld>
            <a:endParaRPr lang="en-US" dirty="0"/>
          </a:p>
        </p:txBody>
      </p:sp>
      <p:sp>
        <p:nvSpPr>
          <p:cNvPr id="4" name="Rectangle 3">
            <a:extLst>
              <a:ext uri="{FF2B5EF4-FFF2-40B4-BE49-F238E27FC236}">
                <a16:creationId xmlns:a16="http://schemas.microsoft.com/office/drawing/2014/main" id="{BC530D11-0C1D-4804-B833-1A92E92E98A9}"/>
              </a:ext>
              <a:ext uri="{C183D7F6-B498-43B3-948B-1728B52AA6E4}">
                <adec:decorative xmlns:adec="http://schemas.microsoft.com/office/drawing/2017/decorative" val="1"/>
              </a:ext>
            </a:extLst>
          </p:cNvPr>
          <p:cNvSpPr/>
          <p:nvPr/>
        </p:nvSpPr>
        <p:spPr>
          <a:xfrm>
            <a:off x="0" y="6543927"/>
            <a:ext cx="9217742" cy="314073"/>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403D81C-D988-4533-B507-05B53DEAC6C2}"/>
              </a:ext>
              <a:ext uri="{C183D7F6-B498-43B3-948B-1728B52AA6E4}">
                <adec:decorative xmlns:adec="http://schemas.microsoft.com/office/drawing/2017/decorative" val="1"/>
              </a:ext>
            </a:extLst>
          </p:cNvPr>
          <p:cNvCxnSpPr/>
          <p:nvPr/>
        </p:nvCxnSpPr>
        <p:spPr>
          <a:xfrm>
            <a:off x="2372865" y="6822284"/>
            <a:ext cx="5204128" cy="0"/>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C6860F1C-C64B-4FBE-BC66-79411FC5082B}"/>
              </a:ext>
              <a:ext uri="{C183D7F6-B498-43B3-948B-1728B52AA6E4}">
                <adec:decorative xmlns:adec="http://schemas.microsoft.com/office/drawing/2017/decorative" val="1"/>
              </a:ext>
            </a:extLst>
          </p:cNvPr>
          <p:cNvCxnSpPr>
            <a:cxnSpLocks/>
          </p:cNvCxnSpPr>
          <p:nvPr/>
        </p:nvCxnSpPr>
        <p:spPr>
          <a:xfrm>
            <a:off x="-379228" y="6590527"/>
            <a:ext cx="967208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4647E3A3-CC77-4A37-A20D-2217D0E87729}"/>
              </a:ext>
              <a:ext uri="{C183D7F6-B498-43B3-948B-1728B52AA6E4}">
                <adec:decorative xmlns:adec="http://schemas.microsoft.com/office/drawing/2017/decorative" val="1"/>
              </a:ext>
            </a:extLst>
          </p:cNvPr>
          <p:cNvCxnSpPr>
            <a:cxnSpLocks/>
          </p:cNvCxnSpPr>
          <p:nvPr/>
        </p:nvCxnSpPr>
        <p:spPr>
          <a:xfrm flipV="1">
            <a:off x="-886470" y="6588082"/>
            <a:ext cx="10467833" cy="140"/>
          </a:xfrm>
          <a:prstGeom prst="line">
            <a:avLst/>
          </a:prstGeom>
          <a:ln w="28575">
            <a:solidFill>
              <a:srgbClr val="B2194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9453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83CCD204-EC9F-4028-A33C-CBA30B1E59CF}"/>
              </a:ext>
            </a:extLst>
          </p:cNvPr>
          <p:cNvSpPr>
            <a:spLocks noGrp="1"/>
          </p:cNvSpPr>
          <p:nvPr>
            <p:ph type="title"/>
          </p:nvPr>
        </p:nvSpPr>
        <p:spPr/>
        <p:txBody>
          <a:bodyPr/>
          <a:lstStyle/>
          <a:p>
            <a:r>
              <a:rPr lang="en-US" dirty="0"/>
              <a:t>IRS.gov Analytics</a:t>
            </a:r>
          </a:p>
        </p:txBody>
      </p:sp>
      <p:pic>
        <p:nvPicPr>
          <p:cNvPr id="2" name="Picture 1" descr="Screenshot of the homepage for IRS.gov.">
            <a:extLst>
              <a:ext uri="{FF2B5EF4-FFF2-40B4-BE49-F238E27FC236}">
                <a16:creationId xmlns:a16="http://schemas.microsoft.com/office/drawing/2014/main" id="{C806C7FD-249D-4F21-A1A2-AD5EA6D02302}"/>
              </a:ext>
            </a:extLst>
          </p:cNvPr>
          <p:cNvPicPr>
            <a:picLocks noChangeAspect="1"/>
          </p:cNvPicPr>
          <p:nvPr/>
        </p:nvPicPr>
        <p:blipFill>
          <a:blip r:embed="rId3"/>
          <a:stretch>
            <a:fillRect/>
          </a:stretch>
        </p:blipFill>
        <p:spPr>
          <a:xfrm>
            <a:off x="36184" y="35715"/>
            <a:ext cx="3202316" cy="1971965"/>
          </a:xfrm>
          <a:prstGeom prst="rect">
            <a:avLst/>
          </a:prstGeom>
          <a:ln>
            <a:noFill/>
          </a:ln>
          <a:effectLst>
            <a:outerShdw blurRad="50800" dist="38100" dir="2700000" algn="tl" rotWithShape="0">
              <a:prstClr val="black">
                <a:alpha val="40000"/>
              </a:prstClr>
            </a:outerShdw>
          </a:effectLst>
        </p:spPr>
      </p:pic>
      <p:pic>
        <p:nvPicPr>
          <p:cNvPr id="11" name="Picture 10" descr="Image of the search results page for the term Child Tax Credit on IRS.gov.&#10;">
            <a:extLst>
              <a:ext uri="{FF2B5EF4-FFF2-40B4-BE49-F238E27FC236}">
                <a16:creationId xmlns:a16="http://schemas.microsoft.com/office/drawing/2014/main" id="{35FDEB1B-208C-46E1-B863-47B318662130}"/>
              </a:ext>
            </a:extLst>
          </p:cNvPr>
          <p:cNvPicPr>
            <a:picLocks noChangeAspect="1"/>
          </p:cNvPicPr>
          <p:nvPr/>
        </p:nvPicPr>
        <p:blipFill>
          <a:blip r:embed="rId4"/>
          <a:stretch>
            <a:fillRect/>
          </a:stretch>
        </p:blipFill>
        <p:spPr>
          <a:xfrm>
            <a:off x="4572000" y="2206854"/>
            <a:ext cx="3891465" cy="2403424"/>
          </a:xfrm>
          <a:prstGeom prst="rect">
            <a:avLst/>
          </a:prstGeom>
        </p:spPr>
      </p:pic>
      <p:sp>
        <p:nvSpPr>
          <p:cNvPr id="6" name="TextBox 5">
            <a:extLst>
              <a:ext uri="{FF2B5EF4-FFF2-40B4-BE49-F238E27FC236}">
                <a16:creationId xmlns:a16="http://schemas.microsoft.com/office/drawing/2014/main" id="{0052FDD0-BBD1-48CB-9BFE-EAF62B8FAC49}"/>
              </a:ext>
            </a:extLst>
          </p:cNvPr>
          <p:cNvSpPr txBox="1"/>
          <p:nvPr/>
        </p:nvSpPr>
        <p:spPr>
          <a:xfrm>
            <a:off x="2819400" y="2355355"/>
            <a:ext cx="1416934" cy="1107996"/>
          </a:xfrm>
          <a:prstGeom prst="rect">
            <a:avLst/>
          </a:prstGeom>
          <a:noFill/>
        </p:spPr>
        <p:txBody>
          <a:bodyPr wrap="square" rtlCol="0">
            <a:spAutoFit/>
          </a:bodyPr>
          <a:lstStyle/>
          <a:p>
            <a:pPr algn="ctr"/>
            <a:r>
              <a:rPr lang="en-US" sz="2400" b="1" dirty="0">
                <a:solidFill>
                  <a:schemeClr val="tx2"/>
                </a:solidFill>
                <a:latin typeface="Arial" panose="020B0604020202020204" pitchFamily="34" charset="0"/>
                <a:ea typeface="Calibri" panose="020F0502020204030204" pitchFamily="34" charset="0"/>
                <a:cs typeface="Arial" panose="020B0604020202020204" pitchFamily="34" charset="0"/>
              </a:rPr>
              <a:t>30</a:t>
            </a:r>
            <a:r>
              <a:rPr lang="en-US" sz="24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,000+ pages </a:t>
            </a:r>
          </a:p>
          <a:p>
            <a:endParaRPr lang="en-US" dirty="0"/>
          </a:p>
        </p:txBody>
      </p:sp>
      <p:sp>
        <p:nvSpPr>
          <p:cNvPr id="7" name="TextBox 6">
            <a:extLst>
              <a:ext uri="{FF2B5EF4-FFF2-40B4-BE49-F238E27FC236}">
                <a16:creationId xmlns:a16="http://schemas.microsoft.com/office/drawing/2014/main" id="{EC4AA82E-164A-4AB9-8014-2FB56311E348}"/>
              </a:ext>
            </a:extLst>
          </p:cNvPr>
          <p:cNvSpPr txBox="1"/>
          <p:nvPr/>
        </p:nvSpPr>
        <p:spPr>
          <a:xfrm>
            <a:off x="5012167" y="867102"/>
            <a:ext cx="2996716" cy="1107996"/>
          </a:xfrm>
          <a:prstGeom prst="rect">
            <a:avLst/>
          </a:prstGeom>
          <a:noFill/>
        </p:spPr>
        <p:txBody>
          <a:bodyPr wrap="square" rtlCol="0">
            <a:spAutoFit/>
          </a:bodyPr>
          <a:lstStyle/>
          <a:p>
            <a:pPr algn="ctr"/>
            <a:r>
              <a:rPr lang="en-US" sz="24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1.7B </a:t>
            </a:r>
            <a:r>
              <a:rPr lang="en-US" sz="2400" b="1" dirty="0">
                <a:solidFill>
                  <a:schemeClr val="tx2"/>
                </a:solidFill>
                <a:latin typeface="Arial" panose="020B0604020202020204" pitchFamily="34" charset="0"/>
                <a:ea typeface="Calibri" panose="020F0502020204030204" pitchFamily="34" charset="0"/>
                <a:cs typeface="Arial" panose="020B0604020202020204" pitchFamily="34" charset="0"/>
              </a:rPr>
              <a:t>sessions</a:t>
            </a:r>
            <a:r>
              <a:rPr lang="en-US" sz="24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 in 2020</a:t>
            </a:r>
          </a:p>
          <a:p>
            <a:endParaRPr lang="en-US" dirty="0"/>
          </a:p>
        </p:txBody>
      </p:sp>
      <p:pic>
        <p:nvPicPr>
          <p:cNvPr id="15" name="Picture 14" descr="Image of the page titled Answers to Your Tax Questions on IRS.gov.&#10;">
            <a:extLst>
              <a:ext uri="{FF2B5EF4-FFF2-40B4-BE49-F238E27FC236}">
                <a16:creationId xmlns:a16="http://schemas.microsoft.com/office/drawing/2014/main" id="{08519873-D21D-4F4D-BA22-78E7100AEBE9}"/>
              </a:ext>
            </a:extLst>
          </p:cNvPr>
          <p:cNvPicPr>
            <a:picLocks noChangeAspect="1"/>
          </p:cNvPicPr>
          <p:nvPr/>
        </p:nvPicPr>
        <p:blipFill>
          <a:blip r:embed="rId5"/>
          <a:stretch>
            <a:fillRect/>
          </a:stretch>
        </p:blipFill>
        <p:spPr>
          <a:xfrm>
            <a:off x="984938" y="2909353"/>
            <a:ext cx="1561412" cy="2822378"/>
          </a:xfrm>
          <a:prstGeom prst="rect">
            <a:avLst/>
          </a:prstGeom>
        </p:spPr>
      </p:pic>
      <p:sp>
        <p:nvSpPr>
          <p:cNvPr id="16" name="TextBox 15">
            <a:extLst>
              <a:ext uri="{FF2B5EF4-FFF2-40B4-BE49-F238E27FC236}">
                <a16:creationId xmlns:a16="http://schemas.microsoft.com/office/drawing/2014/main" id="{87F3C037-EAE5-44FC-BFD5-D4EEAFCEDFC1}"/>
              </a:ext>
            </a:extLst>
          </p:cNvPr>
          <p:cNvSpPr txBox="1"/>
          <p:nvPr/>
        </p:nvSpPr>
        <p:spPr>
          <a:xfrm>
            <a:off x="3639401" y="4842034"/>
            <a:ext cx="5504600" cy="461665"/>
          </a:xfrm>
          <a:prstGeom prst="rect">
            <a:avLst/>
          </a:prstGeom>
          <a:noFill/>
        </p:spPr>
        <p:txBody>
          <a:bodyPr wrap="square" rtlCol="0">
            <a:spAutoFit/>
          </a:bodyPr>
          <a:lstStyle/>
          <a:p>
            <a:pPr algn="ctr"/>
            <a:r>
              <a:rPr lang="en-US" sz="2400" b="1" dirty="0">
                <a:solidFill>
                  <a:schemeClr val="tx2"/>
                </a:solidFill>
                <a:latin typeface="Arial" panose="020B0604020202020204" pitchFamily="34" charset="0"/>
                <a:ea typeface="Calibri" panose="020F0502020204030204" pitchFamily="34" charset="0"/>
                <a:cs typeface="Arial" panose="020B0604020202020204" pitchFamily="34" charset="0"/>
              </a:rPr>
              <a:t> 140,000 multimedia files</a:t>
            </a:r>
            <a:endParaRPr lang="en-US" dirty="0"/>
          </a:p>
        </p:txBody>
      </p:sp>
      <p:sp>
        <p:nvSpPr>
          <p:cNvPr id="14" name="TextBox 13">
            <a:extLst>
              <a:ext uri="{FF2B5EF4-FFF2-40B4-BE49-F238E27FC236}">
                <a16:creationId xmlns:a16="http://schemas.microsoft.com/office/drawing/2014/main" id="{247C81AF-2405-47E9-86BF-B273E98BD99D}"/>
              </a:ext>
            </a:extLst>
          </p:cNvPr>
          <p:cNvSpPr txBox="1"/>
          <p:nvPr/>
        </p:nvSpPr>
        <p:spPr>
          <a:xfrm>
            <a:off x="172338" y="5956183"/>
            <a:ext cx="568630" cy="369332"/>
          </a:xfrm>
          <a:prstGeom prst="rect">
            <a:avLst/>
          </a:prstGeom>
          <a:noFill/>
        </p:spPr>
        <p:txBody>
          <a:bodyPr wrap="square" rtlCol="0">
            <a:spAutoFit/>
          </a:bodyPr>
          <a:lstStyle/>
          <a:p>
            <a:fld id="{0F99F1B6-5D0B-4DF0-A045-355045D3E59E}" type="slidenum">
              <a:rPr lang="en-US" smtClean="0"/>
              <a:t>3</a:t>
            </a:fld>
            <a:endParaRPr lang="en-US" dirty="0"/>
          </a:p>
        </p:txBody>
      </p:sp>
      <p:sp>
        <p:nvSpPr>
          <p:cNvPr id="4" name="Rectangle 3">
            <a:extLst>
              <a:ext uri="{FF2B5EF4-FFF2-40B4-BE49-F238E27FC236}">
                <a16:creationId xmlns:a16="http://schemas.microsoft.com/office/drawing/2014/main" id="{BC530D11-0C1D-4804-B833-1A92E92E98A9}"/>
              </a:ext>
              <a:ext uri="{C183D7F6-B498-43B3-948B-1728B52AA6E4}">
                <adec:decorative xmlns:adec="http://schemas.microsoft.com/office/drawing/2017/decorative" val="1"/>
              </a:ext>
            </a:extLst>
          </p:cNvPr>
          <p:cNvSpPr/>
          <p:nvPr/>
        </p:nvSpPr>
        <p:spPr>
          <a:xfrm>
            <a:off x="0" y="6543927"/>
            <a:ext cx="9217742" cy="314073"/>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403D81C-D988-4533-B507-05B53DEAC6C2}"/>
              </a:ext>
              <a:ext uri="{C183D7F6-B498-43B3-948B-1728B52AA6E4}">
                <adec:decorative xmlns:adec="http://schemas.microsoft.com/office/drawing/2017/decorative" val="1"/>
              </a:ext>
            </a:extLst>
          </p:cNvPr>
          <p:cNvCxnSpPr/>
          <p:nvPr/>
        </p:nvCxnSpPr>
        <p:spPr>
          <a:xfrm>
            <a:off x="2372865" y="6822284"/>
            <a:ext cx="5204128" cy="0"/>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C6860F1C-C64B-4FBE-BC66-79411FC5082B}"/>
              </a:ext>
              <a:ext uri="{C183D7F6-B498-43B3-948B-1728B52AA6E4}">
                <adec:decorative xmlns:adec="http://schemas.microsoft.com/office/drawing/2017/decorative" val="1"/>
              </a:ext>
            </a:extLst>
          </p:cNvPr>
          <p:cNvCxnSpPr>
            <a:cxnSpLocks/>
          </p:cNvCxnSpPr>
          <p:nvPr/>
        </p:nvCxnSpPr>
        <p:spPr>
          <a:xfrm>
            <a:off x="-379228" y="6590527"/>
            <a:ext cx="967208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4647E3A3-CC77-4A37-A20D-2217D0E87729}"/>
              </a:ext>
              <a:ext uri="{C183D7F6-B498-43B3-948B-1728B52AA6E4}">
                <adec:decorative xmlns:adec="http://schemas.microsoft.com/office/drawing/2017/decorative" val="1"/>
              </a:ext>
            </a:extLst>
          </p:cNvPr>
          <p:cNvCxnSpPr>
            <a:cxnSpLocks/>
          </p:cNvCxnSpPr>
          <p:nvPr/>
        </p:nvCxnSpPr>
        <p:spPr>
          <a:xfrm flipV="1">
            <a:off x="-886470" y="6588082"/>
            <a:ext cx="10467833" cy="140"/>
          </a:xfrm>
          <a:prstGeom prst="line">
            <a:avLst/>
          </a:prstGeom>
          <a:ln w="28575">
            <a:solidFill>
              <a:srgbClr val="B2194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78813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83CCD204-EC9F-4028-A33C-CBA30B1E59CF}"/>
              </a:ext>
            </a:extLst>
          </p:cNvPr>
          <p:cNvSpPr>
            <a:spLocks noGrp="1"/>
          </p:cNvSpPr>
          <p:nvPr>
            <p:ph type="title"/>
          </p:nvPr>
        </p:nvSpPr>
        <p:spPr/>
        <p:txBody>
          <a:bodyPr/>
          <a:lstStyle/>
          <a:p>
            <a:r>
              <a:rPr lang="en-US" dirty="0"/>
              <a:t>IRS.gov</a:t>
            </a:r>
            <a:r>
              <a:rPr lang="en-US" baseline="0" dirty="0"/>
              <a:t> Multilingual Pages</a:t>
            </a:r>
            <a:endParaRPr lang="en-US" dirty="0"/>
          </a:p>
        </p:txBody>
      </p:sp>
      <p:pic>
        <p:nvPicPr>
          <p:cNvPr id="9" name="Picture 8" descr="Image of an IRS.gov page in Chinese on a mobile device.">
            <a:extLst>
              <a:ext uri="{FF2B5EF4-FFF2-40B4-BE49-F238E27FC236}">
                <a16:creationId xmlns:a16="http://schemas.microsoft.com/office/drawing/2014/main" id="{15CD3FAA-0A23-462E-9A42-3DC82993DC78}"/>
              </a:ext>
            </a:extLst>
          </p:cNvPr>
          <p:cNvPicPr>
            <a:picLocks noChangeAspect="1"/>
          </p:cNvPicPr>
          <p:nvPr/>
        </p:nvPicPr>
        <p:blipFill>
          <a:blip r:embed="rId3"/>
          <a:stretch>
            <a:fillRect/>
          </a:stretch>
        </p:blipFill>
        <p:spPr>
          <a:xfrm>
            <a:off x="772378" y="1507074"/>
            <a:ext cx="2650086" cy="4449109"/>
          </a:xfrm>
          <a:prstGeom prst="rect">
            <a:avLst/>
          </a:prstGeom>
        </p:spPr>
      </p:pic>
      <p:sp>
        <p:nvSpPr>
          <p:cNvPr id="7" name="TextBox 6">
            <a:extLst>
              <a:ext uri="{FF2B5EF4-FFF2-40B4-BE49-F238E27FC236}">
                <a16:creationId xmlns:a16="http://schemas.microsoft.com/office/drawing/2014/main" id="{EC4AA82E-164A-4AB9-8014-2FB56311E348}"/>
              </a:ext>
            </a:extLst>
          </p:cNvPr>
          <p:cNvSpPr txBox="1"/>
          <p:nvPr/>
        </p:nvSpPr>
        <p:spPr>
          <a:xfrm>
            <a:off x="1556657" y="867102"/>
            <a:ext cx="6452226" cy="461665"/>
          </a:xfrm>
          <a:prstGeom prst="rect">
            <a:avLst/>
          </a:prstGeom>
          <a:noFill/>
        </p:spPr>
        <p:txBody>
          <a:bodyPr wrap="square" rtlCol="0">
            <a:spAutoFit/>
          </a:bodyPr>
          <a:lstStyle/>
          <a:p>
            <a:pPr algn="ctr"/>
            <a:r>
              <a:rPr lang="en-US" sz="2400" b="1" dirty="0">
                <a:solidFill>
                  <a:schemeClr val="tx2"/>
                </a:solidFill>
                <a:latin typeface="Arial" panose="020B0604020202020204" pitchFamily="34" charset="0"/>
                <a:ea typeface="Calibri" panose="020F0502020204030204" pitchFamily="34" charset="0"/>
                <a:cs typeface="Arial" panose="020B0604020202020204" pitchFamily="34" charset="0"/>
              </a:rPr>
              <a:t>Multilingual Pages</a:t>
            </a:r>
          </a:p>
        </p:txBody>
      </p:sp>
      <p:pic>
        <p:nvPicPr>
          <p:cNvPr id="12" name="Picture 11" descr="Ipad with a page in Russian">
            <a:extLst>
              <a:ext uri="{FF2B5EF4-FFF2-40B4-BE49-F238E27FC236}">
                <a16:creationId xmlns:a16="http://schemas.microsoft.com/office/drawing/2014/main" id="{70941480-8B5A-4D25-ABB3-C70A4512FE88}"/>
              </a:ext>
            </a:extLst>
          </p:cNvPr>
          <p:cNvPicPr>
            <a:picLocks noChangeAspect="1"/>
          </p:cNvPicPr>
          <p:nvPr/>
        </p:nvPicPr>
        <p:blipFill>
          <a:blip r:embed="rId4"/>
          <a:stretch>
            <a:fillRect/>
          </a:stretch>
        </p:blipFill>
        <p:spPr>
          <a:xfrm>
            <a:off x="6060054" y="1507073"/>
            <a:ext cx="3033877" cy="4449109"/>
          </a:xfrm>
          <a:prstGeom prst="rect">
            <a:avLst/>
          </a:prstGeom>
        </p:spPr>
      </p:pic>
      <p:pic>
        <p:nvPicPr>
          <p:cNvPr id="18" name="Picture 17" descr="IRS.gov language menu includes six languages in addition to English.">
            <a:extLst>
              <a:ext uri="{FF2B5EF4-FFF2-40B4-BE49-F238E27FC236}">
                <a16:creationId xmlns:a16="http://schemas.microsoft.com/office/drawing/2014/main" id="{77B95CAD-EE1A-4F5F-BB93-D74E8787FA39}"/>
              </a:ext>
            </a:extLst>
          </p:cNvPr>
          <p:cNvPicPr>
            <a:picLocks noChangeAspect="1"/>
          </p:cNvPicPr>
          <p:nvPr/>
        </p:nvPicPr>
        <p:blipFill>
          <a:blip r:embed="rId5"/>
          <a:stretch>
            <a:fillRect/>
          </a:stretch>
        </p:blipFill>
        <p:spPr>
          <a:xfrm>
            <a:off x="3538162" y="2952378"/>
            <a:ext cx="2067676" cy="2681000"/>
          </a:xfrm>
          <a:prstGeom prst="rect">
            <a:avLst/>
          </a:prstGeom>
        </p:spPr>
      </p:pic>
      <p:sp>
        <p:nvSpPr>
          <p:cNvPr id="14" name="TextBox 13">
            <a:extLst>
              <a:ext uri="{FF2B5EF4-FFF2-40B4-BE49-F238E27FC236}">
                <a16:creationId xmlns:a16="http://schemas.microsoft.com/office/drawing/2014/main" id="{247C81AF-2405-47E9-86BF-B273E98BD99D}"/>
              </a:ext>
            </a:extLst>
          </p:cNvPr>
          <p:cNvSpPr txBox="1"/>
          <p:nvPr/>
        </p:nvSpPr>
        <p:spPr>
          <a:xfrm>
            <a:off x="172338" y="5956183"/>
            <a:ext cx="568630" cy="369332"/>
          </a:xfrm>
          <a:prstGeom prst="rect">
            <a:avLst/>
          </a:prstGeom>
          <a:noFill/>
        </p:spPr>
        <p:txBody>
          <a:bodyPr wrap="square" rtlCol="0">
            <a:spAutoFit/>
          </a:bodyPr>
          <a:lstStyle/>
          <a:p>
            <a:fld id="{0F99F1B6-5D0B-4DF0-A045-355045D3E59E}" type="slidenum">
              <a:rPr lang="en-US" smtClean="0"/>
              <a:t>4</a:t>
            </a:fld>
            <a:endParaRPr lang="en-US" dirty="0"/>
          </a:p>
        </p:txBody>
      </p:sp>
      <p:sp>
        <p:nvSpPr>
          <p:cNvPr id="4" name="Rectangle 3">
            <a:extLst>
              <a:ext uri="{FF2B5EF4-FFF2-40B4-BE49-F238E27FC236}">
                <a16:creationId xmlns:a16="http://schemas.microsoft.com/office/drawing/2014/main" id="{BC530D11-0C1D-4804-B833-1A92E92E98A9}"/>
              </a:ext>
              <a:ext uri="{C183D7F6-B498-43B3-948B-1728B52AA6E4}">
                <adec:decorative xmlns:adec="http://schemas.microsoft.com/office/drawing/2017/decorative" val="1"/>
              </a:ext>
            </a:extLst>
          </p:cNvPr>
          <p:cNvSpPr/>
          <p:nvPr/>
        </p:nvSpPr>
        <p:spPr>
          <a:xfrm>
            <a:off x="0" y="6543927"/>
            <a:ext cx="9217742" cy="314073"/>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403D81C-D988-4533-B507-05B53DEAC6C2}"/>
              </a:ext>
              <a:ext uri="{C183D7F6-B498-43B3-948B-1728B52AA6E4}">
                <adec:decorative xmlns:adec="http://schemas.microsoft.com/office/drawing/2017/decorative" val="1"/>
              </a:ext>
            </a:extLst>
          </p:cNvPr>
          <p:cNvCxnSpPr/>
          <p:nvPr/>
        </p:nvCxnSpPr>
        <p:spPr>
          <a:xfrm>
            <a:off x="2372865" y="6822284"/>
            <a:ext cx="5204128" cy="0"/>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C6860F1C-C64B-4FBE-BC66-79411FC5082B}"/>
              </a:ext>
              <a:ext uri="{C183D7F6-B498-43B3-948B-1728B52AA6E4}">
                <adec:decorative xmlns:adec="http://schemas.microsoft.com/office/drawing/2017/decorative" val="1"/>
              </a:ext>
            </a:extLst>
          </p:cNvPr>
          <p:cNvCxnSpPr>
            <a:cxnSpLocks/>
          </p:cNvCxnSpPr>
          <p:nvPr/>
        </p:nvCxnSpPr>
        <p:spPr>
          <a:xfrm>
            <a:off x="-379228" y="6590527"/>
            <a:ext cx="967208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4647E3A3-CC77-4A37-A20D-2217D0E87729}"/>
              </a:ext>
              <a:ext uri="{C183D7F6-B498-43B3-948B-1728B52AA6E4}">
                <adec:decorative xmlns:adec="http://schemas.microsoft.com/office/drawing/2017/decorative" val="1"/>
              </a:ext>
            </a:extLst>
          </p:cNvPr>
          <p:cNvCxnSpPr>
            <a:cxnSpLocks/>
          </p:cNvCxnSpPr>
          <p:nvPr/>
        </p:nvCxnSpPr>
        <p:spPr>
          <a:xfrm flipV="1">
            <a:off x="-886470" y="6588082"/>
            <a:ext cx="10467833" cy="140"/>
          </a:xfrm>
          <a:prstGeom prst="line">
            <a:avLst/>
          </a:prstGeom>
          <a:ln w="28575">
            <a:solidFill>
              <a:srgbClr val="B2194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6680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6575F62-D43C-40C8-9CA2-419B6E37CB3B}"/>
              </a:ext>
            </a:extLst>
          </p:cNvPr>
          <p:cNvSpPr>
            <a:spLocks noGrp="1"/>
          </p:cNvSpPr>
          <p:nvPr>
            <p:ph type="title"/>
          </p:nvPr>
        </p:nvSpPr>
        <p:spPr/>
        <p:txBody>
          <a:bodyPr/>
          <a:lstStyle/>
          <a:p>
            <a:r>
              <a:rPr lang="en-US" baseline="0" dirty="0"/>
              <a:t>News Coverage of CARES Act</a:t>
            </a:r>
            <a:endParaRPr lang="en-US" dirty="0"/>
          </a:p>
        </p:txBody>
      </p:sp>
      <p:sp>
        <p:nvSpPr>
          <p:cNvPr id="8" name="TextBox 7">
            <a:extLst>
              <a:ext uri="{FF2B5EF4-FFF2-40B4-BE49-F238E27FC236}">
                <a16:creationId xmlns:a16="http://schemas.microsoft.com/office/drawing/2014/main" id="{4E1901C5-BB9A-6448-B84D-57B5F8B170C7}"/>
              </a:ext>
            </a:extLst>
          </p:cNvPr>
          <p:cNvSpPr txBox="1"/>
          <p:nvPr/>
        </p:nvSpPr>
        <p:spPr>
          <a:xfrm>
            <a:off x="3693694" y="2488099"/>
            <a:ext cx="1756611" cy="300082"/>
          </a:xfrm>
          <a:prstGeom prst="rect">
            <a:avLst/>
          </a:prstGeom>
          <a:noFill/>
        </p:spPr>
        <p:txBody>
          <a:bodyPr wrap="square" rtlCol="0">
            <a:spAutoFit/>
          </a:bodyPr>
          <a:lstStyle/>
          <a:p>
            <a:r>
              <a:rPr lang="en-US" dirty="0">
                <a:solidFill>
                  <a:schemeClr val="bg1"/>
                </a:solidFill>
              </a:rPr>
              <a:t>Headshot of José</a:t>
            </a:r>
          </a:p>
        </p:txBody>
      </p:sp>
      <p:pic>
        <p:nvPicPr>
          <p:cNvPr id="4" name="Picture 3" descr="Screenshot of Good Morning America social media post with a photo showing people standing in a long line and the headline &quot;Senate Passes $2 Trillion Stimulus.&quot;">
            <a:extLst>
              <a:ext uri="{FF2B5EF4-FFF2-40B4-BE49-F238E27FC236}">
                <a16:creationId xmlns:a16="http://schemas.microsoft.com/office/drawing/2014/main" id="{1B66AD9F-9698-454E-9A03-B42E67460021}"/>
              </a:ext>
            </a:extLst>
          </p:cNvPr>
          <p:cNvPicPr>
            <a:picLocks noChangeAspect="1"/>
          </p:cNvPicPr>
          <p:nvPr/>
        </p:nvPicPr>
        <p:blipFill rotWithShape="1">
          <a:blip r:embed="rId3"/>
          <a:srcRect l="1" r="-252" b="6310"/>
          <a:stretch/>
        </p:blipFill>
        <p:spPr>
          <a:xfrm>
            <a:off x="-12879" y="430661"/>
            <a:ext cx="9156879" cy="5863545"/>
          </a:xfrm>
          <a:prstGeom prst="rect">
            <a:avLst/>
          </a:prstGeom>
        </p:spPr>
      </p:pic>
      <p:sp>
        <p:nvSpPr>
          <p:cNvPr id="11" name="TextBox 10">
            <a:extLst>
              <a:ext uri="{FF2B5EF4-FFF2-40B4-BE49-F238E27FC236}">
                <a16:creationId xmlns:a16="http://schemas.microsoft.com/office/drawing/2014/main" id="{0EFE0E3F-3ACC-4A54-84D6-9F50125DDDDF}"/>
              </a:ext>
              <a:ext uri="{C183D7F6-B498-43B3-948B-1728B52AA6E4}">
                <adec:decorative xmlns:adec="http://schemas.microsoft.com/office/drawing/2017/decorative" val="1"/>
              </a:ext>
            </a:extLst>
          </p:cNvPr>
          <p:cNvSpPr txBox="1"/>
          <p:nvPr/>
        </p:nvSpPr>
        <p:spPr>
          <a:xfrm>
            <a:off x="253092" y="6276455"/>
            <a:ext cx="487875" cy="369332"/>
          </a:xfrm>
          <a:prstGeom prst="rect">
            <a:avLst/>
          </a:prstGeom>
          <a:noFill/>
        </p:spPr>
        <p:txBody>
          <a:bodyPr wrap="square" rtlCol="0">
            <a:spAutoFit/>
          </a:bodyPr>
          <a:lstStyle/>
          <a:p>
            <a:fld id="{0F99F1B6-5D0B-4DF0-A045-355045D3E59E}" type="slidenum">
              <a:rPr lang="en-US" smtClean="0"/>
              <a:t>5</a:t>
            </a:fld>
            <a:endParaRPr lang="en-US" dirty="0"/>
          </a:p>
        </p:txBody>
      </p:sp>
      <p:sp>
        <p:nvSpPr>
          <p:cNvPr id="6" name="Rectangle 5">
            <a:extLst>
              <a:ext uri="{FF2B5EF4-FFF2-40B4-BE49-F238E27FC236}">
                <a16:creationId xmlns:a16="http://schemas.microsoft.com/office/drawing/2014/main" id="{192FD12F-8917-4984-A092-4FB6F3FBF40D}"/>
              </a:ext>
              <a:ext uri="{C183D7F6-B498-43B3-948B-1728B52AA6E4}">
                <adec:decorative xmlns:adec="http://schemas.microsoft.com/office/drawing/2017/decorative" val="1"/>
              </a:ext>
            </a:extLst>
          </p:cNvPr>
          <p:cNvSpPr/>
          <p:nvPr/>
        </p:nvSpPr>
        <p:spPr>
          <a:xfrm>
            <a:off x="0" y="6543927"/>
            <a:ext cx="9217742" cy="314073"/>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CB8B6B5-6B65-48D5-A6DC-490745DE45A4}"/>
              </a:ext>
              <a:ext uri="{C183D7F6-B498-43B3-948B-1728B52AA6E4}">
                <adec:decorative xmlns:adec="http://schemas.microsoft.com/office/drawing/2017/decorative" val="1"/>
              </a:ext>
            </a:extLst>
          </p:cNvPr>
          <p:cNvCxnSpPr/>
          <p:nvPr/>
        </p:nvCxnSpPr>
        <p:spPr>
          <a:xfrm>
            <a:off x="2372865" y="6822284"/>
            <a:ext cx="5204128" cy="0"/>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991062CE-5612-45CE-BE4D-9A6BD089ADAB}"/>
              </a:ext>
              <a:ext uri="{C183D7F6-B498-43B3-948B-1728B52AA6E4}">
                <adec:decorative xmlns:adec="http://schemas.microsoft.com/office/drawing/2017/decorative" val="1"/>
              </a:ext>
            </a:extLst>
          </p:cNvPr>
          <p:cNvCxnSpPr>
            <a:cxnSpLocks/>
          </p:cNvCxnSpPr>
          <p:nvPr/>
        </p:nvCxnSpPr>
        <p:spPr>
          <a:xfrm>
            <a:off x="-379228" y="6590527"/>
            <a:ext cx="967208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FE5A413F-71E2-4B41-ABA4-C7E5D5AFE6E8}"/>
              </a:ext>
              <a:ext uri="{C183D7F6-B498-43B3-948B-1728B52AA6E4}">
                <adec:decorative xmlns:adec="http://schemas.microsoft.com/office/drawing/2017/decorative" val="1"/>
              </a:ext>
            </a:extLst>
          </p:cNvPr>
          <p:cNvCxnSpPr>
            <a:cxnSpLocks/>
          </p:cNvCxnSpPr>
          <p:nvPr/>
        </p:nvCxnSpPr>
        <p:spPr>
          <a:xfrm flipV="1">
            <a:off x="-886470" y="6588082"/>
            <a:ext cx="10467833" cy="140"/>
          </a:xfrm>
          <a:prstGeom prst="line">
            <a:avLst/>
          </a:prstGeom>
          <a:ln w="28575">
            <a:solidFill>
              <a:srgbClr val="B21941"/>
            </a:solidFill>
          </a:ln>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0E98E0C4-F4FC-4355-AAB2-56DFDE7DC91D}"/>
              </a:ext>
              <a:ext uri="{C183D7F6-B498-43B3-948B-1728B52AA6E4}">
                <adec:decorative xmlns:adec="http://schemas.microsoft.com/office/drawing/2017/decorative" val="1"/>
              </a:ext>
            </a:extLst>
          </p:cNvPr>
          <p:cNvSpPr/>
          <p:nvPr/>
        </p:nvSpPr>
        <p:spPr>
          <a:xfrm>
            <a:off x="0" y="-77118"/>
            <a:ext cx="9175845" cy="344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44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E9FABAB4-2C45-451A-9908-A8A4C7B0EDB3}"/>
              </a:ext>
            </a:extLst>
          </p:cNvPr>
          <p:cNvSpPr>
            <a:spLocks noGrp="1"/>
          </p:cNvSpPr>
          <p:nvPr>
            <p:ph type="title"/>
          </p:nvPr>
        </p:nvSpPr>
        <p:spPr/>
        <p:txBody>
          <a:bodyPr/>
          <a:lstStyle/>
          <a:p>
            <a:r>
              <a:rPr lang="en-US" dirty="0"/>
              <a:t>Impact on Search Terms</a:t>
            </a:r>
          </a:p>
        </p:txBody>
      </p:sp>
      <p:pic>
        <p:nvPicPr>
          <p:cNvPr id="3" name="Picture 2" descr="Screen shot of search terms and total unique searches showing the top term was direct deposit with 3,261 total unique searches.&#10;">
            <a:extLst>
              <a:ext uri="{FF2B5EF4-FFF2-40B4-BE49-F238E27FC236}">
                <a16:creationId xmlns:a16="http://schemas.microsoft.com/office/drawing/2014/main" id="{0853CA0F-4806-D64F-BBDB-C3D98A1F3CDF}"/>
              </a:ext>
            </a:extLst>
          </p:cNvPr>
          <p:cNvPicPr>
            <a:picLocks noChangeAspect="1"/>
          </p:cNvPicPr>
          <p:nvPr/>
        </p:nvPicPr>
        <p:blipFill>
          <a:blip r:embed="rId3"/>
          <a:srcRect/>
          <a:stretch/>
        </p:blipFill>
        <p:spPr>
          <a:xfrm>
            <a:off x="802212" y="492058"/>
            <a:ext cx="5041854" cy="4235704"/>
          </a:xfrm>
          <a:prstGeom prst="rect">
            <a:avLst/>
          </a:prstGeom>
          <a:effectLst>
            <a:outerShdw blurRad="63500" sx="102000" sy="102000" algn="ctr" rotWithShape="0">
              <a:prstClr val="black">
                <a:alpha val="40000"/>
              </a:prstClr>
            </a:outerShdw>
          </a:effectLst>
        </p:spPr>
      </p:pic>
      <p:grpSp>
        <p:nvGrpSpPr>
          <p:cNvPr id="4" name="Group 3">
            <a:extLst>
              <a:ext uri="{FF2B5EF4-FFF2-40B4-BE49-F238E27FC236}">
                <a16:creationId xmlns:a16="http://schemas.microsoft.com/office/drawing/2014/main" id="{34FC028C-AE23-4BCA-84EA-B84C5D12E395}"/>
              </a:ext>
              <a:ext uri="{C183D7F6-B498-43B3-948B-1728B52AA6E4}">
                <adec:decorative xmlns:adec="http://schemas.microsoft.com/office/drawing/2017/decorative" val="1"/>
              </a:ext>
            </a:extLst>
          </p:cNvPr>
          <p:cNvGrpSpPr/>
          <p:nvPr/>
        </p:nvGrpSpPr>
        <p:grpSpPr>
          <a:xfrm>
            <a:off x="4347446" y="4261495"/>
            <a:ext cx="3293997" cy="1578614"/>
            <a:chOff x="4347446" y="4261495"/>
            <a:chExt cx="3293997" cy="1578614"/>
          </a:xfrm>
        </p:grpSpPr>
        <p:sp>
          <p:nvSpPr>
            <p:cNvPr id="2" name="Speech Bubble: Rectangle with Corners Rounded 1" descr="&quot;There have been 8x more  searches for ‘direct deposit’ today than any other term.&quot;">
              <a:extLst>
                <a:ext uri="{FF2B5EF4-FFF2-40B4-BE49-F238E27FC236}">
                  <a16:creationId xmlns:a16="http://schemas.microsoft.com/office/drawing/2014/main" id="{766F3040-EE90-4F8D-BD7F-077AC73F368D}"/>
                </a:ext>
              </a:extLst>
            </p:cNvPr>
            <p:cNvSpPr/>
            <p:nvPr/>
          </p:nvSpPr>
          <p:spPr>
            <a:xfrm>
              <a:off x="4347446" y="4261495"/>
              <a:ext cx="3293997" cy="1329967"/>
            </a:xfrm>
            <a:prstGeom prst="wedgeRoundRectCallout">
              <a:avLst>
                <a:gd name="adj1" fmla="val 60340"/>
                <a:gd name="adj2" fmla="val 41552"/>
                <a:gd name="adj3" fmla="val 16667"/>
              </a:avLst>
            </a:prstGeom>
            <a:solidFill>
              <a:srgbClr val="0A3161"/>
            </a:solidFill>
            <a:effectLst>
              <a:outerShdw blurRad="50800" dist="38100" dir="2700000" algn="tl" rotWithShape="0">
                <a:prstClr val="black">
                  <a:alpha val="40000"/>
                </a:prstClr>
              </a:out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ea typeface="Times New Roman" panose="02020603050405020304" pitchFamily="18" charset="0"/>
                </a:rPr>
                <a:t>“… there have been 8x more  searches for ‘direct deposit’ </a:t>
              </a:r>
            </a:p>
            <a:p>
              <a:pPr algn="ctr"/>
              <a:r>
                <a:rPr lang="en-US" dirty="0">
                  <a:solidFill>
                    <a:schemeClr val="bg1"/>
                  </a:solidFill>
                  <a:latin typeface="Calibri" panose="020F0502020204030204" pitchFamily="34" charset="0"/>
                  <a:ea typeface="Times New Roman" panose="02020603050405020304" pitchFamily="18" charset="0"/>
                </a:rPr>
                <a:t>today than any other term.”</a:t>
              </a:r>
              <a:endParaRPr lang="en-US" sz="1400" dirty="0">
                <a:solidFill>
                  <a:schemeClr val="bg1"/>
                </a:solidFill>
              </a:endParaRPr>
            </a:p>
          </p:txBody>
        </p:sp>
        <p:sp>
          <p:nvSpPr>
            <p:cNvPr id="15" name="TextBox 14">
              <a:extLst>
                <a:ext uri="{FF2B5EF4-FFF2-40B4-BE49-F238E27FC236}">
                  <a16:creationId xmlns:a16="http://schemas.microsoft.com/office/drawing/2014/main" id="{275D6FBC-8E1B-4E1A-8740-54395F5ACDDC}"/>
                </a:ext>
              </a:extLst>
            </p:cNvPr>
            <p:cNvSpPr txBox="1"/>
            <p:nvPr/>
          </p:nvSpPr>
          <p:spPr>
            <a:xfrm>
              <a:off x="4523587" y="5591462"/>
              <a:ext cx="2785092" cy="248647"/>
            </a:xfrm>
            <a:prstGeom prst="rect">
              <a:avLst/>
            </a:prstGeom>
            <a:noFill/>
          </p:spPr>
          <p:txBody>
            <a:bodyPr wrap="square" rtlCol="0">
              <a:spAutoFit/>
            </a:bodyPr>
            <a:lstStyle/>
            <a:p>
              <a:r>
                <a:rPr lang="en-US" sz="1200" i="1" dirty="0"/>
                <a:t>Internal email, March 26, 2020, 9:42 a.m. </a:t>
              </a:r>
            </a:p>
          </p:txBody>
        </p:sp>
      </p:grpSp>
      <p:sp>
        <p:nvSpPr>
          <p:cNvPr id="10" name="Rectangle 9">
            <a:extLst>
              <a:ext uri="{FF2B5EF4-FFF2-40B4-BE49-F238E27FC236}">
                <a16:creationId xmlns:a16="http://schemas.microsoft.com/office/drawing/2014/main" id="{2A64A949-A8C2-4E2F-9F82-679F9863B574}"/>
              </a:ext>
              <a:ext uri="{C183D7F6-B498-43B3-948B-1728B52AA6E4}">
                <adec:decorative xmlns:adec="http://schemas.microsoft.com/office/drawing/2017/decorative" val="1"/>
              </a:ext>
            </a:extLst>
          </p:cNvPr>
          <p:cNvSpPr/>
          <p:nvPr/>
        </p:nvSpPr>
        <p:spPr>
          <a:xfrm>
            <a:off x="0" y="6543927"/>
            <a:ext cx="9217742" cy="314073"/>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838C122-C129-4FE4-AE2E-58FCBB32F9D4}"/>
              </a:ext>
              <a:ext uri="{C183D7F6-B498-43B3-948B-1728B52AA6E4}">
                <adec:decorative xmlns:adec="http://schemas.microsoft.com/office/drawing/2017/decorative" val="1"/>
              </a:ext>
            </a:extLst>
          </p:cNvPr>
          <p:cNvCxnSpPr/>
          <p:nvPr/>
        </p:nvCxnSpPr>
        <p:spPr>
          <a:xfrm>
            <a:off x="2372865" y="6822284"/>
            <a:ext cx="5204128" cy="0"/>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87333F5D-5CD6-4B52-B755-33665CB61F9F}"/>
              </a:ext>
              <a:ext uri="{C183D7F6-B498-43B3-948B-1728B52AA6E4}">
                <adec:decorative xmlns:adec="http://schemas.microsoft.com/office/drawing/2017/decorative" val="1"/>
              </a:ext>
            </a:extLst>
          </p:cNvPr>
          <p:cNvCxnSpPr>
            <a:cxnSpLocks/>
          </p:cNvCxnSpPr>
          <p:nvPr/>
        </p:nvCxnSpPr>
        <p:spPr>
          <a:xfrm>
            <a:off x="-379228" y="6590527"/>
            <a:ext cx="967208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3A46965F-0466-4BF9-8703-B7CAC300ECD8}"/>
              </a:ext>
              <a:ext uri="{C183D7F6-B498-43B3-948B-1728B52AA6E4}">
                <adec:decorative xmlns:adec="http://schemas.microsoft.com/office/drawing/2017/decorative" val="1"/>
              </a:ext>
            </a:extLst>
          </p:cNvPr>
          <p:cNvCxnSpPr>
            <a:cxnSpLocks/>
          </p:cNvCxnSpPr>
          <p:nvPr/>
        </p:nvCxnSpPr>
        <p:spPr>
          <a:xfrm flipV="1">
            <a:off x="-886470" y="6588082"/>
            <a:ext cx="10467833" cy="140"/>
          </a:xfrm>
          <a:prstGeom prst="line">
            <a:avLst/>
          </a:prstGeom>
          <a:ln w="28575">
            <a:solidFill>
              <a:srgbClr val="B21941"/>
            </a:solidFill>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5E1D94E0-2103-4EE5-983C-410868E7F773}"/>
              </a:ext>
            </a:extLst>
          </p:cNvPr>
          <p:cNvSpPr txBox="1"/>
          <p:nvPr/>
        </p:nvSpPr>
        <p:spPr>
          <a:xfrm>
            <a:off x="172338" y="5956183"/>
            <a:ext cx="568630" cy="369332"/>
          </a:xfrm>
          <a:prstGeom prst="rect">
            <a:avLst/>
          </a:prstGeom>
          <a:noFill/>
        </p:spPr>
        <p:txBody>
          <a:bodyPr wrap="square" rtlCol="0">
            <a:spAutoFit/>
          </a:bodyPr>
          <a:lstStyle/>
          <a:p>
            <a:fld id="{0F99F1B6-5D0B-4DF0-A045-355045D3E59E}" type="slidenum">
              <a:rPr lang="en-US" smtClean="0"/>
              <a:t>6</a:t>
            </a:fld>
            <a:endParaRPr lang="en-US" dirty="0"/>
          </a:p>
        </p:txBody>
      </p:sp>
    </p:spTree>
    <p:extLst>
      <p:ext uri="{BB962C8B-B14F-4D97-AF65-F5344CB8AC3E}">
        <p14:creationId xmlns:p14="http://schemas.microsoft.com/office/powerpoint/2010/main" val="107762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F93689-2812-4986-B4B9-6E619A4BCE3D}"/>
              </a:ext>
              <a:ext uri="{C183D7F6-B498-43B3-948B-1728B52AA6E4}">
                <adec:decorative xmlns:adec="http://schemas.microsoft.com/office/drawing/2017/decorative" val="0"/>
              </a:ext>
            </a:extLst>
          </p:cNvPr>
          <p:cNvSpPr>
            <a:spLocks noGrp="1"/>
          </p:cNvSpPr>
          <p:nvPr>
            <p:ph type="title"/>
          </p:nvPr>
        </p:nvSpPr>
        <p:spPr/>
        <p:txBody>
          <a:bodyPr/>
          <a:lstStyle/>
          <a:p>
            <a:r>
              <a:rPr lang="en-US" dirty="0"/>
              <a:t>Impact of CARES Act</a:t>
            </a:r>
          </a:p>
        </p:txBody>
      </p:sp>
      <p:pic>
        <p:nvPicPr>
          <p:cNvPr id="10" name="Picture 9" descr="Photo of computer showing news story on passage of the $2 trillion coronavirus bill.">
            <a:extLst>
              <a:ext uri="{FF2B5EF4-FFF2-40B4-BE49-F238E27FC236}">
                <a16:creationId xmlns:a16="http://schemas.microsoft.com/office/drawing/2014/main" id="{82E70E44-2CE4-DB4A-837B-F64835FC1639}"/>
              </a:ext>
            </a:extLst>
          </p:cNvPr>
          <p:cNvPicPr>
            <a:picLocks noChangeAspect="1"/>
          </p:cNvPicPr>
          <p:nvPr/>
        </p:nvPicPr>
        <p:blipFill>
          <a:blip r:embed="rId3"/>
          <a:stretch>
            <a:fillRect/>
          </a:stretch>
        </p:blipFill>
        <p:spPr>
          <a:xfrm>
            <a:off x="-282958" y="-643689"/>
            <a:ext cx="9735674" cy="8145378"/>
          </a:xfrm>
          <a:prstGeom prst="rect">
            <a:avLst/>
          </a:prstGeom>
        </p:spPr>
      </p:pic>
      <p:sp>
        <p:nvSpPr>
          <p:cNvPr id="3" name="Rectangle 2">
            <a:extLst>
              <a:ext uri="{FF2B5EF4-FFF2-40B4-BE49-F238E27FC236}">
                <a16:creationId xmlns:a16="http://schemas.microsoft.com/office/drawing/2014/main" id="{EFE7793F-2521-4C5B-A691-0E1D103E503F}"/>
              </a:ext>
              <a:ext uri="{C183D7F6-B498-43B3-948B-1728B52AA6E4}">
                <adec:decorative xmlns:adec="http://schemas.microsoft.com/office/drawing/2017/decorative" val="1"/>
              </a:ext>
            </a:extLst>
          </p:cNvPr>
          <p:cNvSpPr/>
          <p:nvPr/>
        </p:nvSpPr>
        <p:spPr>
          <a:xfrm>
            <a:off x="0" y="6543927"/>
            <a:ext cx="9217742" cy="314073"/>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91FDBF5A-57B9-49B9-97AC-202116AC729A}"/>
              </a:ext>
              <a:ext uri="{C183D7F6-B498-43B3-948B-1728B52AA6E4}">
                <adec:decorative xmlns:adec="http://schemas.microsoft.com/office/drawing/2017/decorative" val="1"/>
              </a:ext>
            </a:extLst>
          </p:cNvPr>
          <p:cNvCxnSpPr/>
          <p:nvPr/>
        </p:nvCxnSpPr>
        <p:spPr>
          <a:xfrm>
            <a:off x="2372865" y="6822284"/>
            <a:ext cx="5204128" cy="0"/>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F4795431-967F-4CA4-8825-EC44CA9B8D70}"/>
              </a:ext>
              <a:ext uri="{C183D7F6-B498-43B3-948B-1728B52AA6E4}">
                <adec:decorative xmlns:adec="http://schemas.microsoft.com/office/drawing/2017/decorative" val="1"/>
              </a:ext>
            </a:extLst>
          </p:cNvPr>
          <p:cNvCxnSpPr>
            <a:cxnSpLocks/>
          </p:cNvCxnSpPr>
          <p:nvPr/>
        </p:nvCxnSpPr>
        <p:spPr>
          <a:xfrm>
            <a:off x="-379228" y="6590527"/>
            <a:ext cx="967208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D45E62B8-996E-4962-8E64-CD43F0840DDC}"/>
              </a:ext>
              <a:ext uri="{C183D7F6-B498-43B3-948B-1728B52AA6E4}">
                <adec:decorative xmlns:adec="http://schemas.microsoft.com/office/drawing/2017/decorative" val="1"/>
              </a:ext>
            </a:extLst>
          </p:cNvPr>
          <p:cNvCxnSpPr>
            <a:cxnSpLocks/>
          </p:cNvCxnSpPr>
          <p:nvPr/>
        </p:nvCxnSpPr>
        <p:spPr>
          <a:xfrm flipV="1">
            <a:off x="-886470" y="6588082"/>
            <a:ext cx="10467833" cy="140"/>
          </a:xfrm>
          <a:prstGeom prst="line">
            <a:avLst/>
          </a:prstGeom>
          <a:ln w="28575">
            <a:solidFill>
              <a:srgbClr val="B21941"/>
            </a:solidFill>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D4D941BC-F654-417E-9F71-926130A9B342}"/>
              </a:ext>
            </a:extLst>
          </p:cNvPr>
          <p:cNvSpPr txBox="1"/>
          <p:nvPr/>
        </p:nvSpPr>
        <p:spPr>
          <a:xfrm>
            <a:off x="172338" y="5956183"/>
            <a:ext cx="568630" cy="369332"/>
          </a:xfrm>
          <a:prstGeom prst="rect">
            <a:avLst/>
          </a:prstGeom>
          <a:noFill/>
        </p:spPr>
        <p:txBody>
          <a:bodyPr wrap="square" rtlCol="0">
            <a:spAutoFit/>
          </a:bodyPr>
          <a:lstStyle/>
          <a:p>
            <a:fld id="{0F99F1B6-5D0B-4DF0-A045-355045D3E59E}" type="slidenum">
              <a:rPr lang="en-US" smtClean="0"/>
              <a:t>7</a:t>
            </a:fld>
            <a:endParaRPr lang="en-US" dirty="0"/>
          </a:p>
        </p:txBody>
      </p:sp>
      <p:sp>
        <p:nvSpPr>
          <p:cNvPr id="8" name="TextBox 7">
            <a:extLst>
              <a:ext uri="{FF2B5EF4-FFF2-40B4-BE49-F238E27FC236}">
                <a16:creationId xmlns:a16="http://schemas.microsoft.com/office/drawing/2014/main" id="{33734D83-6102-487A-B510-821E7C9B714D}"/>
              </a:ext>
            </a:extLst>
          </p:cNvPr>
          <p:cNvSpPr txBox="1"/>
          <p:nvPr/>
        </p:nvSpPr>
        <p:spPr>
          <a:xfrm>
            <a:off x="886968" y="5956183"/>
            <a:ext cx="2351532" cy="246221"/>
          </a:xfrm>
          <a:prstGeom prst="rect">
            <a:avLst/>
          </a:prstGeom>
          <a:noFill/>
        </p:spPr>
        <p:txBody>
          <a:bodyPr wrap="square" rtlCol="0">
            <a:spAutoFit/>
          </a:bodyPr>
          <a:lstStyle/>
          <a:p>
            <a:r>
              <a:rPr lang="en-US" sz="1000" dirty="0"/>
              <a:t>Image: The Washington Post, 03/27/2020</a:t>
            </a:r>
          </a:p>
        </p:txBody>
      </p:sp>
    </p:spTree>
    <p:extLst>
      <p:ext uri="{BB962C8B-B14F-4D97-AF65-F5344CB8AC3E}">
        <p14:creationId xmlns:p14="http://schemas.microsoft.com/office/powerpoint/2010/main" val="313702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744C0A-9BC6-4F05-8DB9-0228068114F1}"/>
              </a:ext>
            </a:extLst>
          </p:cNvPr>
          <p:cNvSpPr>
            <a:spLocks noGrp="1"/>
          </p:cNvSpPr>
          <p:nvPr>
            <p:ph type="title"/>
          </p:nvPr>
        </p:nvSpPr>
        <p:spPr/>
        <p:txBody>
          <a:bodyPr/>
          <a:lstStyle/>
          <a:p>
            <a:r>
              <a:rPr lang="en-US" dirty="0"/>
              <a:t>IRS.gov Sessions 2019</a:t>
            </a:r>
          </a:p>
        </p:txBody>
      </p:sp>
      <p:sp>
        <p:nvSpPr>
          <p:cNvPr id="11" name="Content Placeholder 3">
            <a:extLst>
              <a:ext uri="{FF2B5EF4-FFF2-40B4-BE49-F238E27FC236}">
                <a16:creationId xmlns:a16="http://schemas.microsoft.com/office/drawing/2014/main" id="{08210A5E-D0D9-784A-9976-B7801B1D095B}"/>
              </a:ext>
            </a:extLst>
          </p:cNvPr>
          <p:cNvSpPr txBox="1">
            <a:spLocks/>
          </p:cNvSpPr>
          <p:nvPr/>
        </p:nvSpPr>
        <p:spPr>
          <a:xfrm>
            <a:off x="1841500" y="1059911"/>
            <a:ext cx="5981700" cy="975159"/>
          </a:xfrm>
          <a:prstGeom prst="rect">
            <a:avLst/>
          </a:prstGeom>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0A3161"/>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IRS.gov Sessions Per Day</a:t>
            </a:r>
          </a:p>
        </p:txBody>
      </p:sp>
      <p:pic>
        <p:nvPicPr>
          <p:cNvPr id="3" name="Picture 2" descr="Chart showing IRS.gov session per day with traffic peaking under 10 million on April 15, 2019.">
            <a:extLst>
              <a:ext uri="{FF2B5EF4-FFF2-40B4-BE49-F238E27FC236}">
                <a16:creationId xmlns:a16="http://schemas.microsoft.com/office/drawing/2014/main" id="{9ACEAD60-984D-5B4E-8E03-AD34D6AE006A}"/>
              </a:ext>
            </a:extLst>
          </p:cNvPr>
          <p:cNvPicPr>
            <a:picLocks noChangeAspect="1"/>
          </p:cNvPicPr>
          <p:nvPr/>
        </p:nvPicPr>
        <p:blipFill>
          <a:blip r:embed="rId3"/>
          <a:stretch>
            <a:fillRect/>
          </a:stretch>
        </p:blipFill>
        <p:spPr>
          <a:xfrm>
            <a:off x="88138" y="1616070"/>
            <a:ext cx="8966200" cy="4533900"/>
          </a:xfrm>
          <a:prstGeom prst="rect">
            <a:avLst/>
          </a:prstGeom>
        </p:spPr>
      </p:pic>
      <p:sp>
        <p:nvSpPr>
          <p:cNvPr id="4" name="Rectangle 3">
            <a:extLst>
              <a:ext uri="{FF2B5EF4-FFF2-40B4-BE49-F238E27FC236}">
                <a16:creationId xmlns:a16="http://schemas.microsoft.com/office/drawing/2014/main" id="{2A9052FB-5D7E-4D42-B40E-EEC1091375DA}"/>
              </a:ext>
              <a:ext uri="{C183D7F6-B498-43B3-948B-1728B52AA6E4}">
                <adec:decorative xmlns:adec="http://schemas.microsoft.com/office/drawing/2017/decorative" val="1"/>
              </a:ext>
            </a:extLst>
          </p:cNvPr>
          <p:cNvSpPr/>
          <p:nvPr/>
        </p:nvSpPr>
        <p:spPr>
          <a:xfrm>
            <a:off x="0" y="6543927"/>
            <a:ext cx="9217742" cy="314073"/>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2908DCD-DBD1-4B5F-868E-EB588525F583}"/>
              </a:ext>
              <a:ext uri="{C183D7F6-B498-43B3-948B-1728B52AA6E4}">
                <adec:decorative xmlns:adec="http://schemas.microsoft.com/office/drawing/2017/decorative" val="1"/>
              </a:ext>
            </a:extLst>
          </p:cNvPr>
          <p:cNvCxnSpPr/>
          <p:nvPr/>
        </p:nvCxnSpPr>
        <p:spPr>
          <a:xfrm>
            <a:off x="2372865" y="6822284"/>
            <a:ext cx="5204128" cy="0"/>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A4F1E8B-273E-4EF7-BB99-72611D831855}"/>
              </a:ext>
              <a:ext uri="{C183D7F6-B498-43B3-948B-1728B52AA6E4}">
                <adec:decorative xmlns:adec="http://schemas.microsoft.com/office/drawing/2017/decorative" val="1"/>
              </a:ext>
            </a:extLst>
          </p:cNvPr>
          <p:cNvCxnSpPr>
            <a:cxnSpLocks/>
          </p:cNvCxnSpPr>
          <p:nvPr/>
        </p:nvCxnSpPr>
        <p:spPr>
          <a:xfrm>
            <a:off x="-379228" y="6590527"/>
            <a:ext cx="967208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B44DAA14-B010-4A6C-AF64-66F25F7E5A76}"/>
              </a:ext>
              <a:ext uri="{C183D7F6-B498-43B3-948B-1728B52AA6E4}">
                <adec:decorative xmlns:adec="http://schemas.microsoft.com/office/drawing/2017/decorative" val="1"/>
              </a:ext>
            </a:extLst>
          </p:cNvPr>
          <p:cNvCxnSpPr>
            <a:cxnSpLocks/>
          </p:cNvCxnSpPr>
          <p:nvPr/>
        </p:nvCxnSpPr>
        <p:spPr>
          <a:xfrm flipV="1">
            <a:off x="-886470" y="6588082"/>
            <a:ext cx="10467833" cy="140"/>
          </a:xfrm>
          <a:prstGeom prst="line">
            <a:avLst/>
          </a:prstGeom>
          <a:ln w="28575">
            <a:solidFill>
              <a:srgbClr val="B21941"/>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C5FD0778-221E-4CB7-9F4C-E849F2E59472}"/>
              </a:ext>
            </a:extLst>
          </p:cNvPr>
          <p:cNvSpPr txBox="1"/>
          <p:nvPr/>
        </p:nvSpPr>
        <p:spPr>
          <a:xfrm>
            <a:off x="172338" y="5956183"/>
            <a:ext cx="568630" cy="369332"/>
          </a:xfrm>
          <a:prstGeom prst="rect">
            <a:avLst/>
          </a:prstGeom>
          <a:noFill/>
        </p:spPr>
        <p:txBody>
          <a:bodyPr wrap="square" rtlCol="0">
            <a:spAutoFit/>
          </a:bodyPr>
          <a:lstStyle/>
          <a:p>
            <a:fld id="{0F99F1B6-5D0B-4DF0-A045-355045D3E59E}" type="slidenum">
              <a:rPr lang="en-US" smtClean="0"/>
              <a:t>8</a:t>
            </a:fld>
            <a:endParaRPr lang="en-US" dirty="0"/>
          </a:p>
        </p:txBody>
      </p:sp>
    </p:spTree>
    <p:extLst>
      <p:ext uri="{BB962C8B-B14F-4D97-AF65-F5344CB8AC3E}">
        <p14:creationId xmlns:p14="http://schemas.microsoft.com/office/powerpoint/2010/main" val="181764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5B1D7B-1814-4ABB-9E6E-CFA0CFD74825}"/>
              </a:ext>
            </a:extLst>
          </p:cNvPr>
          <p:cNvSpPr>
            <a:spLocks noGrp="1"/>
          </p:cNvSpPr>
          <p:nvPr>
            <p:ph type="title"/>
          </p:nvPr>
        </p:nvSpPr>
        <p:spPr/>
        <p:txBody>
          <a:bodyPr/>
          <a:lstStyle/>
          <a:p>
            <a:r>
              <a:rPr lang="en-US" dirty="0"/>
              <a:t>IRS.gov Sessions 2020</a:t>
            </a:r>
          </a:p>
        </p:txBody>
      </p:sp>
      <p:sp>
        <p:nvSpPr>
          <p:cNvPr id="11" name="Content Placeholder 3">
            <a:extLst>
              <a:ext uri="{FF2B5EF4-FFF2-40B4-BE49-F238E27FC236}">
                <a16:creationId xmlns:a16="http://schemas.microsoft.com/office/drawing/2014/main" id="{08210A5E-D0D9-784A-9976-B7801B1D095B}"/>
              </a:ext>
            </a:extLst>
          </p:cNvPr>
          <p:cNvSpPr txBox="1">
            <a:spLocks/>
          </p:cNvSpPr>
          <p:nvPr/>
        </p:nvSpPr>
        <p:spPr>
          <a:xfrm>
            <a:off x="2185366" y="1059803"/>
            <a:ext cx="5117134" cy="975159"/>
          </a:xfrm>
          <a:prstGeom prst="rect">
            <a:avLst/>
          </a:prstGeom>
        </p:spPr>
        <p:txBody>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0A3161"/>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IRS.gov Sessions Per Day</a:t>
            </a:r>
          </a:p>
        </p:txBody>
      </p:sp>
      <p:pic>
        <p:nvPicPr>
          <p:cNvPr id="4" name="Picture 3" descr="Chart showing IRS.gov sessions per day, with the high traffic peak of close to 80 million session on April 15, 2020.">
            <a:extLst>
              <a:ext uri="{FF2B5EF4-FFF2-40B4-BE49-F238E27FC236}">
                <a16:creationId xmlns:a16="http://schemas.microsoft.com/office/drawing/2014/main" id="{7951C9C3-C8AB-CF44-8A59-85DCB967ECDF}"/>
              </a:ext>
            </a:extLst>
          </p:cNvPr>
          <p:cNvPicPr>
            <a:picLocks noChangeAspect="1"/>
          </p:cNvPicPr>
          <p:nvPr/>
        </p:nvPicPr>
        <p:blipFill>
          <a:blip r:embed="rId3"/>
          <a:stretch>
            <a:fillRect/>
          </a:stretch>
        </p:blipFill>
        <p:spPr>
          <a:xfrm>
            <a:off x="62738" y="1575766"/>
            <a:ext cx="8991600" cy="4572000"/>
          </a:xfrm>
          <a:prstGeom prst="rect">
            <a:avLst/>
          </a:prstGeom>
        </p:spPr>
      </p:pic>
      <p:sp>
        <p:nvSpPr>
          <p:cNvPr id="5" name="Rectangle 4">
            <a:extLst>
              <a:ext uri="{FF2B5EF4-FFF2-40B4-BE49-F238E27FC236}">
                <a16:creationId xmlns:a16="http://schemas.microsoft.com/office/drawing/2014/main" id="{9F525F16-F820-4D25-BB22-9E8E66488C2C}"/>
              </a:ext>
              <a:ext uri="{C183D7F6-B498-43B3-948B-1728B52AA6E4}">
                <adec:decorative xmlns:adec="http://schemas.microsoft.com/office/drawing/2017/decorative" val="1"/>
              </a:ext>
            </a:extLst>
          </p:cNvPr>
          <p:cNvSpPr/>
          <p:nvPr/>
        </p:nvSpPr>
        <p:spPr>
          <a:xfrm>
            <a:off x="0" y="6543927"/>
            <a:ext cx="9217742" cy="314073"/>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B198644E-3A4E-41BD-B24E-7028E8C681D5}"/>
              </a:ext>
              <a:ext uri="{C183D7F6-B498-43B3-948B-1728B52AA6E4}">
                <adec:decorative xmlns:adec="http://schemas.microsoft.com/office/drawing/2017/decorative" val="1"/>
              </a:ext>
            </a:extLst>
          </p:cNvPr>
          <p:cNvCxnSpPr/>
          <p:nvPr/>
        </p:nvCxnSpPr>
        <p:spPr>
          <a:xfrm>
            <a:off x="2372865" y="6822284"/>
            <a:ext cx="5204128" cy="0"/>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B35D3451-D662-4707-AC66-11361F94001E}"/>
              </a:ext>
              <a:ext uri="{C183D7F6-B498-43B3-948B-1728B52AA6E4}">
                <adec:decorative xmlns:adec="http://schemas.microsoft.com/office/drawing/2017/decorative" val="1"/>
              </a:ext>
            </a:extLst>
          </p:cNvPr>
          <p:cNvCxnSpPr>
            <a:cxnSpLocks/>
          </p:cNvCxnSpPr>
          <p:nvPr/>
        </p:nvCxnSpPr>
        <p:spPr>
          <a:xfrm>
            <a:off x="-379228" y="6590527"/>
            <a:ext cx="967208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ECDE7F68-5E44-4823-9450-394EC6FA8982}"/>
              </a:ext>
              <a:ext uri="{C183D7F6-B498-43B3-948B-1728B52AA6E4}">
                <adec:decorative xmlns:adec="http://schemas.microsoft.com/office/drawing/2017/decorative" val="1"/>
              </a:ext>
            </a:extLst>
          </p:cNvPr>
          <p:cNvCxnSpPr>
            <a:cxnSpLocks/>
          </p:cNvCxnSpPr>
          <p:nvPr/>
        </p:nvCxnSpPr>
        <p:spPr>
          <a:xfrm flipV="1">
            <a:off x="-886470" y="6588082"/>
            <a:ext cx="10467833" cy="140"/>
          </a:xfrm>
          <a:prstGeom prst="line">
            <a:avLst/>
          </a:prstGeom>
          <a:ln w="28575">
            <a:solidFill>
              <a:srgbClr val="B21941"/>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5F53F1C8-BA34-409F-A4C9-0594F40A60BE}"/>
              </a:ext>
            </a:extLst>
          </p:cNvPr>
          <p:cNvSpPr txBox="1"/>
          <p:nvPr/>
        </p:nvSpPr>
        <p:spPr>
          <a:xfrm>
            <a:off x="172338" y="5956183"/>
            <a:ext cx="568630" cy="369332"/>
          </a:xfrm>
          <a:prstGeom prst="rect">
            <a:avLst/>
          </a:prstGeom>
          <a:noFill/>
        </p:spPr>
        <p:txBody>
          <a:bodyPr wrap="square" rtlCol="0">
            <a:spAutoFit/>
          </a:bodyPr>
          <a:lstStyle/>
          <a:p>
            <a:fld id="{0F99F1B6-5D0B-4DF0-A045-355045D3E59E}" type="slidenum">
              <a:rPr lang="en-US" smtClean="0"/>
              <a:t>9</a:t>
            </a:fld>
            <a:endParaRPr lang="en-US" dirty="0"/>
          </a:p>
        </p:txBody>
      </p:sp>
    </p:spTree>
    <p:extLst>
      <p:ext uri="{BB962C8B-B14F-4D97-AF65-F5344CB8AC3E}">
        <p14:creationId xmlns:p14="http://schemas.microsoft.com/office/powerpoint/2010/main" val="3258388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25511</TotalTime>
  <Words>707</Words>
  <Application>Microsoft Macintosh PowerPoint</Application>
  <PresentationFormat>On-screen Show (4:3)</PresentationFormat>
  <Paragraphs>133</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Arial Nova</vt:lpstr>
      <vt:lpstr>Arial Rounded MT Bold</vt:lpstr>
      <vt:lpstr>Calibri</vt:lpstr>
      <vt:lpstr>Calibri Light</vt:lpstr>
      <vt:lpstr>Courier New</vt:lpstr>
      <vt:lpstr>Symbol</vt:lpstr>
      <vt:lpstr>Office Theme</vt:lpstr>
      <vt:lpstr>Title Slide </vt:lpstr>
      <vt:lpstr>IRS.gov Homepage</vt:lpstr>
      <vt:lpstr>IRS.gov Analytics</vt:lpstr>
      <vt:lpstr>IRS.gov Multilingual Pages</vt:lpstr>
      <vt:lpstr>News Coverage of CARES Act</vt:lpstr>
      <vt:lpstr>Impact on Search Terms</vt:lpstr>
      <vt:lpstr>Impact of CARES Act</vt:lpstr>
      <vt:lpstr>IRS.gov Sessions 2019</vt:lpstr>
      <vt:lpstr>IRS.gov Sessions 2020</vt:lpstr>
      <vt:lpstr>Collaborative Review Process</vt:lpstr>
      <vt:lpstr>Case Study: Meta Descriptions and Best Bets</vt:lpstr>
      <vt:lpstr>Case Study: Alerts</vt:lpstr>
      <vt:lpstr>Plain Language Lessons Learned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Listening to Feedback and Building Partnerships Helped the U.S. IRS Respond to COVID-19</dc:title>
  <dc:creator>Kalantary, Laudan [USA]</dc:creator>
  <cp:keywords>PPT, PowerPoint, Standard, Classic, Blue</cp:keywords>
  <cp:lastModifiedBy>Microsoft Office User</cp:lastModifiedBy>
  <cp:revision>438</cp:revision>
  <cp:lastPrinted>2020-03-11T16:45:21Z</cp:lastPrinted>
  <dcterms:created xsi:type="dcterms:W3CDTF">2021-01-28T19:14:38Z</dcterms:created>
  <dcterms:modified xsi:type="dcterms:W3CDTF">2021-09-15T19:03:57Z</dcterms:modified>
</cp:coreProperties>
</file>