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635" autoAdjust="0"/>
    <p:restoredTop sz="94660"/>
  </p:normalViewPr>
  <p:slideViewPr>
    <p:cSldViewPr snapToGrid="0">
      <p:cViewPr varScale="1">
        <p:scale>
          <a:sx n="87" d="100"/>
          <a:sy n="87" d="100"/>
        </p:scale>
        <p:origin x="216" y="7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94E49C-3C78-4F50-88E7-0D6BD98FEC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6AE3A4-F72F-4259-95F8-9E1121F40D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B74D19-5FC5-4E2A-BB7E-A3592F0DBE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64FA3-D4EE-44A2-9200-B95B69A4E895}" type="datetimeFigureOut">
              <a:rPr lang="en-US" smtClean="0"/>
              <a:t>9/20/21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C3FC71-A647-4649-A3BC-470EF99926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C413E6-5941-42A6-8807-E52E03ACAF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0EBBC-ACF4-4D5D-A4E4-11ED06059C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4008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21A88D-226F-445C-94A5-4F094BC66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121BD8-E5A6-4697-B212-28E6BF616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58931D-E6D3-49F7-B1AC-BBD8D63A38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64FA3-D4EE-44A2-9200-B95B69A4E895}" type="datetimeFigureOut">
              <a:rPr lang="en-US" smtClean="0"/>
              <a:t>9/20/21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DFE812-9244-47E9-A21B-732D64D918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982B6B-802B-40E6-8697-FBBA8ED242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0EBBC-ACF4-4D5D-A4E4-11ED06059C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40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B59C3B1-CEDF-46F3-8BFB-3BD624230A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A4CCBB-2318-4966-B061-9BBB3E9070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CFCA62-8D79-43AC-AC8D-F53CE75008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64FA3-D4EE-44A2-9200-B95B69A4E895}" type="datetimeFigureOut">
              <a:rPr lang="en-US" smtClean="0"/>
              <a:t>9/20/21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85E268-0BD7-42F5-A420-BAC5B803B8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53F48F-609F-4C83-9334-E38B780CA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0EBBC-ACF4-4D5D-A4E4-11ED06059C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892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30DB3-CC89-4D85-B519-C3A382CB48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2E5B26-364C-4F56-827B-9CF5E030E1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5CE45B-1294-44C5-AC99-4224E032F9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64FA3-D4EE-44A2-9200-B95B69A4E895}" type="datetimeFigureOut">
              <a:rPr lang="en-US" smtClean="0"/>
              <a:t>9/20/21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441B38-1800-460D-BF01-A0E4C6B343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D46814-A402-4928-9740-48427F340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0EBBC-ACF4-4D5D-A4E4-11ED06059C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703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AC56DF-3283-4A7F-83BA-A38B085FCF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02586B-EF28-4BF5-8D55-480B97DAD2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2F7EB0-F20B-49DB-A25C-E8CEEA73CB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64FA3-D4EE-44A2-9200-B95B69A4E895}" type="datetimeFigureOut">
              <a:rPr lang="en-US" smtClean="0"/>
              <a:t>9/20/21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3C7A96-9C96-4CD2-B4E6-3B9AEDBE35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3A7240-A480-4156-A803-3BA70E30C3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0EBBC-ACF4-4D5D-A4E4-11ED06059C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2768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64FCED-A7D8-4427-9515-C621FD7A91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E50669-110B-4152-BE97-519997B227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EE46D7-2F7B-49B0-9319-DFD74B3513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FF0293-309F-487A-8381-BDD1DAD27B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64FA3-D4EE-44A2-9200-B95B69A4E895}" type="datetimeFigureOut">
              <a:rPr lang="en-US" smtClean="0"/>
              <a:t>9/20/21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074EEF-885B-43A6-A6BA-5959FE8FC1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A6E649-32B1-418A-B83E-4A2D8C9601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0EBBC-ACF4-4D5D-A4E4-11ED06059C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37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0D45FE-F388-4392-9986-7C8049636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9FCCF0-20A5-4EA6-A2F2-9E7955391A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4E5302-7B62-4FD4-AD97-18B1F4361A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7F15815-A720-49E4-B358-E78EA6B2173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DC7161A-D3CE-4CA3-8016-AD399E4B09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431C564-4673-4F01-950D-59631FF6CF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64FA3-D4EE-44A2-9200-B95B69A4E895}" type="datetimeFigureOut">
              <a:rPr lang="en-US" smtClean="0"/>
              <a:t>9/20/21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7B0C626-F21F-4B57-9903-A49DE45A35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0CDE029-148F-41ED-9F35-6130A189B1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0EBBC-ACF4-4D5D-A4E4-11ED06059C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946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BF70B8-2FB2-4DE2-9683-2BDCA8D92B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39D02BD-D969-4BD2-95EF-4777BE9BF1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64FA3-D4EE-44A2-9200-B95B69A4E895}" type="datetimeFigureOut">
              <a:rPr lang="en-US" smtClean="0"/>
              <a:t>9/20/21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D1EA92D-A5C6-430F-A4FC-083EAEE3FF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E5872F7-0A38-47A7-A073-362746D537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0EBBC-ACF4-4D5D-A4E4-11ED06059C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5294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AF78AFC-1F93-424B-B373-ED209C8DCC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64FA3-D4EE-44A2-9200-B95B69A4E895}" type="datetimeFigureOut">
              <a:rPr lang="en-US" smtClean="0"/>
              <a:t>9/20/21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394A991-6631-42B5-BF64-1209431B2D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5E7EFB-2EE4-4B4D-9DE8-C0BBE4B2B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0EBBC-ACF4-4D5D-A4E4-11ED06059C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6764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771CDE-EAFA-4FD2-AF21-759854456C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904DAB-1669-4C59-BB67-1D5167AAA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BF0DD22-48BE-4238-B54B-4452495A94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9A6DE2-28C7-4831-8123-F1FDFB1288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64FA3-D4EE-44A2-9200-B95B69A4E895}" type="datetimeFigureOut">
              <a:rPr lang="en-US" smtClean="0"/>
              <a:t>9/20/21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6CC961-FDE9-4325-9502-79B6B3636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F06F90-5721-41DD-A474-DF02008129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0EBBC-ACF4-4D5D-A4E4-11ED06059C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1593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863A0B-147A-4ED0-A1AE-37C75F242E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1C8C96E-E42D-4F50-82AE-456704A9216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D8F348-BF8A-411C-A178-F4744097F6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CB0AE9-82DF-46EE-8B7F-C73B4E6ED3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64FA3-D4EE-44A2-9200-B95B69A4E895}" type="datetimeFigureOut">
              <a:rPr lang="en-US" smtClean="0"/>
              <a:t>9/20/21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EA2FCA-A823-4345-A009-6C8A5E97C3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687093-815F-42BF-84F6-5A7FCD7F7D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0EBBC-ACF4-4D5D-A4E4-11ED06059C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2955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21D075C-7BE9-42C6-BED9-96DB55DEF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520F4B-6FC3-47CA-ACEF-22CC7D4CCC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189249-0269-4A2B-A3F5-EC9F1976A6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C64FA3-D4EE-44A2-9200-B95B69A4E895}" type="datetimeFigureOut">
              <a:rPr lang="en-US" smtClean="0"/>
              <a:t>9/20/21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ACAFE0-E927-4520-88E0-6215F20F96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DF7F1B-B53E-4A4F-84EA-99B4E0E0BF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60EBBC-ACF4-4D5D-A4E4-11ED06059C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381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digital.gov/communities/plain-language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plainlanguage.gov/law/agency-programs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Logo of Plainlanguage.gov&#10;">
            <a:extLst>
              <a:ext uri="{FF2B5EF4-FFF2-40B4-BE49-F238E27FC236}">
                <a16:creationId xmlns:a16="http://schemas.microsoft.com/office/drawing/2014/main" id="{00C7CC0A-92DC-45E1-A78F-0130C31A49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30262" y="337641"/>
            <a:ext cx="4480355" cy="889715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12" name="Title 11">
            <a:extLst>
              <a:ext uri="{FF2B5EF4-FFF2-40B4-BE49-F238E27FC236}">
                <a16:creationId xmlns:a16="http://schemas.microsoft.com/office/drawing/2014/main" id="{A2F68AF3-BD05-40CF-B2DA-E158A18283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1299" y="173409"/>
            <a:ext cx="10515600" cy="1325563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Connect with Plainlanguage.gov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7A2F2EC-0B79-447E-9AAB-E15AC97B63E1}"/>
              </a:ext>
            </a:extLst>
          </p:cNvPr>
          <p:cNvSpPr txBox="1"/>
          <p:nvPr/>
        </p:nvSpPr>
        <p:spPr>
          <a:xfrm>
            <a:off x="241299" y="1593163"/>
            <a:ext cx="11818517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rgbClr val="C00000"/>
                </a:solidFill>
              </a:rPr>
              <a:t>Join</a:t>
            </a:r>
            <a:r>
              <a:rPr lang="en-US" sz="3200" dirty="0"/>
              <a:t> the Plain Language Community of Practice: </a:t>
            </a:r>
            <a:r>
              <a:rPr lang="en-US" sz="3200" dirty="0">
                <a:hlinkClick r:id="rId3"/>
              </a:rPr>
              <a:t>https://digital.gov/communities/plain-language/</a:t>
            </a:r>
            <a:endParaRPr lang="en-US" sz="3200" dirty="0"/>
          </a:p>
          <a:p>
            <a:pPr marL="285750" indent="-2857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rgbClr val="C00000"/>
                </a:solidFill>
              </a:rPr>
              <a:t>Follow</a:t>
            </a:r>
            <a:r>
              <a:rPr lang="en-US" sz="3200" dirty="0"/>
              <a:t> the Plain Language Information and Action Network (PLAIN) on Twitter</a:t>
            </a:r>
            <a:r>
              <a:rPr lang="en-US" sz="3200" b="1" dirty="0"/>
              <a:t> </a:t>
            </a:r>
            <a:r>
              <a:rPr lang="en-US" sz="3200" dirty="0"/>
              <a:t>(</a:t>
            </a:r>
            <a:r>
              <a:rPr lang="en-US" sz="3200" b="0" i="0" dirty="0">
                <a:effectLst/>
              </a:rPr>
              <a:t>@govplainlang), Facebook, and LinkedIn. </a:t>
            </a:r>
            <a:endParaRPr lang="en-US" sz="3200" b="1" dirty="0"/>
          </a:p>
          <a:p>
            <a:pPr marL="285750" indent="-2857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rgbClr val="C00000"/>
                </a:solidFill>
              </a:rPr>
              <a:t>Share</a:t>
            </a:r>
            <a:r>
              <a:rPr lang="en-US" sz="3200" dirty="0"/>
              <a:t> lessons learned on social media using </a:t>
            </a:r>
            <a:r>
              <a:rPr lang="en-US" sz="3200" b="1" dirty="0">
                <a:solidFill>
                  <a:srgbClr val="C00000"/>
                </a:solidFill>
              </a:rPr>
              <a:t>#PlainLanguageSummit</a:t>
            </a:r>
          </a:p>
          <a:p>
            <a:pPr marL="285750" indent="-2857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rgbClr val="C00000"/>
                </a:solidFill>
              </a:rPr>
              <a:t>Learn more </a:t>
            </a:r>
            <a:r>
              <a:rPr lang="en-US" sz="3200" dirty="0"/>
              <a:t>about plain language initiatives at specific federal agencies: </a:t>
            </a:r>
            <a:r>
              <a:rPr lang="en-US" sz="3200" dirty="0">
                <a:hlinkClick r:id="rId4"/>
              </a:rPr>
              <a:t>https://www.plainlanguage.gov/law/agency-programs/</a:t>
            </a:r>
            <a:endParaRPr lang="en-US" sz="32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14" name="Half Frame 13">
            <a:extLst>
              <a:ext uri="{FF2B5EF4-FFF2-40B4-BE49-F238E27FC236}">
                <a16:creationId xmlns:a16="http://schemas.microsoft.com/office/drawing/2014/main" id="{DB4D55D2-EDD1-4BA5-B803-504C6E51C4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782"/>
            <a:ext cx="1341120" cy="841276"/>
          </a:xfrm>
          <a:prstGeom prst="half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5" name="Half Frame 14">
            <a:extLst>
              <a:ext uri="{FF2B5EF4-FFF2-40B4-BE49-F238E27FC236}">
                <a16:creationId xmlns:a16="http://schemas.microsoft.com/office/drawing/2014/main" id="{E4C977F6-25E6-4ADC-A036-6308CCF5F1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>
            <a:off x="10850880" y="6016724"/>
            <a:ext cx="1341120" cy="841276"/>
          </a:xfrm>
          <a:prstGeom prst="half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21487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76</Words>
  <Application>Microsoft Macintosh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Connect with Plainlanguage.gov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Connect with Plainlanguage.gov</dc:title>
  <dc:creator>Katina Stapleton</dc:creator>
  <cp:lastModifiedBy>Microsoft Office User</cp:lastModifiedBy>
  <cp:revision>5</cp:revision>
  <dcterms:created xsi:type="dcterms:W3CDTF">2021-09-20T17:09:12Z</dcterms:created>
  <dcterms:modified xsi:type="dcterms:W3CDTF">2021-09-20T18:40:57Z</dcterms:modified>
</cp:coreProperties>
</file>