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7"/>
  </p:notesMasterIdLst>
  <p:handoutMasterIdLst>
    <p:handoutMasterId r:id="rId18"/>
  </p:handoutMasterIdLst>
  <p:sldIdLst>
    <p:sldId id="266" r:id="rId5"/>
    <p:sldId id="1823" r:id="rId6"/>
    <p:sldId id="1848" r:id="rId7"/>
    <p:sldId id="1836" r:id="rId8"/>
    <p:sldId id="1837" r:id="rId9"/>
    <p:sldId id="1838" r:id="rId10"/>
    <p:sldId id="1839" r:id="rId11"/>
    <p:sldId id="1847" r:id="rId12"/>
    <p:sldId id="1841" r:id="rId13"/>
    <p:sldId id="1842" r:id="rId14"/>
    <p:sldId id="1843" r:id="rId15"/>
    <p:sldId id="18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8B8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B6DB5-B3E9-B44E-BC6A-FEFC7B4BDE3C}" v="2239" dt="2022-06-02T15:19:30.671"/>
    <p1510:client id="{CFCA69CD-5F13-E64E-831A-C5F55891661B}" v="1324" dt="2022-06-01T18:50:51.721"/>
  </p1510:revLst>
</p1510:revInfo>
</file>

<file path=ppt/tableStyles.xml><?xml version="1.0" encoding="utf-8"?>
<a:tblStyleLst xmlns:a="http://schemas.openxmlformats.org/drawingml/2006/main" def="{19309382-C3A4-11EB-8529-0242AC13000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9309382-C3A4-11EB-8529-0242AC130003}" styleName="FSA">
    <a:wholeTbl>
      <a:tcTxStyle>
        <a:fontRef idx="major">
          <a:scrgbClr r="0" g="0" b="0"/>
        </a:fontRef>
        <a:schemeClr val="tx1"/>
      </a:tcTxStyle>
      <a:tcStyle>
        <a:tcBdr>
          <a:left>
            <a:ln>
              <a:noFill/>
            </a:ln>
          </a:left>
          <a:right>
            <a:ln>
              <a:noFill/>
            </a:ln>
          </a:right>
          <a:top>
            <a:ln>
              <a:noFill/>
            </a:ln>
          </a:top>
          <a:bottom>
            <a:ln w="6350" cmpd="sng">
              <a:solidFill>
                <a:schemeClr val="bg2"/>
              </a:solidFill>
            </a:ln>
          </a:bottom>
          <a:insideH>
            <a:ln w="6350" cmpd="sng">
              <a:solidFill>
                <a:schemeClr val="bg2"/>
              </a:solidFill>
            </a:ln>
          </a:insideH>
          <a:insideV>
            <a:ln>
              <a:noFill/>
            </a:ln>
          </a:insideV>
        </a:tcBdr>
        <a:fill>
          <a:noFill/>
        </a:fill>
      </a:tcStyle>
    </a:wholeTbl>
    <a:band1H>
      <a:tcStyle>
        <a:tcBdr/>
      </a:tcStyle>
    </a:band1H>
    <a:band2H>
      <a:tcStyle>
        <a:tcBdr/>
      </a:tcStyle>
    </a:band2H>
    <a:band1V>
      <a:tcStyle>
        <a:tcBdr/>
      </a:tcStyle>
    </a:band1V>
    <a:lastCol>
      <a:tcTxStyle/>
      <a:tcStyle>
        <a:tcBdr/>
      </a:tcStyle>
    </a:lastCol>
    <a:firstCol>
      <a:tcTxStyle/>
      <a:tcStyle>
        <a:tcBdr/>
      </a:tcStyle>
    </a:firstCol>
    <a:lastRow>
      <a:tcTxStyle/>
      <a:tcStyle>
        <a:tcBdr/>
      </a:tcStyle>
    </a:lastRow>
    <a:firstRow>
      <a:tcTxStyle b="on">
        <a:schemeClr val="accent4"/>
      </a:tcTxStyle>
      <a:tcStyle>
        <a:tcBdr>
          <a:bottom>
            <a:ln w="38100" cmpd="sng">
              <a:solidFill>
                <a:schemeClr val="bg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9"/>
    <p:restoredTop sz="68411" autoAdjust="0"/>
  </p:normalViewPr>
  <p:slideViewPr>
    <p:cSldViewPr snapToGrid="0">
      <p:cViewPr varScale="1">
        <p:scale>
          <a:sx n="60" d="100"/>
          <a:sy n="60" d="100"/>
        </p:scale>
        <p:origin x="21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4A5143-F790-419D-8E24-8D04861A01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6D742E-E923-434A-BCEC-7CC861D959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DD135B-5F1D-4865-8A63-F821E7973EC0}" type="datetimeFigureOut">
              <a:rPr lang="en-US" smtClean="0"/>
              <a:t>6/3/22</a:t>
            </a:fld>
            <a:endParaRPr lang="en-US"/>
          </a:p>
        </p:txBody>
      </p:sp>
      <p:sp>
        <p:nvSpPr>
          <p:cNvPr id="4" name="Footer Placeholder 3">
            <a:extLst>
              <a:ext uri="{FF2B5EF4-FFF2-40B4-BE49-F238E27FC236}">
                <a16:creationId xmlns:a16="http://schemas.microsoft.com/office/drawing/2014/main" id="{30083743-9036-450C-B7F2-FF36258750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AF9EE7-36BE-4DAF-B91E-CBD5A5FDC1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329B02-1174-4041-A584-B68A54785C44}" type="slidenum">
              <a:rPr lang="en-US" smtClean="0"/>
              <a:t>‹#›</a:t>
            </a:fld>
            <a:endParaRPr lang="en-US"/>
          </a:p>
        </p:txBody>
      </p:sp>
    </p:spTree>
    <p:extLst>
      <p:ext uri="{BB962C8B-B14F-4D97-AF65-F5344CB8AC3E}">
        <p14:creationId xmlns:p14="http://schemas.microsoft.com/office/powerpoint/2010/main" val="2603951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F75AF-E4B7-40C2-A6B8-34E90BEE8FFD}" type="datetimeFigureOut">
              <a:rPr lang="en-US" smtClean="0"/>
              <a:t>6/3/22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FA4AF-D328-4047-8095-85C8B446061E}" type="slidenum">
              <a:rPr lang="en-US" smtClean="0"/>
              <a:t>‹#›</a:t>
            </a:fld>
            <a:endParaRPr lang="en-US"/>
          </a:p>
        </p:txBody>
      </p:sp>
    </p:spTree>
    <p:extLst>
      <p:ext uri="{BB962C8B-B14F-4D97-AF65-F5344CB8AC3E}">
        <p14:creationId xmlns:p14="http://schemas.microsoft.com/office/powerpoint/2010/main" val="1253916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FA4AF-D328-4047-8095-85C8B446061E}" type="slidenum">
              <a:rPr lang="en-US" smtClean="0"/>
              <a:t>1</a:t>
            </a:fld>
            <a:endParaRPr lang="en-US"/>
          </a:p>
        </p:txBody>
      </p:sp>
    </p:spTree>
    <p:extLst>
      <p:ext uri="{BB962C8B-B14F-4D97-AF65-F5344CB8AC3E}">
        <p14:creationId xmlns:p14="http://schemas.microsoft.com/office/powerpoint/2010/main" val="3875667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EFA4AF-D328-4047-8095-85C8B446061E}" type="slidenum">
              <a:rPr lang="en-US" smtClean="0"/>
              <a:t>10</a:t>
            </a:fld>
            <a:endParaRPr lang="en-US"/>
          </a:p>
        </p:txBody>
      </p:sp>
    </p:spTree>
    <p:extLst>
      <p:ext uri="{BB962C8B-B14F-4D97-AF65-F5344CB8AC3E}">
        <p14:creationId xmlns:p14="http://schemas.microsoft.com/office/powerpoint/2010/main" val="393930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EFA4AF-D328-4047-8095-85C8B446061E}" type="slidenum">
              <a:rPr lang="en-US" smtClean="0"/>
              <a:t>11</a:t>
            </a:fld>
            <a:endParaRPr lang="en-US"/>
          </a:p>
        </p:txBody>
      </p:sp>
    </p:spTree>
    <p:extLst>
      <p:ext uri="{BB962C8B-B14F-4D97-AF65-F5344CB8AC3E}">
        <p14:creationId xmlns:p14="http://schemas.microsoft.com/office/powerpoint/2010/main" val="1430253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Image Source: Federal Student Aid</a:t>
            </a:r>
          </a:p>
        </p:txBody>
      </p:sp>
      <p:sp>
        <p:nvSpPr>
          <p:cNvPr id="4" name="Slide Number Placeholder 3"/>
          <p:cNvSpPr>
            <a:spLocks noGrp="1"/>
          </p:cNvSpPr>
          <p:nvPr>
            <p:ph type="sldNum" sz="quarter" idx="5"/>
          </p:nvPr>
        </p:nvSpPr>
        <p:spPr/>
        <p:txBody>
          <a:bodyPr/>
          <a:lstStyle/>
          <a:p>
            <a:fld id="{C49312DC-84F5-408B-947F-EAE8AD61D853}" type="slidenum">
              <a:rPr lang="en-US" smtClean="0"/>
              <a:t>12</a:t>
            </a:fld>
            <a:endParaRPr lang="en-US"/>
          </a:p>
        </p:txBody>
      </p:sp>
    </p:spTree>
    <p:extLst>
      <p:ext uri="{BB962C8B-B14F-4D97-AF65-F5344CB8AC3E}">
        <p14:creationId xmlns:p14="http://schemas.microsoft.com/office/powerpoint/2010/main" val="382911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FA4AF-D328-4047-8095-85C8B446061E}" type="slidenum">
              <a:rPr lang="en-US" smtClean="0"/>
              <a:t>2</a:t>
            </a:fld>
            <a:endParaRPr lang="en-US"/>
          </a:p>
        </p:txBody>
      </p:sp>
    </p:spTree>
    <p:extLst>
      <p:ext uri="{BB962C8B-B14F-4D97-AF65-F5344CB8AC3E}">
        <p14:creationId xmlns:p14="http://schemas.microsoft.com/office/powerpoint/2010/main" val="339023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EFA4AF-D328-4047-8095-85C8B446061E}" type="slidenum">
              <a:rPr lang="en-US" smtClean="0"/>
              <a:t>3</a:t>
            </a:fld>
            <a:endParaRPr lang="en-US"/>
          </a:p>
        </p:txBody>
      </p:sp>
    </p:spTree>
    <p:extLst>
      <p:ext uri="{BB962C8B-B14F-4D97-AF65-F5344CB8AC3E}">
        <p14:creationId xmlns:p14="http://schemas.microsoft.com/office/powerpoint/2010/main" val="3795182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FA4AF-D328-4047-8095-85C8B446061E}" type="slidenum">
              <a:rPr lang="en-US" smtClean="0"/>
              <a:t>4</a:t>
            </a:fld>
            <a:endParaRPr lang="en-US"/>
          </a:p>
        </p:txBody>
      </p:sp>
    </p:spTree>
    <p:extLst>
      <p:ext uri="{BB962C8B-B14F-4D97-AF65-F5344CB8AC3E}">
        <p14:creationId xmlns:p14="http://schemas.microsoft.com/office/powerpoint/2010/main" val="3039286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FA4AF-D328-4047-8095-85C8B446061E}" type="slidenum">
              <a:rPr lang="en-US" smtClean="0"/>
              <a:t>5</a:t>
            </a:fld>
            <a:endParaRPr lang="en-US"/>
          </a:p>
        </p:txBody>
      </p:sp>
    </p:spTree>
    <p:extLst>
      <p:ext uri="{BB962C8B-B14F-4D97-AF65-F5344CB8AC3E}">
        <p14:creationId xmlns:p14="http://schemas.microsoft.com/office/powerpoint/2010/main" val="281608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EFA4AF-D328-4047-8095-85C8B446061E}" type="slidenum">
              <a:rPr lang="en-US" smtClean="0"/>
              <a:t>6</a:t>
            </a:fld>
            <a:endParaRPr lang="en-US"/>
          </a:p>
        </p:txBody>
      </p:sp>
    </p:spTree>
    <p:extLst>
      <p:ext uri="{BB962C8B-B14F-4D97-AF65-F5344CB8AC3E}">
        <p14:creationId xmlns:p14="http://schemas.microsoft.com/office/powerpoint/2010/main" val="4202764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FA4AF-D328-4047-8095-85C8B446061E}" type="slidenum">
              <a:rPr lang="en-US" smtClean="0"/>
              <a:t>7</a:t>
            </a:fld>
            <a:endParaRPr lang="en-US"/>
          </a:p>
        </p:txBody>
      </p:sp>
    </p:spTree>
    <p:extLst>
      <p:ext uri="{BB962C8B-B14F-4D97-AF65-F5344CB8AC3E}">
        <p14:creationId xmlns:p14="http://schemas.microsoft.com/office/powerpoint/2010/main" val="85092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FA4AF-D328-4047-8095-85C8B446061E}" type="slidenum">
              <a:rPr lang="en-US" smtClean="0"/>
              <a:t>8</a:t>
            </a:fld>
            <a:endParaRPr lang="en-US"/>
          </a:p>
        </p:txBody>
      </p:sp>
    </p:spTree>
    <p:extLst>
      <p:ext uri="{BB962C8B-B14F-4D97-AF65-F5344CB8AC3E}">
        <p14:creationId xmlns:p14="http://schemas.microsoft.com/office/powerpoint/2010/main" val="4011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FA4AF-D328-4047-8095-85C8B446061E}" type="slidenum">
              <a:rPr lang="en-US" smtClean="0"/>
              <a:t>9</a:t>
            </a:fld>
            <a:endParaRPr lang="en-US"/>
          </a:p>
        </p:txBody>
      </p:sp>
    </p:spTree>
    <p:extLst>
      <p:ext uri="{BB962C8B-B14F-4D97-AF65-F5344CB8AC3E}">
        <p14:creationId xmlns:p14="http://schemas.microsoft.com/office/powerpoint/2010/main" val="2563611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207A1B-4A1B-4E9D-A491-6512F147C5FD}"/>
              </a:ext>
            </a:extLst>
          </p:cNvPr>
          <p:cNvSpPr/>
          <p:nvPr userDrawn="1"/>
        </p:nvSpPr>
        <p:spPr>
          <a:xfrm>
            <a:off x="0" y="5500688"/>
            <a:ext cx="12242987" cy="1357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2" name="Title 1">
            <a:extLst>
              <a:ext uri="{FF2B5EF4-FFF2-40B4-BE49-F238E27FC236}">
                <a16:creationId xmlns:a16="http://schemas.microsoft.com/office/drawing/2014/main" id="{BA1F3E48-CDB4-49D3-9764-1B66BED91E22}"/>
              </a:ext>
            </a:extLst>
          </p:cNvPr>
          <p:cNvSpPr>
            <a:spLocks noGrp="1"/>
          </p:cNvSpPr>
          <p:nvPr>
            <p:ph type="ctrTitle"/>
          </p:nvPr>
        </p:nvSpPr>
        <p:spPr>
          <a:xfrm>
            <a:off x="914400" y="712798"/>
            <a:ext cx="10668000" cy="1730869"/>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20686BF3-1E66-4D8A-BFB9-8018A960AC77}"/>
              </a:ext>
            </a:extLst>
          </p:cNvPr>
          <p:cNvSpPr>
            <a:spLocks noGrp="1"/>
          </p:cNvSpPr>
          <p:nvPr>
            <p:ph type="subTitle" idx="1"/>
          </p:nvPr>
        </p:nvSpPr>
        <p:spPr>
          <a:xfrm>
            <a:off x="914400" y="2743200"/>
            <a:ext cx="10668000" cy="981075"/>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F23CDC-EC66-484E-B09D-8224823BC707}"/>
              </a:ext>
            </a:extLst>
          </p:cNvPr>
          <p:cNvSpPr>
            <a:spLocks noGrp="1"/>
          </p:cNvSpPr>
          <p:nvPr>
            <p:ph type="dt" sz="half" idx="10"/>
          </p:nvPr>
        </p:nvSpPr>
        <p:spPr>
          <a:xfrm>
            <a:off x="8743950" y="4800600"/>
            <a:ext cx="2838450" cy="460152"/>
          </a:xfrm>
        </p:spPr>
        <p:txBody>
          <a:bodyPr/>
          <a:lstStyle>
            <a:lvl1pPr algn="r">
              <a:defRPr sz="2400" i="1"/>
            </a:lvl1pPr>
          </a:lstStyle>
          <a:p>
            <a:fld id="{05C0DC62-7C5B-4BBB-B8D3-1577F7EE65AB}" type="datetime4">
              <a:rPr lang="en-US" smtClean="0"/>
              <a:pPr/>
              <a:t>June 3, 2022</a:t>
            </a:fld>
            <a:endParaRPr lang="en-US"/>
          </a:p>
        </p:txBody>
      </p:sp>
      <p:sp>
        <p:nvSpPr>
          <p:cNvPr id="5" name="Footer Placeholder 4">
            <a:extLst>
              <a:ext uri="{FF2B5EF4-FFF2-40B4-BE49-F238E27FC236}">
                <a16:creationId xmlns:a16="http://schemas.microsoft.com/office/drawing/2014/main" id="{85AC0020-1C78-40B7-9242-6A2323CB673C}"/>
              </a:ext>
            </a:extLst>
          </p:cNvPr>
          <p:cNvSpPr>
            <a:spLocks noGrp="1"/>
          </p:cNvSpPr>
          <p:nvPr>
            <p:ph type="ftr" sz="quarter" idx="11"/>
          </p:nvPr>
        </p:nvSpPr>
        <p:spPr/>
        <p:txBody>
          <a:bodyPr/>
          <a:lstStyle/>
          <a:p>
            <a:r>
              <a:rPr lang="en-US"/>
              <a:t>CUI//[Insert CUI Category(</a:t>
            </a:r>
            <a:r>
              <a:rPr lang="en-US" err="1"/>
              <a:t>ies</a:t>
            </a:r>
            <a:r>
              <a:rPr lang="en-US"/>
              <a:t>) in alphabetical order separated by single slashes]</a:t>
            </a:r>
          </a:p>
        </p:txBody>
      </p:sp>
      <p:sp>
        <p:nvSpPr>
          <p:cNvPr id="6" name="Slide Number Placeholder 5">
            <a:extLst>
              <a:ext uri="{FF2B5EF4-FFF2-40B4-BE49-F238E27FC236}">
                <a16:creationId xmlns:a16="http://schemas.microsoft.com/office/drawing/2014/main" id="{87DE735D-15C7-4BC5-BBAB-002899ECDDF1}"/>
              </a:ext>
            </a:extLst>
          </p:cNvPr>
          <p:cNvSpPr>
            <a:spLocks noGrp="1"/>
          </p:cNvSpPr>
          <p:nvPr>
            <p:ph type="sldNum" sz="quarter" idx="12"/>
          </p:nvPr>
        </p:nvSpPr>
        <p:spPr/>
        <p:txBody>
          <a:bodyPr/>
          <a:lstStyle/>
          <a:p>
            <a:fld id="{0E588DAA-4848-48CA-9FC9-2BD67EAD2930}" type="slidenum">
              <a:rPr lang="en-US" smtClean="0"/>
              <a:t>‹#›</a:t>
            </a:fld>
            <a:endParaRPr lang="en-US"/>
          </a:p>
        </p:txBody>
      </p:sp>
      <p:sp>
        <p:nvSpPr>
          <p:cNvPr id="12" name="Text Placeholder 11">
            <a:extLst>
              <a:ext uri="{FF2B5EF4-FFF2-40B4-BE49-F238E27FC236}">
                <a16:creationId xmlns:a16="http://schemas.microsoft.com/office/drawing/2014/main" id="{F9279482-864D-49D7-A8DB-4E5CDF9F3D36}"/>
              </a:ext>
            </a:extLst>
          </p:cNvPr>
          <p:cNvSpPr>
            <a:spLocks noGrp="1"/>
          </p:cNvSpPr>
          <p:nvPr>
            <p:ph type="body" sz="quarter" idx="13" hasCustomPrompt="1"/>
          </p:nvPr>
        </p:nvSpPr>
        <p:spPr>
          <a:xfrm>
            <a:off x="91440" y="6461725"/>
            <a:ext cx="6635750" cy="167675"/>
          </a:xfrm>
        </p:spPr>
        <p:txBody>
          <a:bodyPr>
            <a:noAutofit/>
          </a:bodyPr>
          <a:lstStyle>
            <a:lvl1pPr marL="0" indent="0">
              <a:buNone/>
              <a:defRPr sz="1000">
                <a:solidFill>
                  <a:schemeClr val="bg1"/>
                </a:solidFill>
                <a:latin typeface="+mj-lt"/>
              </a:defRPr>
            </a:lvl1pPr>
          </a:lstStyle>
          <a:p>
            <a:pPr marL="0" marR="0" lvl="0" indent="0" algn="l" defTabSz="914400" rtl="0" eaLnBrk="1" fontAlgn="auto" latinLnBrk="0" hangingPunct="1">
              <a:lnSpc>
                <a:spcPct val="120000"/>
              </a:lnSpc>
              <a:spcBef>
                <a:spcPts val="1000"/>
              </a:spcBef>
              <a:spcAft>
                <a:spcPts val="0"/>
              </a:spcAft>
              <a:buClr>
                <a:schemeClr val="accent1"/>
              </a:buClr>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Controlled By: [Originating Agency], [Name of POC], [Originator’s </a:t>
            </a:r>
            <a:r>
              <a:rPr lang="en-US" sz="1000">
                <a:solidFill>
                  <a:prstClr val="black"/>
                </a:solidFill>
                <a:latin typeface="Arial" panose="020B0604020202020204" pitchFamily="34" charset="0"/>
                <a:cs typeface="Arial" panose="020B0604020202020204" pitchFamily="34" charset="0"/>
              </a:rPr>
              <a:t>First, Middle, and Last Name</a:t>
            </a: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5" name="Picture 14">
            <a:extLst>
              <a:ext uri="{FF2B5EF4-FFF2-40B4-BE49-F238E27FC236}">
                <a16:creationId xmlns:a16="http://schemas.microsoft.com/office/drawing/2014/main" id="{4F60E572-6237-439F-BAA5-8ADB96C3A6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5219" y="5539549"/>
            <a:ext cx="4450081" cy="1192220"/>
          </a:xfrm>
          <a:prstGeom prst="rect">
            <a:avLst/>
          </a:prstGeom>
        </p:spPr>
      </p:pic>
    </p:spTree>
    <p:extLst>
      <p:ext uri="{BB962C8B-B14F-4D97-AF65-F5344CB8AC3E}">
        <p14:creationId xmlns:p14="http://schemas.microsoft.com/office/powerpoint/2010/main" val="1149862551"/>
      </p:ext>
    </p:extLst>
  </p:cSld>
  <p:clrMapOvr>
    <a:overrideClrMapping bg1="dk1" tx1="lt1" bg2="dk2" tx2="lt2" accent1="accent1" accent2="accent2" accent3="accent3" accent4="accent4" accent5="accent5" accent6="accent6" hlink="hlink" folHlink="folHlink"/>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9DD5-D0F5-46B1-9FDC-CB751B437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E67D78-D0FE-4597-B67D-ABB3FAA37BB4}"/>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F79F07A8-DEFC-4F78-9BFE-CA4DAFD78F24}"/>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EFAE79E1-2FC0-4082-ABC0-58CCC90CA8B7}"/>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8" name="Text Placeholder 2">
            <a:extLst>
              <a:ext uri="{FF2B5EF4-FFF2-40B4-BE49-F238E27FC236}">
                <a16:creationId xmlns:a16="http://schemas.microsoft.com/office/drawing/2014/main" id="{4E146575-48C6-438C-8D0F-B53228BC17C6}"/>
              </a:ext>
            </a:extLst>
          </p:cNvPr>
          <p:cNvSpPr>
            <a:spLocks noGrp="1"/>
          </p:cNvSpPr>
          <p:nvPr>
            <p:ph type="body" sz="quarter" idx="22" hasCustomPrompt="1"/>
          </p:nvPr>
        </p:nvSpPr>
        <p:spPr>
          <a:xfrm>
            <a:off x="6685325" y="2491405"/>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9" name="Text Placeholder 2">
            <a:extLst>
              <a:ext uri="{FF2B5EF4-FFF2-40B4-BE49-F238E27FC236}">
                <a16:creationId xmlns:a16="http://schemas.microsoft.com/office/drawing/2014/main" id="{B7A3264D-B40E-4CFD-91C4-AF259405CDD9}"/>
              </a:ext>
            </a:extLst>
          </p:cNvPr>
          <p:cNvSpPr>
            <a:spLocks noGrp="1"/>
          </p:cNvSpPr>
          <p:nvPr>
            <p:ph type="body" sz="quarter" idx="23" hasCustomPrompt="1"/>
          </p:nvPr>
        </p:nvSpPr>
        <p:spPr>
          <a:xfrm>
            <a:off x="914399" y="2491405"/>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cxnSp>
        <p:nvCxnSpPr>
          <p:cNvPr id="10" name="Straight Connector 9">
            <a:extLst>
              <a:ext uri="{FF2B5EF4-FFF2-40B4-BE49-F238E27FC236}">
                <a16:creationId xmlns:a16="http://schemas.microsoft.com/office/drawing/2014/main" id="{70EBBA0E-62DB-49A1-B7B0-E929B2A44784}"/>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2" name="Text Placeholder 11">
            <a:extLst>
              <a:ext uri="{FF2B5EF4-FFF2-40B4-BE49-F238E27FC236}">
                <a16:creationId xmlns:a16="http://schemas.microsoft.com/office/drawing/2014/main" id="{81C80641-8017-48B9-8B28-5D9A31A4CB5D}"/>
              </a:ext>
            </a:extLst>
          </p:cNvPr>
          <p:cNvSpPr>
            <a:spLocks noGrp="1"/>
          </p:cNvSpPr>
          <p:nvPr>
            <p:ph type="body" sz="quarter" idx="24" hasCustomPrompt="1"/>
          </p:nvPr>
        </p:nvSpPr>
        <p:spPr>
          <a:xfrm>
            <a:off x="914400" y="3096870"/>
            <a:ext cx="4592638" cy="2435249"/>
          </a:xfrm>
        </p:spPr>
        <p:txBody>
          <a:bodyPr>
            <a:normAutofit/>
          </a:bodyPr>
          <a:lstStyle>
            <a:lvl1pPr>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13" name="Text Placeholder 11">
            <a:extLst>
              <a:ext uri="{FF2B5EF4-FFF2-40B4-BE49-F238E27FC236}">
                <a16:creationId xmlns:a16="http://schemas.microsoft.com/office/drawing/2014/main" id="{ECD698A6-B30B-40C1-A044-BB3737FFCC37}"/>
              </a:ext>
            </a:extLst>
          </p:cNvPr>
          <p:cNvSpPr>
            <a:spLocks noGrp="1"/>
          </p:cNvSpPr>
          <p:nvPr>
            <p:ph type="body" sz="quarter" idx="25" hasCustomPrompt="1"/>
          </p:nvPr>
        </p:nvSpPr>
        <p:spPr>
          <a:xfrm>
            <a:off x="6668278" y="3096870"/>
            <a:ext cx="4592638" cy="2435249"/>
          </a:xfrm>
        </p:spPr>
        <p:txBody>
          <a:bodyPr>
            <a:normAutofit/>
          </a:bodyPr>
          <a:lstStyle>
            <a:lvl1pPr>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21054343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A94D-047A-477B-AF14-B070050B2F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737A0-8CF9-4835-A0F3-3F673CB403F8}"/>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F2664750-0511-4E85-A02C-B736542FA112}"/>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72A6A369-92E6-4B7E-9BD9-0C8C5FC35642}"/>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6" name="Text Placeholder 2">
            <a:extLst>
              <a:ext uri="{FF2B5EF4-FFF2-40B4-BE49-F238E27FC236}">
                <a16:creationId xmlns:a16="http://schemas.microsoft.com/office/drawing/2014/main" id="{0C3B3D68-9D57-4821-91AB-2E0D862FCBB4}"/>
              </a:ext>
            </a:extLst>
          </p:cNvPr>
          <p:cNvSpPr>
            <a:spLocks noGrp="1"/>
          </p:cNvSpPr>
          <p:nvPr>
            <p:ph type="body" sz="quarter" idx="20" hasCustomPrompt="1"/>
          </p:nvPr>
        </p:nvSpPr>
        <p:spPr>
          <a:xfrm>
            <a:off x="916132" y="3447293"/>
            <a:ext cx="2742931" cy="2427287"/>
          </a:xfrm>
        </p:spPr>
        <p:txBody>
          <a:bodyPr lIns="0"/>
          <a:lstStyle>
            <a:lvl1pPr marL="0" indent="0">
              <a:lnSpc>
                <a:spcPct val="110000"/>
              </a:lnSpc>
              <a:buFontTx/>
              <a:buNone/>
              <a:defRPr sz="14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7" name="Picture Placeholder 31">
            <a:extLst>
              <a:ext uri="{FF2B5EF4-FFF2-40B4-BE49-F238E27FC236}">
                <a16:creationId xmlns:a16="http://schemas.microsoft.com/office/drawing/2014/main" id="{BE532D5A-30BD-4A99-918C-91C8C7CCCBA5}"/>
              </a:ext>
            </a:extLst>
          </p:cNvPr>
          <p:cNvSpPr>
            <a:spLocks noGrp="1"/>
          </p:cNvSpPr>
          <p:nvPr>
            <p:ph type="pic" sz="quarter" idx="27" hasCustomPrompt="1"/>
          </p:nvPr>
        </p:nvSpPr>
        <p:spPr>
          <a:xfrm>
            <a:off x="484901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8" name="Picture Placeholder 31">
            <a:extLst>
              <a:ext uri="{FF2B5EF4-FFF2-40B4-BE49-F238E27FC236}">
                <a16:creationId xmlns:a16="http://schemas.microsoft.com/office/drawing/2014/main" id="{ECA801B6-CAC9-4937-A2B6-5BAB98602F79}"/>
              </a:ext>
            </a:extLst>
          </p:cNvPr>
          <p:cNvSpPr>
            <a:spLocks noGrp="1"/>
          </p:cNvSpPr>
          <p:nvPr>
            <p:ph type="pic" sz="quarter" idx="28" hasCustomPrompt="1"/>
          </p:nvPr>
        </p:nvSpPr>
        <p:spPr>
          <a:xfrm>
            <a:off x="916132"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9" name="Picture Placeholder 31">
            <a:extLst>
              <a:ext uri="{FF2B5EF4-FFF2-40B4-BE49-F238E27FC236}">
                <a16:creationId xmlns:a16="http://schemas.microsoft.com/office/drawing/2014/main" id="{6E6E67DD-B97A-432A-8F96-883660348767}"/>
              </a:ext>
            </a:extLst>
          </p:cNvPr>
          <p:cNvSpPr>
            <a:spLocks noGrp="1"/>
          </p:cNvSpPr>
          <p:nvPr>
            <p:ph type="pic" sz="quarter" idx="29" hasCustomPrompt="1"/>
          </p:nvPr>
        </p:nvSpPr>
        <p:spPr>
          <a:xfrm>
            <a:off x="8781888"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0" name="Text Placeholder 2">
            <a:extLst>
              <a:ext uri="{FF2B5EF4-FFF2-40B4-BE49-F238E27FC236}">
                <a16:creationId xmlns:a16="http://schemas.microsoft.com/office/drawing/2014/main" id="{660F1BAC-4ED2-4BD4-A4A0-BC1301EE8D84}"/>
              </a:ext>
            </a:extLst>
          </p:cNvPr>
          <p:cNvSpPr>
            <a:spLocks noGrp="1"/>
          </p:cNvSpPr>
          <p:nvPr>
            <p:ph type="body" sz="quarter" idx="31" hasCustomPrompt="1"/>
          </p:nvPr>
        </p:nvSpPr>
        <p:spPr>
          <a:xfrm>
            <a:off x="914400" y="2774547"/>
            <a:ext cx="2742931"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1" name="Text Placeholder 2">
            <a:extLst>
              <a:ext uri="{FF2B5EF4-FFF2-40B4-BE49-F238E27FC236}">
                <a16:creationId xmlns:a16="http://schemas.microsoft.com/office/drawing/2014/main" id="{478328D7-DC88-4398-AA97-F80B0DC3CC5B}"/>
              </a:ext>
            </a:extLst>
          </p:cNvPr>
          <p:cNvSpPr>
            <a:spLocks noGrp="1"/>
          </p:cNvSpPr>
          <p:nvPr>
            <p:ph type="body" sz="quarter" idx="32" hasCustomPrompt="1"/>
          </p:nvPr>
        </p:nvSpPr>
        <p:spPr>
          <a:xfrm>
            <a:off x="4849010" y="3447293"/>
            <a:ext cx="2742931" cy="2427287"/>
          </a:xfrm>
        </p:spPr>
        <p:txBody>
          <a:bodyPr lIns="0"/>
          <a:lstStyle>
            <a:lvl1pPr marL="0" indent="0">
              <a:lnSpc>
                <a:spcPct val="110000"/>
              </a:lnSpc>
              <a:buFontTx/>
              <a:buNone/>
              <a:defRPr sz="14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2" name="Text Placeholder 2">
            <a:extLst>
              <a:ext uri="{FF2B5EF4-FFF2-40B4-BE49-F238E27FC236}">
                <a16:creationId xmlns:a16="http://schemas.microsoft.com/office/drawing/2014/main" id="{D30D7A6F-5618-4381-83DA-A237A3D68532}"/>
              </a:ext>
            </a:extLst>
          </p:cNvPr>
          <p:cNvSpPr>
            <a:spLocks noGrp="1"/>
          </p:cNvSpPr>
          <p:nvPr>
            <p:ph type="body" sz="quarter" idx="33" hasCustomPrompt="1"/>
          </p:nvPr>
        </p:nvSpPr>
        <p:spPr>
          <a:xfrm>
            <a:off x="4847278" y="2774547"/>
            <a:ext cx="2742931"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3" name="Text Placeholder 2">
            <a:extLst>
              <a:ext uri="{FF2B5EF4-FFF2-40B4-BE49-F238E27FC236}">
                <a16:creationId xmlns:a16="http://schemas.microsoft.com/office/drawing/2014/main" id="{F4D4695F-5366-4146-918B-8B00A96E78AD}"/>
              </a:ext>
            </a:extLst>
          </p:cNvPr>
          <p:cNvSpPr>
            <a:spLocks noGrp="1"/>
          </p:cNvSpPr>
          <p:nvPr>
            <p:ph type="body" sz="quarter" idx="34" hasCustomPrompt="1"/>
          </p:nvPr>
        </p:nvSpPr>
        <p:spPr>
          <a:xfrm>
            <a:off x="8781888" y="3447293"/>
            <a:ext cx="2742931" cy="2427287"/>
          </a:xfrm>
        </p:spPr>
        <p:txBody>
          <a:bodyPr lIns="0"/>
          <a:lstStyle>
            <a:lvl1pPr marL="0" indent="0">
              <a:lnSpc>
                <a:spcPct val="110000"/>
              </a:lnSpc>
              <a:buFontTx/>
              <a:buNone/>
              <a:defRPr sz="14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4" name="Text Placeholder 2">
            <a:extLst>
              <a:ext uri="{FF2B5EF4-FFF2-40B4-BE49-F238E27FC236}">
                <a16:creationId xmlns:a16="http://schemas.microsoft.com/office/drawing/2014/main" id="{5FCE140A-9776-437D-9501-F67B463C2B6A}"/>
              </a:ext>
            </a:extLst>
          </p:cNvPr>
          <p:cNvSpPr>
            <a:spLocks noGrp="1"/>
          </p:cNvSpPr>
          <p:nvPr>
            <p:ph type="body" sz="quarter" idx="35" hasCustomPrompt="1"/>
          </p:nvPr>
        </p:nvSpPr>
        <p:spPr>
          <a:xfrm>
            <a:off x="8780156" y="2774547"/>
            <a:ext cx="2742931"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cxnSp>
        <p:nvCxnSpPr>
          <p:cNvPr id="15" name="Straight Connector 14">
            <a:extLst>
              <a:ext uri="{FF2B5EF4-FFF2-40B4-BE49-F238E27FC236}">
                <a16:creationId xmlns:a16="http://schemas.microsoft.com/office/drawing/2014/main" id="{E5851D9C-B0E3-4DC3-936D-D51B8B77DFE9}"/>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023991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172D-E512-4C51-A562-08E5C4276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5B3DB3-4A58-40E4-AAB9-27E12E478E23}"/>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BDAAD6DF-AC16-47B7-BD63-1A0B49313B42}"/>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4710A67F-C4F1-47B5-BFED-53488DF537B2}"/>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6" name="Picture Placeholder 31">
            <a:extLst>
              <a:ext uri="{FF2B5EF4-FFF2-40B4-BE49-F238E27FC236}">
                <a16:creationId xmlns:a16="http://schemas.microsoft.com/office/drawing/2014/main" id="{CCE849CF-E088-4F11-B994-DABB77ACDF43}"/>
              </a:ext>
            </a:extLst>
          </p:cNvPr>
          <p:cNvSpPr>
            <a:spLocks noGrp="1"/>
          </p:cNvSpPr>
          <p:nvPr>
            <p:ph type="pic" sz="quarter" idx="28" hasCustomPrompt="1"/>
          </p:nvPr>
        </p:nvSpPr>
        <p:spPr>
          <a:xfrm>
            <a:off x="914401"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7" name="Text Placeholder 2">
            <a:extLst>
              <a:ext uri="{FF2B5EF4-FFF2-40B4-BE49-F238E27FC236}">
                <a16:creationId xmlns:a16="http://schemas.microsoft.com/office/drawing/2014/main" id="{E24A8340-470E-4E31-B41E-77E26152A3D1}"/>
              </a:ext>
            </a:extLst>
          </p:cNvPr>
          <p:cNvSpPr>
            <a:spLocks noGrp="1"/>
          </p:cNvSpPr>
          <p:nvPr>
            <p:ph type="body" sz="quarter" idx="31" hasCustomPrompt="1"/>
          </p:nvPr>
        </p:nvSpPr>
        <p:spPr>
          <a:xfrm>
            <a:off x="914401"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C58367B5-5FBB-4D2F-B65A-BFD9DEE2647C}"/>
              </a:ext>
            </a:extLst>
          </p:cNvPr>
          <p:cNvSpPr>
            <a:spLocks noGrp="1"/>
          </p:cNvSpPr>
          <p:nvPr>
            <p:ph type="body" sz="quarter" idx="33" hasCustomPrompt="1"/>
          </p:nvPr>
        </p:nvSpPr>
        <p:spPr>
          <a:xfrm>
            <a:off x="914400"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9" name="Picture Placeholder 31">
            <a:extLst>
              <a:ext uri="{FF2B5EF4-FFF2-40B4-BE49-F238E27FC236}">
                <a16:creationId xmlns:a16="http://schemas.microsoft.com/office/drawing/2014/main" id="{D10D8DC4-A4F8-4B01-A972-FB3D6A675199}"/>
              </a:ext>
            </a:extLst>
          </p:cNvPr>
          <p:cNvSpPr>
            <a:spLocks noGrp="1"/>
          </p:cNvSpPr>
          <p:nvPr>
            <p:ph type="pic" sz="quarter" idx="39" hasCustomPrompt="1"/>
          </p:nvPr>
        </p:nvSpPr>
        <p:spPr>
          <a:xfrm>
            <a:off x="9140882"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10" name="Text Placeholder 2">
            <a:extLst>
              <a:ext uri="{FF2B5EF4-FFF2-40B4-BE49-F238E27FC236}">
                <a16:creationId xmlns:a16="http://schemas.microsoft.com/office/drawing/2014/main" id="{A7588ED3-DAB4-4C99-AC55-0415CFC71461}"/>
              </a:ext>
            </a:extLst>
          </p:cNvPr>
          <p:cNvSpPr>
            <a:spLocks noGrp="1"/>
          </p:cNvSpPr>
          <p:nvPr>
            <p:ph type="body" sz="quarter" idx="40" hasCustomPrompt="1"/>
          </p:nvPr>
        </p:nvSpPr>
        <p:spPr>
          <a:xfrm>
            <a:off x="9140882"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1" name="Text Placeholder 2">
            <a:extLst>
              <a:ext uri="{FF2B5EF4-FFF2-40B4-BE49-F238E27FC236}">
                <a16:creationId xmlns:a16="http://schemas.microsoft.com/office/drawing/2014/main" id="{92EDAC95-49DC-443F-A584-4985B2FD7856}"/>
              </a:ext>
            </a:extLst>
          </p:cNvPr>
          <p:cNvSpPr>
            <a:spLocks noGrp="1"/>
          </p:cNvSpPr>
          <p:nvPr>
            <p:ph type="body" sz="quarter" idx="41" hasCustomPrompt="1"/>
          </p:nvPr>
        </p:nvSpPr>
        <p:spPr>
          <a:xfrm>
            <a:off x="9140881"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12" name="Picture Placeholder 31">
            <a:extLst>
              <a:ext uri="{FF2B5EF4-FFF2-40B4-BE49-F238E27FC236}">
                <a16:creationId xmlns:a16="http://schemas.microsoft.com/office/drawing/2014/main" id="{EE5036B6-B60A-4282-B33F-EABE3B214504}"/>
              </a:ext>
            </a:extLst>
          </p:cNvPr>
          <p:cNvSpPr>
            <a:spLocks noGrp="1"/>
          </p:cNvSpPr>
          <p:nvPr>
            <p:ph type="pic" sz="quarter" idx="42" hasCustomPrompt="1"/>
          </p:nvPr>
        </p:nvSpPr>
        <p:spPr>
          <a:xfrm>
            <a:off x="3662856"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13" name="Text Placeholder 2">
            <a:extLst>
              <a:ext uri="{FF2B5EF4-FFF2-40B4-BE49-F238E27FC236}">
                <a16:creationId xmlns:a16="http://schemas.microsoft.com/office/drawing/2014/main" id="{E487017B-860E-4764-A60F-79DE0EA419F8}"/>
              </a:ext>
            </a:extLst>
          </p:cNvPr>
          <p:cNvSpPr>
            <a:spLocks noGrp="1"/>
          </p:cNvSpPr>
          <p:nvPr>
            <p:ph type="body" sz="quarter" idx="43" hasCustomPrompt="1"/>
          </p:nvPr>
        </p:nvSpPr>
        <p:spPr>
          <a:xfrm>
            <a:off x="3662856"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4" name="Text Placeholder 2">
            <a:extLst>
              <a:ext uri="{FF2B5EF4-FFF2-40B4-BE49-F238E27FC236}">
                <a16:creationId xmlns:a16="http://schemas.microsoft.com/office/drawing/2014/main" id="{AAB74382-3BD5-4A09-BE44-8DA7F20AF6C3}"/>
              </a:ext>
            </a:extLst>
          </p:cNvPr>
          <p:cNvSpPr>
            <a:spLocks noGrp="1"/>
          </p:cNvSpPr>
          <p:nvPr>
            <p:ph type="body" sz="quarter" idx="44" hasCustomPrompt="1"/>
          </p:nvPr>
        </p:nvSpPr>
        <p:spPr>
          <a:xfrm>
            <a:off x="3662855"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15" name="Picture Placeholder 31">
            <a:extLst>
              <a:ext uri="{FF2B5EF4-FFF2-40B4-BE49-F238E27FC236}">
                <a16:creationId xmlns:a16="http://schemas.microsoft.com/office/drawing/2014/main" id="{C541E9CF-07F6-480D-BFF1-323484748561}"/>
              </a:ext>
            </a:extLst>
          </p:cNvPr>
          <p:cNvSpPr>
            <a:spLocks noGrp="1"/>
          </p:cNvSpPr>
          <p:nvPr>
            <p:ph type="pic" sz="quarter" idx="45" hasCustomPrompt="1"/>
          </p:nvPr>
        </p:nvSpPr>
        <p:spPr>
          <a:xfrm>
            <a:off x="6392426"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16" name="Text Placeholder 2">
            <a:extLst>
              <a:ext uri="{FF2B5EF4-FFF2-40B4-BE49-F238E27FC236}">
                <a16:creationId xmlns:a16="http://schemas.microsoft.com/office/drawing/2014/main" id="{D6418911-08BC-45EE-BF8A-6EBD4CD499B4}"/>
              </a:ext>
            </a:extLst>
          </p:cNvPr>
          <p:cNvSpPr>
            <a:spLocks noGrp="1"/>
          </p:cNvSpPr>
          <p:nvPr>
            <p:ph type="body" sz="quarter" idx="46" hasCustomPrompt="1"/>
          </p:nvPr>
        </p:nvSpPr>
        <p:spPr>
          <a:xfrm>
            <a:off x="6392426"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7" name="Text Placeholder 2">
            <a:extLst>
              <a:ext uri="{FF2B5EF4-FFF2-40B4-BE49-F238E27FC236}">
                <a16:creationId xmlns:a16="http://schemas.microsoft.com/office/drawing/2014/main" id="{0D997B91-0B7C-4E39-B319-2AD33E189B8B}"/>
              </a:ext>
            </a:extLst>
          </p:cNvPr>
          <p:cNvSpPr>
            <a:spLocks noGrp="1"/>
          </p:cNvSpPr>
          <p:nvPr>
            <p:ph type="body" sz="quarter" idx="47" hasCustomPrompt="1"/>
          </p:nvPr>
        </p:nvSpPr>
        <p:spPr>
          <a:xfrm>
            <a:off x="6392425"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cxnSp>
        <p:nvCxnSpPr>
          <p:cNvPr id="18" name="Straight Connector 17">
            <a:extLst>
              <a:ext uri="{FF2B5EF4-FFF2-40B4-BE49-F238E27FC236}">
                <a16:creationId xmlns:a16="http://schemas.microsoft.com/office/drawing/2014/main" id="{9B962C7D-0939-4CBA-A175-809C6A530E71}"/>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734657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172D-E512-4C51-A562-08E5C4276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5B3DB3-4A58-40E4-AAB9-27E12E478E23}"/>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BDAAD6DF-AC16-47B7-BD63-1A0B49313B42}"/>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4710A67F-C4F1-47B5-BFED-53488DF537B2}"/>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6" name="Picture Placeholder 31">
            <a:extLst>
              <a:ext uri="{FF2B5EF4-FFF2-40B4-BE49-F238E27FC236}">
                <a16:creationId xmlns:a16="http://schemas.microsoft.com/office/drawing/2014/main" id="{CCE849CF-E088-4F11-B994-DABB77ACDF43}"/>
              </a:ext>
            </a:extLst>
          </p:cNvPr>
          <p:cNvSpPr>
            <a:spLocks noGrp="1"/>
          </p:cNvSpPr>
          <p:nvPr>
            <p:ph type="pic" sz="quarter" idx="28" hasCustomPrompt="1"/>
          </p:nvPr>
        </p:nvSpPr>
        <p:spPr>
          <a:xfrm>
            <a:off x="1175669" y="1600200"/>
            <a:ext cx="546443" cy="546497"/>
          </a:xfrm>
        </p:spPr>
        <p:txBody>
          <a:bodyPr>
            <a:normAutofit/>
          </a:bodyPr>
          <a:lstStyle>
            <a:lvl1pPr marL="0" indent="0" algn="ctr">
              <a:buNone/>
              <a:defRPr sz="1200">
                <a:solidFill>
                  <a:schemeClr val="accent3"/>
                </a:solidFill>
              </a:defRPr>
            </a:lvl1pPr>
          </a:lstStyle>
          <a:p>
            <a:r>
              <a:rPr lang="en-US"/>
              <a:t>icon</a:t>
            </a:r>
          </a:p>
        </p:txBody>
      </p:sp>
      <p:sp>
        <p:nvSpPr>
          <p:cNvPr id="7" name="Text Placeholder 2">
            <a:extLst>
              <a:ext uri="{FF2B5EF4-FFF2-40B4-BE49-F238E27FC236}">
                <a16:creationId xmlns:a16="http://schemas.microsoft.com/office/drawing/2014/main" id="{E24A8340-470E-4E31-B41E-77E26152A3D1}"/>
              </a:ext>
            </a:extLst>
          </p:cNvPr>
          <p:cNvSpPr>
            <a:spLocks noGrp="1"/>
          </p:cNvSpPr>
          <p:nvPr>
            <p:ph type="body" sz="quarter" idx="31" hasCustomPrompt="1"/>
          </p:nvPr>
        </p:nvSpPr>
        <p:spPr>
          <a:xfrm>
            <a:off x="1175669" y="3009152"/>
            <a:ext cx="2145344" cy="2101926"/>
          </a:xfrm>
        </p:spPr>
        <p:txBody>
          <a:bodyPr lIns="0">
            <a:noAutofit/>
          </a:bodyPr>
          <a:lstStyle>
            <a:lvl1pPr marL="0" indent="0">
              <a:lnSpc>
                <a:spcPct val="110000"/>
              </a:lnSpc>
              <a:spcBef>
                <a:spcPts val="1000"/>
              </a:spcBef>
              <a:buFontTx/>
              <a:buNone/>
              <a:defRPr sz="1400" b="1" i="0" baseline="0">
                <a:solidFill>
                  <a:schemeClr val="tx1"/>
                </a:solidFill>
              </a:defRPr>
            </a:lvl1pPr>
            <a:lvl2pPr marL="228600" indent="-171450">
              <a:buFont typeface="Arial" panose="020B0604020202020204" pitchFamily="34" charset="0"/>
              <a:buChar char="•"/>
              <a:defRPr sz="1401" b="0" i="0"/>
            </a:lvl2pPr>
            <a:lvl3pPr marL="914196" indent="0">
              <a:buFontTx/>
              <a:buNone/>
              <a:defRPr sz="1401" b="0" i="0"/>
            </a:lvl3pPr>
            <a:lvl4pPr>
              <a:defRPr sz="1601"/>
            </a:lvl4pPr>
            <a:lvl5pPr>
              <a:defRPr sz="1601"/>
            </a:lvl5pPr>
          </a:lstStyle>
          <a:p>
            <a:pPr lvl="0"/>
            <a:r>
              <a:rPr lang="en-US"/>
              <a:t>Heading</a:t>
            </a:r>
          </a:p>
          <a:p>
            <a:pPr lvl="1"/>
            <a:r>
              <a:rPr lang="en-US"/>
              <a:t>Item 1</a:t>
            </a:r>
          </a:p>
          <a:p>
            <a:pPr lvl="1"/>
            <a:r>
              <a:rPr lang="en-US"/>
              <a:t>Item 2</a:t>
            </a:r>
            <a:endParaRPr lang="pt-BR"/>
          </a:p>
        </p:txBody>
      </p:sp>
      <p:sp>
        <p:nvSpPr>
          <p:cNvPr id="8" name="Text Placeholder 2">
            <a:extLst>
              <a:ext uri="{FF2B5EF4-FFF2-40B4-BE49-F238E27FC236}">
                <a16:creationId xmlns:a16="http://schemas.microsoft.com/office/drawing/2014/main" id="{C58367B5-5FBB-4D2F-B65A-BFD9DEE2647C}"/>
              </a:ext>
            </a:extLst>
          </p:cNvPr>
          <p:cNvSpPr>
            <a:spLocks noGrp="1"/>
          </p:cNvSpPr>
          <p:nvPr>
            <p:ph type="body" sz="quarter" idx="33" hasCustomPrompt="1"/>
          </p:nvPr>
        </p:nvSpPr>
        <p:spPr>
          <a:xfrm>
            <a:off x="1175669" y="2314715"/>
            <a:ext cx="2173527" cy="605466"/>
          </a:xfrm>
          <a:prstGeom prst="callout1">
            <a:avLst>
              <a:gd name="adj1" fmla="val 93210"/>
              <a:gd name="adj2" fmla="val 467"/>
              <a:gd name="adj3" fmla="val 93479"/>
              <a:gd name="adj4" fmla="val 98987"/>
            </a:avLst>
          </a:prstGeom>
          <a:ln w="15875">
            <a:solidFill>
              <a:schemeClr val="accent1"/>
            </a:solidFill>
          </a:ln>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9" name="Picture Placeholder 31">
            <a:extLst>
              <a:ext uri="{FF2B5EF4-FFF2-40B4-BE49-F238E27FC236}">
                <a16:creationId xmlns:a16="http://schemas.microsoft.com/office/drawing/2014/main" id="{D10D8DC4-A4F8-4B01-A972-FB3D6A675199}"/>
              </a:ext>
            </a:extLst>
          </p:cNvPr>
          <p:cNvSpPr>
            <a:spLocks noGrp="1"/>
          </p:cNvSpPr>
          <p:nvPr>
            <p:ph type="pic" sz="quarter" idx="39" hasCustomPrompt="1"/>
          </p:nvPr>
        </p:nvSpPr>
        <p:spPr>
          <a:xfrm>
            <a:off x="9168875" y="1600200"/>
            <a:ext cx="546443" cy="546497"/>
          </a:xfrm>
        </p:spPr>
        <p:txBody>
          <a:bodyPr>
            <a:normAutofit/>
          </a:bodyPr>
          <a:lstStyle>
            <a:lvl1pPr marL="0" indent="0" algn="ctr">
              <a:buNone/>
              <a:defRPr sz="1200">
                <a:solidFill>
                  <a:schemeClr val="accent3"/>
                </a:solidFill>
              </a:defRPr>
            </a:lvl1pPr>
          </a:lstStyle>
          <a:p>
            <a:r>
              <a:rPr lang="en-US"/>
              <a:t>icon</a:t>
            </a:r>
          </a:p>
        </p:txBody>
      </p:sp>
      <p:sp>
        <p:nvSpPr>
          <p:cNvPr id="12" name="Picture Placeholder 31">
            <a:extLst>
              <a:ext uri="{FF2B5EF4-FFF2-40B4-BE49-F238E27FC236}">
                <a16:creationId xmlns:a16="http://schemas.microsoft.com/office/drawing/2014/main" id="{EE5036B6-B60A-4282-B33F-EABE3B214504}"/>
              </a:ext>
            </a:extLst>
          </p:cNvPr>
          <p:cNvSpPr>
            <a:spLocks noGrp="1"/>
          </p:cNvSpPr>
          <p:nvPr>
            <p:ph type="pic" sz="quarter" idx="42" hasCustomPrompt="1"/>
          </p:nvPr>
        </p:nvSpPr>
        <p:spPr>
          <a:xfrm>
            <a:off x="3812152" y="1600200"/>
            <a:ext cx="546443" cy="546497"/>
          </a:xfrm>
        </p:spPr>
        <p:txBody>
          <a:bodyPr>
            <a:normAutofit/>
          </a:bodyPr>
          <a:lstStyle>
            <a:lvl1pPr marL="0" indent="0" algn="ctr">
              <a:buNone/>
              <a:defRPr sz="1200">
                <a:solidFill>
                  <a:schemeClr val="accent3"/>
                </a:solidFill>
              </a:defRPr>
            </a:lvl1pPr>
          </a:lstStyle>
          <a:p>
            <a:r>
              <a:rPr lang="en-US"/>
              <a:t>icon</a:t>
            </a:r>
          </a:p>
        </p:txBody>
      </p:sp>
      <p:sp>
        <p:nvSpPr>
          <p:cNvPr id="15" name="Picture Placeholder 31">
            <a:extLst>
              <a:ext uri="{FF2B5EF4-FFF2-40B4-BE49-F238E27FC236}">
                <a16:creationId xmlns:a16="http://schemas.microsoft.com/office/drawing/2014/main" id="{C541E9CF-07F6-480D-BFF1-323484748561}"/>
              </a:ext>
            </a:extLst>
          </p:cNvPr>
          <p:cNvSpPr>
            <a:spLocks noGrp="1"/>
          </p:cNvSpPr>
          <p:nvPr>
            <p:ph type="pic" sz="quarter" idx="45" hasCustomPrompt="1"/>
          </p:nvPr>
        </p:nvSpPr>
        <p:spPr>
          <a:xfrm>
            <a:off x="6504398" y="1600200"/>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18" name="Straight Connector 17">
            <a:extLst>
              <a:ext uri="{FF2B5EF4-FFF2-40B4-BE49-F238E27FC236}">
                <a16:creationId xmlns:a16="http://schemas.microsoft.com/office/drawing/2014/main" id="{9B962C7D-0939-4CBA-A175-809C6A530E71}"/>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374774E-6D2C-4BF1-BA61-EBD99A4DE121}"/>
              </a:ext>
            </a:extLst>
          </p:cNvPr>
          <p:cNvCxnSpPr/>
          <p:nvPr userDrawn="1"/>
        </p:nvCxnSpPr>
        <p:spPr>
          <a:xfrm>
            <a:off x="914400" y="1600200"/>
            <a:ext cx="0" cy="3510878"/>
          </a:xfrm>
          <a:prstGeom prst="line">
            <a:avLst/>
          </a:prstGeom>
          <a:ln w="15875"/>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5347695-0E7B-48F1-BFFE-4ADF329C9EDF}"/>
              </a:ext>
            </a:extLst>
          </p:cNvPr>
          <p:cNvCxnSpPr/>
          <p:nvPr userDrawn="1"/>
        </p:nvCxnSpPr>
        <p:spPr>
          <a:xfrm>
            <a:off x="11573069" y="1600200"/>
            <a:ext cx="0" cy="3510878"/>
          </a:xfrm>
          <a:prstGeom prst="line">
            <a:avLst/>
          </a:prstGeom>
          <a:ln w="15875"/>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B4A2F6B-7080-43AF-9A1B-9FEE6120EAFF}"/>
              </a:ext>
            </a:extLst>
          </p:cNvPr>
          <p:cNvCxnSpPr/>
          <p:nvPr userDrawn="1"/>
        </p:nvCxnSpPr>
        <p:spPr>
          <a:xfrm>
            <a:off x="3579067" y="1600200"/>
            <a:ext cx="0" cy="3510878"/>
          </a:xfrm>
          <a:prstGeom prst="line">
            <a:avLst/>
          </a:prstGeom>
          <a:ln w="15875"/>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96336FF-5A49-4DC5-9351-7B8D2E4F862A}"/>
              </a:ext>
            </a:extLst>
          </p:cNvPr>
          <p:cNvCxnSpPr/>
          <p:nvPr userDrawn="1"/>
        </p:nvCxnSpPr>
        <p:spPr>
          <a:xfrm>
            <a:off x="6243734" y="1600200"/>
            <a:ext cx="0" cy="3510878"/>
          </a:xfrm>
          <a:prstGeom prst="line">
            <a:avLst/>
          </a:prstGeom>
          <a:ln w="15875"/>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B16B2DA-9641-41C7-9E0E-2C3A44E2B239}"/>
              </a:ext>
            </a:extLst>
          </p:cNvPr>
          <p:cNvCxnSpPr/>
          <p:nvPr userDrawn="1"/>
        </p:nvCxnSpPr>
        <p:spPr>
          <a:xfrm>
            <a:off x="8908401" y="1600200"/>
            <a:ext cx="0" cy="3510878"/>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7" name="Text Placeholder 2">
            <a:extLst>
              <a:ext uri="{FF2B5EF4-FFF2-40B4-BE49-F238E27FC236}">
                <a16:creationId xmlns:a16="http://schemas.microsoft.com/office/drawing/2014/main" id="{48B8DB7E-22CF-44FD-952E-1B61D4A2CD0D}"/>
              </a:ext>
            </a:extLst>
          </p:cNvPr>
          <p:cNvSpPr>
            <a:spLocks noGrp="1"/>
          </p:cNvSpPr>
          <p:nvPr>
            <p:ph type="body" sz="quarter" idx="47" hasCustomPrompt="1"/>
          </p:nvPr>
        </p:nvSpPr>
        <p:spPr>
          <a:xfrm>
            <a:off x="3812152" y="2314715"/>
            <a:ext cx="2173527" cy="605466"/>
          </a:xfrm>
          <a:prstGeom prst="callout1">
            <a:avLst>
              <a:gd name="adj1" fmla="val 93210"/>
              <a:gd name="adj2" fmla="val 467"/>
              <a:gd name="adj3" fmla="val 93479"/>
              <a:gd name="adj4" fmla="val 98987"/>
            </a:avLst>
          </a:prstGeom>
          <a:ln w="15875">
            <a:solidFill>
              <a:schemeClr val="accent1"/>
            </a:solidFill>
          </a:ln>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Text Placeholder 2">
            <a:extLst>
              <a:ext uri="{FF2B5EF4-FFF2-40B4-BE49-F238E27FC236}">
                <a16:creationId xmlns:a16="http://schemas.microsoft.com/office/drawing/2014/main" id="{D1101A10-5F8B-4362-B548-F7F7F21EF546}"/>
              </a:ext>
            </a:extLst>
          </p:cNvPr>
          <p:cNvSpPr>
            <a:spLocks noGrp="1"/>
          </p:cNvSpPr>
          <p:nvPr>
            <p:ph type="body" sz="quarter" idx="48" hasCustomPrompt="1"/>
          </p:nvPr>
        </p:nvSpPr>
        <p:spPr>
          <a:xfrm>
            <a:off x="6504398" y="2314715"/>
            <a:ext cx="2173527" cy="605466"/>
          </a:xfrm>
          <a:prstGeom prst="callout1">
            <a:avLst>
              <a:gd name="adj1" fmla="val 93210"/>
              <a:gd name="adj2" fmla="val 467"/>
              <a:gd name="adj3" fmla="val 93479"/>
              <a:gd name="adj4" fmla="val 98987"/>
            </a:avLst>
          </a:prstGeom>
          <a:ln w="15875">
            <a:solidFill>
              <a:schemeClr val="accent1"/>
            </a:solidFill>
          </a:ln>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9" name="Text Placeholder 2">
            <a:extLst>
              <a:ext uri="{FF2B5EF4-FFF2-40B4-BE49-F238E27FC236}">
                <a16:creationId xmlns:a16="http://schemas.microsoft.com/office/drawing/2014/main" id="{89425682-FF02-45B7-8DE3-23FA027A3A62}"/>
              </a:ext>
            </a:extLst>
          </p:cNvPr>
          <p:cNvSpPr>
            <a:spLocks noGrp="1"/>
          </p:cNvSpPr>
          <p:nvPr>
            <p:ph type="body" sz="quarter" idx="49" hasCustomPrompt="1"/>
          </p:nvPr>
        </p:nvSpPr>
        <p:spPr>
          <a:xfrm>
            <a:off x="9168875" y="2314715"/>
            <a:ext cx="2173527" cy="605466"/>
          </a:xfrm>
          <a:prstGeom prst="callout1">
            <a:avLst>
              <a:gd name="adj1" fmla="val 93210"/>
              <a:gd name="adj2" fmla="val 467"/>
              <a:gd name="adj3" fmla="val 93479"/>
              <a:gd name="adj4" fmla="val 98987"/>
            </a:avLst>
          </a:prstGeom>
          <a:ln w="15875">
            <a:solidFill>
              <a:schemeClr val="accent1"/>
            </a:solidFill>
          </a:ln>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0" name="Text Placeholder 2">
            <a:extLst>
              <a:ext uri="{FF2B5EF4-FFF2-40B4-BE49-F238E27FC236}">
                <a16:creationId xmlns:a16="http://schemas.microsoft.com/office/drawing/2014/main" id="{23EE4A74-ECF3-422C-B02B-75775CE073B7}"/>
              </a:ext>
            </a:extLst>
          </p:cNvPr>
          <p:cNvSpPr>
            <a:spLocks noGrp="1"/>
          </p:cNvSpPr>
          <p:nvPr>
            <p:ph type="body" sz="quarter" idx="50" hasCustomPrompt="1"/>
          </p:nvPr>
        </p:nvSpPr>
        <p:spPr>
          <a:xfrm>
            <a:off x="3812152" y="3009152"/>
            <a:ext cx="2145344" cy="2101926"/>
          </a:xfrm>
        </p:spPr>
        <p:txBody>
          <a:bodyPr lIns="0">
            <a:noAutofit/>
          </a:bodyPr>
          <a:lstStyle>
            <a:lvl1pPr marL="0" indent="0">
              <a:lnSpc>
                <a:spcPct val="110000"/>
              </a:lnSpc>
              <a:spcBef>
                <a:spcPts val="1000"/>
              </a:spcBef>
              <a:buFontTx/>
              <a:buNone/>
              <a:defRPr sz="1400" b="1" i="0" baseline="0">
                <a:solidFill>
                  <a:schemeClr val="tx1"/>
                </a:solidFill>
              </a:defRPr>
            </a:lvl1pPr>
            <a:lvl2pPr marL="228600" indent="-171450">
              <a:buFont typeface="Arial" panose="020B0604020202020204" pitchFamily="34" charset="0"/>
              <a:buChar char="•"/>
              <a:defRPr sz="1401" b="0" i="0"/>
            </a:lvl2pPr>
            <a:lvl3pPr marL="914196" indent="0">
              <a:buFontTx/>
              <a:buNone/>
              <a:defRPr sz="1401" b="0" i="0"/>
            </a:lvl3pPr>
            <a:lvl4pPr>
              <a:defRPr sz="1601"/>
            </a:lvl4pPr>
            <a:lvl5pPr>
              <a:defRPr sz="1601"/>
            </a:lvl5pPr>
          </a:lstStyle>
          <a:p>
            <a:pPr lvl="0"/>
            <a:r>
              <a:rPr lang="en-US"/>
              <a:t>Heading</a:t>
            </a:r>
          </a:p>
          <a:p>
            <a:pPr lvl="1"/>
            <a:r>
              <a:rPr lang="en-US"/>
              <a:t>Item 1</a:t>
            </a:r>
          </a:p>
          <a:p>
            <a:pPr lvl="1"/>
            <a:r>
              <a:rPr lang="en-US"/>
              <a:t>Item 2</a:t>
            </a:r>
            <a:endParaRPr lang="pt-BR"/>
          </a:p>
        </p:txBody>
      </p:sp>
      <p:sp>
        <p:nvSpPr>
          <p:cNvPr id="31" name="Text Placeholder 2">
            <a:extLst>
              <a:ext uri="{FF2B5EF4-FFF2-40B4-BE49-F238E27FC236}">
                <a16:creationId xmlns:a16="http://schemas.microsoft.com/office/drawing/2014/main" id="{ACE8E899-2A71-479A-9313-FF58A38E9DE2}"/>
              </a:ext>
            </a:extLst>
          </p:cNvPr>
          <p:cNvSpPr>
            <a:spLocks noGrp="1"/>
          </p:cNvSpPr>
          <p:nvPr>
            <p:ph type="body" sz="quarter" idx="51" hasCustomPrompt="1"/>
          </p:nvPr>
        </p:nvSpPr>
        <p:spPr>
          <a:xfrm>
            <a:off x="6504398" y="3009152"/>
            <a:ext cx="2145344" cy="2101926"/>
          </a:xfrm>
        </p:spPr>
        <p:txBody>
          <a:bodyPr lIns="0">
            <a:noAutofit/>
          </a:bodyPr>
          <a:lstStyle>
            <a:lvl1pPr marL="0" indent="0">
              <a:lnSpc>
                <a:spcPct val="110000"/>
              </a:lnSpc>
              <a:spcBef>
                <a:spcPts val="1000"/>
              </a:spcBef>
              <a:buFontTx/>
              <a:buNone/>
              <a:defRPr sz="1400" b="1" i="0" baseline="0">
                <a:solidFill>
                  <a:schemeClr val="tx1"/>
                </a:solidFill>
              </a:defRPr>
            </a:lvl1pPr>
            <a:lvl2pPr marL="228600" indent="-171450">
              <a:buFont typeface="Arial" panose="020B0604020202020204" pitchFamily="34" charset="0"/>
              <a:buChar char="•"/>
              <a:defRPr sz="1401" b="0" i="0"/>
            </a:lvl2pPr>
            <a:lvl3pPr marL="914196" indent="0">
              <a:buFontTx/>
              <a:buNone/>
              <a:defRPr sz="1401" b="0" i="0"/>
            </a:lvl3pPr>
            <a:lvl4pPr>
              <a:defRPr sz="1601"/>
            </a:lvl4pPr>
            <a:lvl5pPr>
              <a:defRPr sz="1601"/>
            </a:lvl5pPr>
          </a:lstStyle>
          <a:p>
            <a:pPr lvl="0"/>
            <a:r>
              <a:rPr lang="en-US"/>
              <a:t>Heading</a:t>
            </a:r>
          </a:p>
          <a:p>
            <a:pPr lvl="1"/>
            <a:r>
              <a:rPr lang="en-US"/>
              <a:t>Item 1</a:t>
            </a:r>
          </a:p>
          <a:p>
            <a:pPr lvl="1"/>
            <a:r>
              <a:rPr lang="en-US"/>
              <a:t>Item 2</a:t>
            </a:r>
            <a:endParaRPr lang="pt-BR"/>
          </a:p>
        </p:txBody>
      </p:sp>
      <p:sp>
        <p:nvSpPr>
          <p:cNvPr id="32" name="Text Placeholder 2">
            <a:extLst>
              <a:ext uri="{FF2B5EF4-FFF2-40B4-BE49-F238E27FC236}">
                <a16:creationId xmlns:a16="http://schemas.microsoft.com/office/drawing/2014/main" id="{79B7EBA8-44D9-43D5-8CAF-9A0D97356FBF}"/>
              </a:ext>
            </a:extLst>
          </p:cNvPr>
          <p:cNvSpPr>
            <a:spLocks noGrp="1"/>
          </p:cNvSpPr>
          <p:nvPr>
            <p:ph type="body" sz="quarter" idx="52" hasCustomPrompt="1"/>
          </p:nvPr>
        </p:nvSpPr>
        <p:spPr>
          <a:xfrm>
            <a:off x="9168875" y="3009152"/>
            <a:ext cx="2145344" cy="2101926"/>
          </a:xfrm>
        </p:spPr>
        <p:txBody>
          <a:bodyPr lIns="0">
            <a:noAutofit/>
          </a:bodyPr>
          <a:lstStyle>
            <a:lvl1pPr marL="0" indent="0">
              <a:lnSpc>
                <a:spcPct val="110000"/>
              </a:lnSpc>
              <a:spcBef>
                <a:spcPts val="1000"/>
              </a:spcBef>
              <a:buFontTx/>
              <a:buNone/>
              <a:defRPr sz="1400" b="1" i="0" baseline="0">
                <a:solidFill>
                  <a:schemeClr val="tx1"/>
                </a:solidFill>
              </a:defRPr>
            </a:lvl1pPr>
            <a:lvl2pPr marL="228600" indent="-171450">
              <a:buFont typeface="Arial" panose="020B0604020202020204" pitchFamily="34" charset="0"/>
              <a:buChar char="•"/>
              <a:defRPr sz="1401" b="0" i="0"/>
            </a:lvl2pPr>
            <a:lvl3pPr marL="914196" indent="0">
              <a:buFontTx/>
              <a:buNone/>
              <a:defRPr sz="1401" b="0" i="0"/>
            </a:lvl3pPr>
            <a:lvl4pPr>
              <a:defRPr sz="1601"/>
            </a:lvl4pPr>
            <a:lvl5pPr>
              <a:defRPr sz="1601"/>
            </a:lvl5pPr>
          </a:lstStyle>
          <a:p>
            <a:pPr lvl="0"/>
            <a:r>
              <a:rPr lang="en-US"/>
              <a:t>Heading</a:t>
            </a:r>
          </a:p>
          <a:p>
            <a:pPr lvl="1"/>
            <a:r>
              <a:rPr lang="en-US"/>
              <a:t>Item 1</a:t>
            </a:r>
          </a:p>
          <a:p>
            <a:pPr lvl="1"/>
            <a:r>
              <a:rPr lang="en-US"/>
              <a:t>Item 2</a:t>
            </a:r>
            <a:endParaRPr lang="pt-BR"/>
          </a:p>
        </p:txBody>
      </p:sp>
    </p:spTree>
    <p:extLst>
      <p:ext uri="{BB962C8B-B14F-4D97-AF65-F5344CB8AC3E}">
        <p14:creationId xmlns:p14="http://schemas.microsoft.com/office/powerpoint/2010/main" val="43806578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37C9-9088-4AC9-B47B-F43E667EAC4B}"/>
              </a:ext>
            </a:extLst>
          </p:cNvPr>
          <p:cNvSpPr>
            <a:spLocks noGrp="1"/>
          </p:cNvSpPr>
          <p:nvPr>
            <p:ph type="title"/>
          </p:nvPr>
        </p:nvSpPr>
        <p:spPr>
          <a:xfrm>
            <a:off x="3931920" y="729496"/>
            <a:ext cx="7337343" cy="1097280"/>
          </a:xfrm>
        </p:spPr>
        <p:txBody>
          <a:bodyPr/>
          <a:lstStyle/>
          <a:p>
            <a:r>
              <a:rPr lang="en-US"/>
              <a:t>Click to edit Master title style</a:t>
            </a:r>
          </a:p>
        </p:txBody>
      </p:sp>
      <p:sp>
        <p:nvSpPr>
          <p:cNvPr id="3" name="Date Placeholder 2">
            <a:extLst>
              <a:ext uri="{FF2B5EF4-FFF2-40B4-BE49-F238E27FC236}">
                <a16:creationId xmlns:a16="http://schemas.microsoft.com/office/drawing/2014/main" id="{5984269A-6CA7-45B9-AAA1-2356DB2DF265}"/>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387A6E94-441A-4A2D-9440-190BBBEF934A}"/>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2EB89D6A-A2F2-4675-9B17-1192F0E2C39A}"/>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18" name="Picture Placeholder 2">
            <a:extLst>
              <a:ext uri="{FF2B5EF4-FFF2-40B4-BE49-F238E27FC236}">
                <a16:creationId xmlns:a16="http://schemas.microsoft.com/office/drawing/2014/main" id="{A4077A6D-4498-441F-BDE2-1F13FA24B94C}"/>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19" name="Text Placeholder 2">
            <a:extLst>
              <a:ext uri="{FF2B5EF4-FFF2-40B4-BE49-F238E27FC236}">
                <a16:creationId xmlns:a16="http://schemas.microsoft.com/office/drawing/2014/main" id="{F243AF37-A81F-44BA-BCE7-A564FC49D4F6}"/>
              </a:ext>
            </a:extLst>
          </p:cNvPr>
          <p:cNvSpPr>
            <a:spLocks noGrp="1"/>
          </p:cNvSpPr>
          <p:nvPr>
            <p:ph type="body" sz="quarter" idx="21" hasCustomPrompt="1"/>
          </p:nvPr>
        </p:nvSpPr>
        <p:spPr>
          <a:xfrm>
            <a:off x="3931920"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20" name="Straight Connector 19">
            <a:extLst>
              <a:ext uri="{FF2B5EF4-FFF2-40B4-BE49-F238E27FC236}">
                <a16:creationId xmlns:a16="http://schemas.microsoft.com/office/drawing/2014/main" id="{8C9424D9-C01E-499C-92D1-268F69EB39E9}"/>
              </a:ext>
            </a:extLst>
          </p:cNvPr>
          <p:cNvCxnSpPr>
            <a:cxnSpLocks/>
          </p:cNvCxnSpPr>
          <p:nvPr userDrawn="1"/>
        </p:nvCxnSpPr>
        <p:spPr>
          <a:xfrm>
            <a:off x="3931920" y="2702071"/>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210653B6-7DEE-4131-81E1-2B3E984EB73D}"/>
              </a:ext>
            </a:extLst>
          </p:cNvPr>
          <p:cNvSpPr>
            <a:spLocks noGrp="1"/>
          </p:cNvSpPr>
          <p:nvPr>
            <p:ph type="body" sz="quarter" idx="25" hasCustomPrompt="1"/>
          </p:nvPr>
        </p:nvSpPr>
        <p:spPr>
          <a:xfrm>
            <a:off x="3931920" y="3077953"/>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4" name="Text Placeholder 2">
            <a:extLst>
              <a:ext uri="{FF2B5EF4-FFF2-40B4-BE49-F238E27FC236}">
                <a16:creationId xmlns:a16="http://schemas.microsoft.com/office/drawing/2014/main" id="{57641B71-6E7A-406D-B7D3-38B70B0ED263}"/>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6" name="Text Placeholder 25">
            <a:extLst>
              <a:ext uri="{FF2B5EF4-FFF2-40B4-BE49-F238E27FC236}">
                <a16:creationId xmlns:a16="http://schemas.microsoft.com/office/drawing/2014/main" id="{259F3078-244E-4C4E-9E27-31C70146AF62}"/>
              </a:ext>
            </a:extLst>
          </p:cNvPr>
          <p:cNvSpPr>
            <a:spLocks noGrp="1"/>
          </p:cNvSpPr>
          <p:nvPr>
            <p:ph type="body" sz="quarter" idx="28" hasCustomPrompt="1"/>
          </p:nvPr>
        </p:nvSpPr>
        <p:spPr>
          <a:xfrm>
            <a:off x="3931920" y="3710754"/>
            <a:ext cx="3407193" cy="1819275"/>
          </a:xfrm>
        </p:spPr>
        <p:txBody>
          <a:bodyPr>
            <a:normAutofit/>
          </a:bodyPr>
          <a:lstStyle>
            <a:lvl1pPr>
              <a:defRPr sz="1400" baseline="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p:txBody>
      </p:sp>
      <p:sp>
        <p:nvSpPr>
          <p:cNvPr id="27" name="Text Placeholder 25">
            <a:extLst>
              <a:ext uri="{FF2B5EF4-FFF2-40B4-BE49-F238E27FC236}">
                <a16:creationId xmlns:a16="http://schemas.microsoft.com/office/drawing/2014/main" id="{BAB38540-2F05-42B3-ADC5-CE20EA85DA55}"/>
              </a:ext>
            </a:extLst>
          </p:cNvPr>
          <p:cNvSpPr>
            <a:spLocks noGrp="1"/>
          </p:cNvSpPr>
          <p:nvPr>
            <p:ph type="body" sz="quarter" idx="29" hasCustomPrompt="1"/>
          </p:nvPr>
        </p:nvSpPr>
        <p:spPr>
          <a:xfrm>
            <a:off x="7870496" y="3710754"/>
            <a:ext cx="3407193" cy="1819275"/>
          </a:xfrm>
        </p:spPr>
        <p:txBody>
          <a:bodyPr>
            <a:normAutofit/>
          </a:bodyPr>
          <a:lstStyle>
            <a:lvl1pPr>
              <a:defRPr sz="1400" baseline="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p:txBody>
      </p:sp>
    </p:spTree>
    <p:extLst>
      <p:ext uri="{BB962C8B-B14F-4D97-AF65-F5344CB8AC3E}">
        <p14:creationId xmlns:p14="http://schemas.microsoft.com/office/powerpoint/2010/main" val="271780755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page Phot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A3C95-E20F-4745-9BAC-23AFD6530625}"/>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3" name="Footer Placeholder 2">
            <a:extLst>
              <a:ext uri="{FF2B5EF4-FFF2-40B4-BE49-F238E27FC236}">
                <a16:creationId xmlns:a16="http://schemas.microsoft.com/office/drawing/2014/main" id="{807E8345-3C0E-41C2-8B2D-128F1B7B66E4}"/>
              </a:ext>
            </a:extLst>
          </p:cNvPr>
          <p:cNvSpPr>
            <a:spLocks noGrp="1"/>
          </p:cNvSpPr>
          <p:nvPr>
            <p:ph type="ftr" sz="quarter" idx="11"/>
          </p:nvPr>
        </p:nvSpPr>
        <p:spPr/>
        <p:txBody>
          <a:bodyPr/>
          <a:lstStyle/>
          <a:p>
            <a:r>
              <a:rPr lang="en-US"/>
              <a:t>CUI//[Insert CUI Category(ies) in alphabetical order separated by single slashes]</a:t>
            </a:r>
          </a:p>
        </p:txBody>
      </p:sp>
      <p:sp>
        <p:nvSpPr>
          <p:cNvPr id="4" name="Slide Number Placeholder 3">
            <a:extLst>
              <a:ext uri="{FF2B5EF4-FFF2-40B4-BE49-F238E27FC236}">
                <a16:creationId xmlns:a16="http://schemas.microsoft.com/office/drawing/2014/main" id="{39F3385C-B4DF-4DDD-AE0A-936D0A1781A1}"/>
              </a:ext>
            </a:extLst>
          </p:cNvPr>
          <p:cNvSpPr>
            <a:spLocks noGrp="1"/>
          </p:cNvSpPr>
          <p:nvPr>
            <p:ph type="sldNum" sz="quarter" idx="12"/>
          </p:nvPr>
        </p:nvSpPr>
        <p:spPr/>
        <p:txBody>
          <a:bodyPr/>
          <a:lstStyle/>
          <a:p>
            <a:fld id="{0E588DAA-4848-48CA-9FC9-2BD67EAD2930}" type="slidenum">
              <a:rPr lang="en-US" smtClean="0"/>
              <a:t>‹#›</a:t>
            </a:fld>
            <a:endParaRPr lang="en-US"/>
          </a:p>
        </p:txBody>
      </p:sp>
      <p:sp>
        <p:nvSpPr>
          <p:cNvPr id="6" name="Picture Placeholder 5">
            <a:extLst>
              <a:ext uri="{FF2B5EF4-FFF2-40B4-BE49-F238E27FC236}">
                <a16:creationId xmlns:a16="http://schemas.microsoft.com/office/drawing/2014/main" id="{50F8D38E-FE8A-4EE7-9936-5F3A3BB5E6FB}"/>
              </a:ext>
            </a:extLst>
          </p:cNvPr>
          <p:cNvSpPr>
            <a:spLocks noGrp="1"/>
          </p:cNvSpPr>
          <p:nvPr>
            <p:ph type="pic" sz="quarter" idx="13" hasCustomPrompt="1"/>
          </p:nvPr>
        </p:nvSpPr>
        <p:spPr>
          <a:xfrm>
            <a:off x="0" y="0"/>
            <a:ext cx="12192000" cy="6858000"/>
          </a:xfrm>
          <a:solidFill>
            <a:schemeClr val="bg2"/>
          </a:solidFill>
        </p:spPr>
        <p:txBody>
          <a:bodyPr/>
          <a:lstStyle>
            <a:lvl1pPr algn="ctr">
              <a:defRPr/>
            </a:lvl1pPr>
          </a:lstStyle>
          <a:p>
            <a:r>
              <a:rPr lang="en-US"/>
              <a:t>Click icon to add image</a:t>
            </a:r>
          </a:p>
        </p:txBody>
      </p:sp>
    </p:spTree>
    <p:extLst>
      <p:ext uri="{BB962C8B-B14F-4D97-AF65-F5344CB8AC3E}">
        <p14:creationId xmlns:p14="http://schemas.microsoft.com/office/powerpoint/2010/main" val="80254779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and Photo Spli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7B85-89E9-4289-89A9-35F9258D3319}"/>
              </a:ext>
            </a:extLst>
          </p:cNvPr>
          <p:cNvSpPr>
            <a:spLocks noGrp="1"/>
          </p:cNvSpPr>
          <p:nvPr>
            <p:ph type="title"/>
          </p:nvPr>
        </p:nvSpPr>
        <p:spPr>
          <a:xfrm>
            <a:off x="914399" y="1473993"/>
            <a:ext cx="4572000" cy="1051560"/>
          </a:xfrm>
        </p:spPr>
        <p:txBody>
          <a:bodyPr/>
          <a:lstStyle/>
          <a:p>
            <a:r>
              <a:rPr lang="en-US"/>
              <a:t>Click to edit Master title style</a:t>
            </a:r>
          </a:p>
        </p:txBody>
      </p:sp>
      <p:sp>
        <p:nvSpPr>
          <p:cNvPr id="3" name="Date Placeholder 2">
            <a:extLst>
              <a:ext uri="{FF2B5EF4-FFF2-40B4-BE49-F238E27FC236}">
                <a16:creationId xmlns:a16="http://schemas.microsoft.com/office/drawing/2014/main" id="{73793AA5-59A8-40F8-9249-70BBC7C93891}"/>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A8968B05-789B-41C7-918E-DB2B538938FD}"/>
              </a:ext>
            </a:extLst>
          </p:cNvPr>
          <p:cNvSpPr>
            <a:spLocks noGrp="1"/>
          </p:cNvSpPr>
          <p:nvPr>
            <p:ph type="ftr" sz="quarter" idx="11"/>
          </p:nvPr>
        </p:nvSpPr>
        <p:spPr/>
        <p:txBody>
          <a:bodyPr/>
          <a:lstStyle/>
          <a:p>
            <a:r>
              <a:rPr lang="en-US"/>
              <a:t>CUI label goes here</a:t>
            </a:r>
          </a:p>
        </p:txBody>
      </p:sp>
      <p:sp>
        <p:nvSpPr>
          <p:cNvPr id="5" name="Slide Number Placeholder 4">
            <a:extLst>
              <a:ext uri="{FF2B5EF4-FFF2-40B4-BE49-F238E27FC236}">
                <a16:creationId xmlns:a16="http://schemas.microsoft.com/office/drawing/2014/main" id="{B1E6C0B3-DDFC-4050-B182-88B797353DAF}"/>
              </a:ext>
            </a:extLst>
          </p:cNvPr>
          <p:cNvSpPr>
            <a:spLocks noGrp="1"/>
          </p:cNvSpPr>
          <p:nvPr>
            <p:ph type="sldNum" sz="quarter" idx="12"/>
          </p:nvPr>
        </p:nvSpPr>
        <p:spPr/>
        <p:txBody>
          <a:bodyPr/>
          <a:lstStyle/>
          <a:p>
            <a:fld id="{0E588DAA-4848-48CA-9FC9-2BD67EAD2930}" type="slidenum">
              <a:rPr lang="en-US" smtClean="0"/>
              <a:pPr/>
              <a:t>‹#›</a:t>
            </a:fld>
            <a:endParaRPr lang="en-US"/>
          </a:p>
        </p:txBody>
      </p:sp>
      <p:cxnSp>
        <p:nvCxnSpPr>
          <p:cNvPr id="6" name="Straight Connector 5">
            <a:extLst>
              <a:ext uri="{FF2B5EF4-FFF2-40B4-BE49-F238E27FC236}">
                <a16:creationId xmlns:a16="http://schemas.microsoft.com/office/drawing/2014/main" id="{1293FB77-BF8B-4640-A05D-32CAED1D0896}"/>
              </a:ext>
            </a:extLst>
          </p:cNvPr>
          <p:cNvCxnSpPr>
            <a:cxnSpLocks/>
          </p:cNvCxnSpPr>
          <p:nvPr userDrawn="1"/>
        </p:nvCxnSpPr>
        <p:spPr>
          <a:xfrm>
            <a:off x="914400" y="274320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 name="Picture Placeholder 8">
            <a:extLst>
              <a:ext uri="{FF2B5EF4-FFF2-40B4-BE49-F238E27FC236}">
                <a16:creationId xmlns:a16="http://schemas.microsoft.com/office/drawing/2014/main" id="{2EAB4A78-C87D-4019-9CF6-D4F833F4D29A}"/>
              </a:ext>
            </a:extLst>
          </p:cNvPr>
          <p:cNvSpPr>
            <a:spLocks noGrp="1"/>
          </p:cNvSpPr>
          <p:nvPr>
            <p:ph type="pic" sz="quarter" idx="13" hasCustomPrompt="1"/>
          </p:nvPr>
        </p:nvSpPr>
        <p:spPr>
          <a:xfrm>
            <a:off x="6092952" y="0"/>
            <a:ext cx="6099048" cy="6858000"/>
          </a:xfrm>
          <a:solidFill>
            <a:schemeClr val="bg2"/>
          </a:solidFill>
        </p:spPr>
        <p:txBody>
          <a:bodyPr/>
          <a:lstStyle>
            <a:lvl1pPr algn="ctr">
              <a:defRPr/>
            </a:lvl1pPr>
          </a:lstStyle>
          <a:p>
            <a:r>
              <a:rPr lang="en-US"/>
              <a:t>Click icon to insert image</a:t>
            </a:r>
          </a:p>
        </p:txBody>
      </p:sp>
      <p:sp>
        <p:nvSpPr>
          <p:cNvPr id="13" name="Text Placeholder 12">
            <a:extLst>
              <a:ext uri="{FF2B5EF4-FFF2-40B4-BE49-F238E27FC236}">
                <a16:creationId xmlns:a16="http://schemas.microsoft.com/office/drawing/2014/main" id="{824D5100-9E52-4947-B370-0788C75DE64C}"/>
              </a:ext>
            </a:extLst>
          </p:cNvPr>
          <p:cNvSpPr>
            <a:spLocks noGrp="1"/>
          </p:cNvSpPr>
          <p:nvPr>
            <p:ph type="body" sz="quarter" idx="14" hasCustomPrompt="1"/>
          </p:nvPr>
        </p:nvSpPr>
        <p:spPr>
          <a:xfrm>
            <a:off x="914400" y="3133725"/>
            <a:ext cx="4572000" cy="3295650"/>
          </a:xfrm>
        </p:spPr>
        <p:txBody>
          <a:bodyPr>
            <a:normAutofit/>
          </a:bodyPr>
          <a:lstStyle>
            <a:lvl1pPr>
              <a:spcBef>
                <a:spcPts val="800"/>
              </a:spcBef>
              <a:defRPr sz="16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 </a:t>
            </a: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184931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and Photo Split Layou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7B85-89E9-4289-89A9-35F9258D3319}"/>
              </a:ext>
            </a:extLst>
          </p:cNvPr>
          <p:cNvSpPr>
            <a:spLocks noGrp="1"/>
          </p:cNvSpPr>
          <p:nvPr>
            <p:ph type="title"/>
          </p:nvPr>
        </p:nvSpPr>
        <p:spPr>
          <a:xfrm>
            <a:off x="914399" y="902493"/>
            <a:ext cx="4572000" cy="1051560"/>
          </a:xfrm>
        </p:spPr>
        <p:txBody>
          <a:bodyPr/>
          <a:lstStyle/>
          <a:p>
            <a:r>
              <a:rPr lang="en-US"/>
              <a:t>Click to edit Master title style</a:t>
            </a:r>
          </a:p>
        </p:txBody>
      </p:sp>
      <p:sp>
        <p:nvSpPr>
          <p:cNvPr id="3" name="Date Placeholder 2">
            <a:extLst>
              <a:ext uri="{FF2B5EF4-FFF2-40B4-BE49-F238E27FC236}">
                <a16:creationId xmlns:a16="http://schemas.microsoft.com/office/drawing/2014/main" id="{73793AA5-59A8-40F8-9249-70BBC7C93891}"/>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A8968B05-789B-41C7-918E-DB2B538938FD}"/>
              </a:ext>
            </a:extLst>
          </p:cNvPr>
          <p:cNvSpPr>
            <a:spLocks noGrp="1"/>
          </p:cNvSpPr>
          <p:nvPr>
            <p:ph type="ftr" sz="quarter" idx="11"/>
          </p:nvPr>
        </p:nvSpPr>
        <p:spPr/>
        <p:txBody>
          <a:bodyPr/>
          <a:lstStyle/>
          <a:p>
            <a:r>
              <a:rPr lang="en-US"/>
              <a:t>CUI label goes here</a:t>
            </a:r>
          </a:p>
        </p:txBody>
      </p:sp>
      <p:sp>
        <p:nvSpPr>
          <p:cNvPr id="5" name="Slide Number Placeholder 4">
            <a:extLst>
              <a:ext uri="{FF2B5EF4-FFF2-40B4-BE49-F238E27FC236}">
                <a16:creationId xmlns:a16="http://schemas.microsoft.com/office/drawing/2014/main" id="{B1E6C0B3-DDFC-4050-B182-88B797353DAF}"/>
              </a:ext>
            </a:extLst>
          </p:cNvPr>
          <p:cNvSpPr>
            <a:spLocks noGrp="1"/>
          </p:cNvSpPr>
          <p:nvPr>
            <p:ph type="sldNum" sz="quarter" idx="12"/>
          </p:nvPr>
        </p:nvSpPr>
        <p:spPr/>
        <p:txBody>
          <a:bodyPr/>
          <a:lstStyle/>
          <a:p>
            <a:fld id="{0E588DAA-4848-48CA-9FC9-2BD67EAD2930}" type="slidenum">
              <a:rPr lang="en-US" smtClean="0"/>
              <a:pPr/>
              <a:t>‹#›</a:t>
            </a:fld>
            <a:endParaRPr lang="en-US"/>
          </a:p>
        </p:txBody>
      </p:sp>
      <p:cxnSp>
        <p:nvCxnSpPr>
          <p:cNvPr id="6" name="Straight Connector 5">
            <a:extLst>
              <a:ext uri="{FF2B5EF4-FFF2-40B4-BE49-F238E27FC236}">
                <a16:creationId xmlns:a16="http://schemas.microsoft.com/office/drawing/2014/main" id="{1293FB77-BF8B-4640-A05D-32CAED1D0896}"/>
              </a:ext>
            </a:extLst>
          </p:cNvPr>
          <p:cNvCxnSpPr>
            <a:cxnSpLocks/>
          </p:cNvCxnSpPr>
          <p:nvPr userDrawn="1"/>
        </p:nvCxnSpPr>
        <p:spPr>
          <a:xfrm>
            <a:off x="914400" y="274320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 name="Picture Placeholder 8">
            <a:extLst>
              <a:ext uri="{FF2B5EF4-FFF2-40B4-BE49-F238E27FC236}">
                <a16:creationId xmlns:a16="http://schemas.microsoft.com/office/drawing/2014/main" id="{2EAB4A78-C87D-4019-9CF6-D4F833F4D29A}"/>
              </a:ext>
            </a:extLst>
          </p:cNvPr>
          <p:cNvSpPr>
            <a:spLocks noGrp="1"/>
          </p:cNvSpPr>
          <p:nvPr>
            <p:ph type="pic" sz="quarter" idx="13" hasCustomPrompt="1"/>
          </p:nvPr>
        </p:nvSpPr>
        <p:spPr>
          <a:xfrm>
            <a:off x="6092952" y="0"/>
            <a:ext cx="6099048" cy="6858000"/>
          </a:xfrm>
          <a:solidFill>
            <a:schemeClr val="bg2"/>
          </a:solidFill>
        </p:spPr>
        <p:txBody>
          <a:bodyPr/>
          <a:lstStyle>
            <a:lvl1pPr algn="ctr">
              <a:defRPr/>
            </a:lvl1pPr>
          </a:lstStyle>
          <a:p>
            <a:r>
              <a:rPr lang="en-US"/>
              <a:t>Click icon to insert image</a:t>
            </a:r>
          </a:p>
        </p:txBody>
      </p:sp>
      <p:sp>
        <p:nvSpPr>
          <p:cNvPr id="13" name="Text Placeholder 12">
            <a:extLst>
              <a:ext uri="{FF2B5EF4-FFF2-40B4-BE49-F238E27FC236}">
                <a16:creationId xmlns:a16="http://schemas.microsoft.com/office/drawing/2014/main" id="{824D5100-9E52-4947-B370-0788C75DE64C}"/>
              </a:ext>
            </a:extLst>
          </p:cNvPr>
          <p:cNvSpPr>
            <a:spLocks noGrp="1"/>
          </p:cNvSpPr>
          <p:nvPr>
            <p:ph type="body" sz="quarter" idx="14" hasCustomPrompt="1"/>
          </p:nvPr>
        </p:nvSpPr>
        <p:spPr>
          <a:xfrm>
            <a:off x="914400" y="3133725"/>
            <a:ext cx="4572000" cy="3295650"/>
          </a:xfrm>
        </p:spPr>
        <p:txBody>
          <a:bodyPr>
            <a:normAutofit/>
          </a:bodyPr>
          <a:lstStyle>
            <a:lvl1pPr>
              <a:spcBef>
                <a:spcPts val="800"/>
              </a:spcBef>
              <a:defRPr sz="16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 </a:t>
            </a: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8" name="Text Placeholder 7">
            <a:extLst>
              <a:ext uri="{FF2B5EF4-FFF2-40B4-BE49-F238E27FC236}">
                <a16:creationId xmlns:a16="http://schemas.microsoft.com/office/drawing/2014/main" id="{767103F5-252F-4D0B-8229-54646DF2FFCD}"/>
              </a:ext>
            </a:extLst>
          </p:cNvPr>
          <p:cNvSpPr>
            <a:spLocks noGrp="1"/>
          </p:cNvSpPr>
          <p:nvPr>
            <p:ph type="body" sz="quarter" idx="15" hasCustomPrompt="1"/>
          </p:nvPr>
        </p:nvSpPr>
        <p:spPr>
          <a:xfrm>
            <a:off x="914400" y="2114550"/>
            <a:ext cx="4572000" cy="465138"/>
          </a:xfrm>
        </p:spPr>
        <p:txBody>
          <a:bodyPr>
            <a:normAutofit/>
          </a:bodyPr>
          <a:lstStyle>
            <a:lvl1pPr>
              <a:defRPr sz="2000" i="1"/>
            </a:lvl1pPr>
          </a:lstStyle>
          <a:p>
            <a:pPr lvl="0"/>
            <a:r>
              <a:rPr lang="en-US"/>
              <a:t>Subtitle goes here</a:t>
            </a:r>
          </a:p>
        </p:txBody>
      </p:sp>
    </p:spTree>
    <p:extLst>
      <p:ext uri="{BB962C8B-B14F-4D97-AF65-F5344CB8AC3E}">
        <p14:creationId xmlns:p14="http://schemas.microsoft.com/office/powerpoint/2010/main" val="3192299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Chart Area">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1600200"/>
            <a:ext cx="7084428" cy="4576665"/>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2856846"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sp>
        <p:nvSpPr>
          <p:cNvPr id="2" name="Title 1">
            <a:extLst>
              <a:ext uri="{FF2B5EF4-FFF2-40B4-BE49-F238E27FC236}">
                <a16:creationId xmlns:a16="http://schemas.microsoft.com/office/drawing/2014/main" id="{626F94C3-C579-41B9-9613-4EEF89D1AAD2}"/>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61EB111A-5D22-4A63-AB08-A68AC5470026}"/>
              </a:ext>
            </a:extLst>
          </p:cNvPr>
          <p:cNvSpPr>
            <a:spLocks noGrp="1"/>
          </p:cNvSpPr>
          <p:nvPr>
            <p:ph type="dt" sz="half" idx="26"/>
          </p:nvPr>
        </p:nvSpPr>
        <p:spPr/>
        <p:txBody>
          <a:bodyPr/>
          <a:lstStyle/>
          <a:p>
            <a:fld id="{A4EF5CD7-DBC5-4D7C-8AEB-98DA26DD4D68}" type="datetimeFigureOut">
              <a:rPr lang="en-US" smtClean="0"/>
              <a:t>6/3/22</a:t>
            </a:fld>
            <a:endParaRPr lang="en-US"/>
          </a:p>
        </p:txBody>
      </p:sp>
      <p:sp>
        <p:nvSpPr>
          <p:cNvPr id="8" name="Footer Placeholder 7">
            <a:extLst>
              <a:ext uri="{FF2B5EF4-FFF2-40B4-BE49-F238E27FC236}">
                <a16:creationId xmlns:a16="http://schemas.microsoft.com/office/drawing/2014/main" id="{29C1050C-C221-4D21-9881-9EC705138F9E}"/>
              </a:ext>
            </a:extLst>
          </p:cNvPr>
          <p:cNvSpPr>
            <a:spLocks noGrp="1"/>
          </p:cNvSpPr>
          <p:nvPr>
            <p:ph type="ftr" sz="quarter" idx="27"/>
          </p:nvPr>
        </p:nvSpPr>
        <p:spPr/>
        <p:txBody>
          <a:bodyPr/>
          <a:lstStyle/>
          <a:p>
            <a:r>
              <a:rPr lang="en-US"/>
              <a:t>CUI//[Insert CUI Category(ies) in alphabetical order separated by single slashes]</a:t>
            </a:r>
          </a:p>
        </p:txBody>
      </p:sp>
      <p:sp>
        <p:nvSpPr>
          <p:cNvPr id="14" name="Slide Number Placeholder 13">
            <a:extLst>
              <a:ext uri="{FF2B5EF4-FFF2-40B4-BE49-F238E27FC236}">
                <a16:creationId xmlns:a16="http://schemas.microsoft.com/office/drawing/2014/main" id="{05D6C6DE-FE6F-4125-8DF9-6F340C80C7DD}"/>
              </a:ext>
            </a:extLst>
          </p:cNvPr>
          <p:cNvSpPr>
            <a:spLocks noGrp="1"/>
          </p:cNvSpPr>
          <p:nvPr>
            <p:ph type="sldNum" sz="quarter" idx="28"/>
          </p:nvPr>
        </p:nvSpPr>
        <p:spPr/>
        <p:txBody>
          <a:bodyPr/>
          <a:lstStyle/>
          <a:p>
            <a:fld id="{0E588DAA-4848-48CA-9FC9-2BD67EAD2930}" type="slidenum">
              <a:rPr lang="en-US" smtClean="0"/>
              <a:pPr/>
              <a:t>‹#›</a:t>
            </a:fld>
            <a:endParaRPr lang="en-US"/>
          </a:p>
        </p:txBody>
      </p:sp>
    </p:spTree>
    <p:extLst>
      <p:ext uri="{BB962C8B-B14F-4D97-AF65-F5344CB8AC3E}">
        <p14:creationId xmlns:p14="http://schemas.microsoft.com/office/powerpoint/2010/main" val="173838310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istic and Photo">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2"/>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771714" y="107128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51F60947-DA37-4F96-8D00-10C1364154A3}"/>
              </a:ext>
            </a:extLst>
          </p:cNvPr>
          <p:cNvSpPr>
            <a:spLocks noGrp="1"/>
          </p:cNvSpPr>
          <p:nvPr>
            <p:ph type="body" sz="quarter" idx="26" hasCustomPrompt="1"/>
          </p:nvPr>
        </p:nvSpPr>
        <p:spPr>
          <a:xfrm>
            <a:off x="770127" y="3886200"/>
            <a:ext cx="4616995" cy="839788"/>
          </a:xfrm>
        </p:spPr>
        <p:txBody>
          <a:bodyPr/>
          <a:lstStyle>
            <a:lvl1pPr>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endParaRPr lang="en-US"/>
          </a:p>
        </p:txBody>
      </p:sp>
    </p:spTree>
    <p:extLst>
      <p:ext uri="{BB962C8B-B14F-4D97-AF65-F5344CB8AC3E}">
        <p14:creationId xmlns:p14="http://schemas.microsoft.com/office/powerpoint/2010/main" val="3851581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AB02-3FFD-4238-AB51-B540623BE017}"/>
              </a:ext>
            </a:extLst>
          </p:cNvPr>
          <p:cNvSpPr>
            <a:spLocks noGrp="1"/>
          </p:cNvSpPr>
          <p:nvPr>
            <p:ph type="title"/>
          </p:nvPr>
        </p:nvSpPr>
        <p:spPr>
          <a:xfrm>
            <a:off x="914400" y="1920240"/>
            <a:ext cx="10668000" cy="2011680"/>
          </a:xfrm>
        </p:spPr>
        <p:txBody>
          <a:bodyPr anchor="b"/>
          <a:lstStyle>
            <a:lvl1pPr>
              <a:defRPr sz="6000"/>
            </a:lvl1pPr>
          </a:lstStyle>
          <a:p>
            <a:r>
              <a:rPr lang="en-US"/>
              <a:t>Click to edit Master title style</a:t>
            </a:r>
          </a:p>
        </p:txBody>
      </p:sp>
      <p:sp>
        <p:nvSpPr>
          <p:cNvPr id="4" name="Date Placeholder 3">
            <a:extLst>
              <a:ext uri="{FF2B5EF4-FFF2-40B4-BE49-F238E27FC236}">
                <a16:creationId xmlns:a16="http://schemas.microsoft.com/office/drawing/2014/main" id="{E2DC9D22-10A2-4DA7-9D9A-19E4FF2155AA}"/>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5" name="Footer Placeholder 4">
            <a:extLst>
              <a:ext uri="{FF2B5EF4-FFF2-40B4-BE49-F238E27FC236}">
                <a16:creationId xmlns:a16="http://schemas.microsoft.com/office/drawing/2014/main" id="{3E63E9E5-4216-4C39-BCC2-B0DE8632ADB0}"/>
              </a:ext>
            </a:extLst>
          </p:cNvPr>
          <p:cNvSpPr>
            <a:spLocks noGrp="1"/>
          </p:cNvSpPr>
          <p:nvPr>
            <p:ph type="ftr" sz="quarter" idx="11"/>
          </p:nvPr>
        </p:nvSpPr>
        <p:spPr/>
        <p:txBody>
          <a:bodyPr/>
          <a:lstStyle/>
          <a:p>
            <a:r>
              <a:rPr lang="en-US"/>
              <a:t>CUI//[Insert CUI Category(ies) in alphabetical order separated by single slashes]</a:t>
            </a:r>
          </a:p>
        </p:txBody>
      </p:sp>
      <p:sp>
        <p:nvSpPr>
          <p:cNvPr id="6" name="Slide Number Placeholder 5">
            <a:extLst>
              <a:ext uri="{FF2B5EF4-FFF2-40B4-BE49-F238E27FC236}">
                <a16:creationId xmlns:a16="http://schemas.microsoft.com/office/drawing/2014/main" id="{48F63E47-66F7-4356-B3CB-94914BE43D56}"/>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7" name="Straight Connector 6">
            <a:extLst>
              <a:ext uri="{FF2B5EF4-FFF2-40B4-BE49-F238E27FC236}">
                <a16:creationId xmlns:a16="http://schemas.microsoft.com/office/drawing/2014/main" id="{33732D9D-5825-48AD-B1AC-5AD8341DFA4D}"/>
              </a:ext>
            </a:extLst>
          </p:cNvPr>
          <p:cNvCxnSpPr>
            <a:cxnSpLocks/>
          </p:cNvCxnSpPr>
          <p:nvPr userDrawn="1"/>
        </p:nvCxnSpPr>
        <p:spPr>
          <a:xfrm>
            <a:off x="914400" y="438912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51511667"/>
      </p:ext>
    </p:extLst>
  </p:cSld>
  <p:clrMapOvr>
    <a:overrideClrMapping bg1="dk1" tx1="lt1" bg2="dk2" tx2="lt2" accent1="accent1" accent2="accent2" accent3="accent3" accent4="accent4" accent5="accent5" accent6="accent6" hlink="hlink" folHlink="folHlink"/>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 Statistic">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770128" y="1069848"/>
            <a:ext cx="4616704"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805168" y="1069848"/>
            <a:ext cx="4616704"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3" name="Text Placeholder 2">
            <a:extLst>
              <a:ext uri="{FF2B5EF4-FFF2-40B4-BE49-F238E27FC236}">
                <a16:creationId xmlns:a16="http://schemas.microsoft.com/office/drawing/2014/main" id="{BB5279CA-14B3-42F9-883E-1A45FA12C458}"/>
              </a:ext>
            </a:extLst>
          </p:cNvPr>
          <p:cNvSpPr>
            <a:spLocks noGrp="1"/>
          </p:cNvSpPr>
          <p:nvPr>
            <p:ph type="body" sz="quarter" idx="29" hasCustomPrompt="1"/>
          </p:nvPr>
        </p:nvSpPr>
        <p:spPr>
          <a:xfrm>
            <a:off x="770127" y="3886200"/>
            <a:ext cx="4616995" cy="2141376"/>
          </a:xfrm>
        </p:spPr>
        <p:txBody>
          <a:bodyPr/>
          <a:lstStyle>
            <a:lvl1pPr>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endParaRPr lang="en-US"/>
          </a:p>
        </p:txBody>
      </p:sp>
      <p:sp>
        <p:nvSpPr>
          <p:cNvPr id="21" name="Text Placeholder 2">
            <a:extLst>
              <a:ext uri="{FF2B5EF4-FFF2-40B4-BE49-F238E27FC236}">
                <a16:creationId xmlns:a16="http://schemas.microsoft.com/office/drawing/2014/main" id="{D8F7087D-F29A-43EF-B306-1401926A45DD}"/>
              </a:ext>
            </a:extLst>
          </p:cNvPr>
          <p:cNvSpPr>
            <a:spLocks noGrp="1"/>
          </p:cNvSpPr>
          <p:nvPr>
            <p:ph type="body" sz="quarter" idx="30" hasCustomPrompt="1"/>
          </p:nvPr>
        </p:nvSpPr>
        <p:spPr>
          <a:xfrm>
            <a:off x="6804877" y="3886200"/>
            <a:ext cx="4616995" cy="2141376"/>
          </a:xfrm>
        </p:spPr>
        <p:txBody>
          <a:bodyPr/>
          <a:lstStyle>
            <a:lvl1pPr>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endParaRPr lang="en-US"/>
          </a:p>
        </p:txBody>
      </p:sp>
    </p:spTree>
    <p:extLst>
      <p:ext uri="{BB962C8B-B14F-4D97-AF65-F5344CB8AC3E}">
        <p14:creationId xmlns:p14="http://schemas.microsoft.com/office/powerpoint/2010/main" val="119058878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4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2"/>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17221682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4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2"/>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09417104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2"/>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2"/>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2"/>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4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30252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CA45-A23A-4963-B3AA-F022957834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DDDC1-FE79-4BA3-B1B0-39380D1A3EDB}"/>
              </a:ext>
            </a:extLst>
          </p:cNvPr>
          <p:cNvSpPr>
            <a:spLocks noGrp="1"/>
          </p:cNvSpPr>
          <p:nvPr>
            <p:ph sz="half" idx="1"/>
          </p:nvPr>
        </p:nvSpPr>
        <p:spPr>
          <a:xfrm>
            <a:off x="9144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2EBA85-7332-4CDE-B427-E9C7C5AE788B}"/>
              </a:ext>
            </a:extLst>
          </p:cNvPr>
          <p:cNvSpPr>
            <a:spLocks noGrp="1"/>
          </p:cNvSpPr>
          <p:nvPr>
            <p:ph sz="half" idx="2"/>
          </p:nvPr>
        </p:nvSpPr>
        <p:spPr>
          <a:xfrm>
            <a:off x="62484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9B603D-D083-4958-9234-1C4B0342E565}"/>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6" name="Footer Placeholder 5">
            <a:extLst>
              <a:ext uri="{FF2B5EF4-FFF2-40B4-BE49-F238E27FC236}">
                <a16:creationId xmlns:a16="http://schemas.microsoft.com/office/drawing/2014/main" id="{7ACCCAC6-2FA7-499F-8232-D04DE2FB7E04}"/>
              </a:ext>
            </a:extLst>
          </p:cNvPr>
          <p:cNvSpPr>
            <a:spLocks noGrp="1"/>
          </p:cNvSpPr>
          <p:nvPr>
            <p:ph type="ftr" sz="quarter" idx="11"/>
          </p:nvPr>
        </p:nvSpPr>
        <p:spPr/>
        <p:txBody>
          <a:bodyPr/>
          <a:lstStyle/>
          <a:p>
            <a:r>
              <a:rPr lang="en-US"/>
              <a:t>CUI//[Insert CUI Category(ies) in alphabetical order separated by single slashes]</a:t>
            </a:r>
          </a:p>
        </p:txBody>
      </p:sp>
      <p:sp>
        <p:nvSpPr>
          <p:cNvPr id="7" name="Slide Number Placeholder 6">
            <a:extLst>
              <a:ext uri="{FF2B5EF4-FFF2-40B4-BE49-F238E27FC236}">
                <a16:creationId xmlns:a16="http://schemas.microsoft.com/office/drawing/2014/main" id="{EB6192CF-EA4D-4091-B3A8-2FAEC51AAAFF}"/>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8" name="Straight Connector 7">
            <a:extLst>
              <a:ext uri="{FF2B5EF4-FFF2-40B4-BE49-F238E27FC236}">
                <a16:creationId xmlns:a16="http://schemas.microsoft.com/office/drawing/2014/main" id="{75EC9656-AF52-4435-800B-28BAB9D5406A}"/>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4760053"/>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CF76F-1C1D-4376-A110-7DCF6FB8C4C0}"/>
              </a:ext>
            </a:extLst>
          </p:cNvPr>
          <p:cNvSpPr>
            <a:spLocks noGrp="1"/>
          </p:cNvSpPr>
          <p:nvPr>
            <p:ph type="title"/>
          </p:nvPr>
        </p:nvSpPr>
        <p:spPr>
          <a:xfrm>
            <a:off x="914400" y="292608"/>
            <a:ext cx="10515600" cy="9509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45BF57-57BF-4FB0-8BFB-4AFFCCB79784}"/>
              </a:ext>
            </a:extLst>
          </p:cNvPr>
          <p:cNvSpPr>
            <a:spLocks noGrp="1"/>
          </p:cNvSpPr>
          <p:nvPr>
            <p:ph type="body" idx="1"/>
          </p:nvPr>
        </p:nvSpPr>
        <p:spPr>
          <a:xfrm>
            <a:off x="9144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51D275-21EA-4780-AA74-1D9F13CC7569}"/>
              </a:ext>
            </a:extLst>
          </p:cNvPr>
          <p:cNvSpPr>
            <a:spLocks noGrp="1"/>
          </p:cNvSpPr>
          <p:nvPr>
            <p:ph sz="half" idx="2"/>
          </p:nvPr>
        </p:nvSpPr>
        <p:spPr>
          <a:xfrm>
            <a:off x="9144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EC54CB-9B8C-488F-9085-ECCFDF7C1268}"/>
              </a:ext>
            </a:extLst>
          </p:cNvPr>
          <p:cNvSpPr>
            <a:spLocks noGrp="1"/>
          </p:cNvSpPr>
          <p:nvPr>
            <p:ph type="body" sz="quarter" idx="3"/>
          </p:nvPr>
        </p:nvSpPr>
        <p:spPr>
          <a:xfrm>
            <a:off x="624681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90622C-9FF6-42D0-9103-9E429395259C}"/>
              </a:ext>
            </a:extLst>
          </p:cNvPr>
          <p:cNvSpPr>
            <a:spLocks noGrp="1"/>
          </p:cNvSpPr>
          <p:nvPr>
            <p:ph sz="quarter" idx="4"/>
          </p:nvPr>
        </p:nvSpPr>
        <p:spPr>
          <a:xfrm>
            <a:off x="624681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687B7-CCAB-47BB-B424-3D78A5F86536}"/>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8" name="Footer Placeholder 7">
            <a:extLst>
              <a:ext uri="{FF2B5EF4-FFF2-40B4-BE49-F238E27FC236}">
                <a16:creationId xmlns:a16="http://schemas.microsoft.com/office/drawing/2014/main" id="{B06D3A52-00E7-43C2-93DA-05BD1D9D8207}"/>
              </a:ext>
            </a:extLst>
          </p:cNvPr>
          <p:cNvSpPr>
            <a:spLocks noGrp="1"/>
          </p:cNvSpPr>
          <p:nvPr>
            <p:ph type="ftr" sz="quarter" idx="11"/>
          </p:nvPr>
        </p:nvSpPr>
        <p:spPr/>
        <p:txBody>
          <a:bodyPr/>
          <a:lstStyle/>
          <a:p>
            <a:r>
              <a:rPr lang="en-US"/>
              <a:t>CUI//[Insert CUI Category(ies) in alphabetical order separated by single slashes]</a:t>
            </a:r>
          </a:p>
        </p:txBody>
      </p:sp>
      <p:sp>
        <p:nvSpPr>
          <p:cNvPr id="9" name="Slide Number Placeholder 8">
            <a:extLst>
              <a:ext uri="{FF2B5EF4-FFF2-40B4-BE49-F238E27FC236}">
                <a16:creationId xmlns:a16="http://schemas.microsoft.com/office/drawing/2014/main" id="{FCB462D0-6D20-42AB-90C0-7DD6BBE8FDF0}"/>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10" name="Straight Connector 9">
            <a:extLst>
              <a:ext uri="{FF2B5EF4-FFF2-40B4-BE49-F238E27FC236}">
                <a16:creationId xmlns:a16="http://schemas.microsoft.com/office/drawing/2014/main" id="{4476DB54-1070-4258-ABBD-5ABE0067272E}"/>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7622533"/>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68AC-9DBB-4E45-81BC-6A00F9F307F3}"/>
              </a:ext>
            </a:extLst>
          </p:cNvPr>
          <p:cNvSpPr>
            <a:spLocks noGrp="1"/>
          </p:cNvSpPr>
          <p:nvPr>
            <p:ph type="title"/>
          </p:nvPr>
        </p:nvSpPr>
        <p:spPr>
          <a:xfrm>
            <a:off x="914400" y="987425"/>
            <a:ext cx="3932237" cy="79309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AC74F-5CD2-4D5F-AD46-5BAC579042F4}"/>
              </a:ext>
            </a:extLst>
          </p:cNvPr>
          <p:cNvSpPr>
            <a:spLocks noGrp="1"/>
          </p:cNvSpPr>
          <p:nvPr>
            <p:ph idx="1"/>
          </p:nvPr>
        </p:nvSpPr>
        <p:spPr>
          <a:xfrm>
            <a:off x="5257800"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954E45-7802-4417-9001-04DE287C36DB}"/>
              </a:ext>
            </a:extLst>
          </p:cNvPr>
          <p:cNvSpPr>
            <a:spLocks noGrp="1"/>
          </p:cNvSpPr>
          <p:nvPr>
            <p:ph type="body" sz="half" idx="2"/>
          </p:nvPr>
        </p:nvSpPr>
        <p:spPr>
          <a:xfrm>
            <a:off x="914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43B8BC-4548-478B-826A-B7B3CA572BA7}"/>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6" name="Footer Placeholder 5">
            <a:extLst>
              <a:ext uri="{FF2B5EF4-FFF2-40B4-BE49-F238E27FC236}">
                <a16:creationId xmlns:a16="http://schemas.microsoft.com/office/drawing/2014/main" id="{87F08FB9-BB24-4200-8D8A-3027C3548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C239A-58B1-4D7E-930B-6D2778E86FF2}"/>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8" name="Straight Connector 7">
            <a:extLst>
              <a:ext uri="{FF2B5EF4-FFF2-40B4-BE49-F238E27FC236}">
                <a16:creationId xmlns:a16="http://schemas.microsoft.com/office/drawing/2014/main" id="{44A7BD1A-EF37-48F9-AC3C-912B1229E496}"/>
              </a:ext>
            </a:extLst>
          </p:cNvPr>
          <p:cNvCxnSpPr>
            <a:cxnSpLocks/>
          </p:cNvCxnSpPr>
          <p:nvPr userDrawn="1"/>
        </p:nvCxnSpPr>
        <p:spPr>
          <a:xfrm>
            <a:off x="914400" y="1856105"/>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9513257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5A72-E560-48B5-B018-8D4FAFB1A88D}"/>
              </a:ext>
            </a:extLst>
          </p:cNvPr>
          <p:cNvSpPr>
            <a:spLocks noGrp="1"/>
          </p:cNvSpPr>
          <p:nvPr>
            <p:ph type="title"/>
          </p:nvPr>
        </p:nvSpPr>
        <p:spPr>
          <a:xfrm>
            <a:off x="914400" y="987552"/>
            <a:ext cx="3932237" cy="79552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237D7E-EA4A-4309-9B42-500A40A159F4}"/>
              </a:ext>
            </a:extLst>
          </p:cNvPr>
          <p:cNvSpPr>
            <a:spLocks noGrp="1"/>
          </p:cNvSpPr>
          <p:nvPr>
            <p:ph type="pic" idx="1"/>
          </p:nvPr>
        </p:nvSpPr>
        <p:spPr>
          <a:xfrm>
            <a:off x="5257800"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BE8002E-13DC-4E34-BD18-1765DFD97B38}"/>
              </a:ext>
            </a:extLst>
          </p:cNvPr>
          <p:cNvSpPr>
            <a:spLocks noGrp="1"/>
          </p:cNvSpPr>
          <p:nvPr>
            <p:ph type="body" sz="half" idx="2"/>
          </p:nvPr>
        </p:nvSpPr>
        <p:spPr>
          <a:xfrm>
            <a:off x="91439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12534-877C-4F96-BEA5-DC7C1F369485}"/>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6" name="Footer Placeholder 5">
            <a:extLst>
              <a:ext uri="{FF2B5EF4-FFF2-40B4-BE49-F238E27FC236}">
                <a16:creationId xmlns:a16="http://schemas.microsoft.com/office/drawing/2014/main" id="{C7E86F7E-FB9C-4357-BF5B-3DD29C68BC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53F4E-28D0-45E0-A7AB-5DD74081D50B}"/>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9" name="Straight Connector 8">
            <a:extLst>
              <a:ext uri="{FF2B5EF4-FFF2-40B4-BE49-F238E27FC236}">
                <a16:creationId xmlns:a16="http://schemas.microsoft.com/office/drawing/2014/main" id="{1424F9C9-CCC3-4C76-835F-84DD28231532}"/>
              </a:ext>
            </a:extLst>
          </p:cNvPr>
          <p:cNvCxnSpPr>
            <a:cxnSpLocks/>
          </p:cNvCxnSpPr>
          <p:nvPr userDrawn="1"/>
        </p:nvCxnSpPr>
        <p:spPr>
          <a:xfrm>
            <a:off x="914400" y="1856105"/>
            <a:ext cx="1143000" cy="0"/>
          </a:xfrm>
          <a:prstGeom prst="line">
            <a:avLst/>
          </a:prstGeom>
          <a:ln w="793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4139727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Info 1">
    <p:bg>
      <p:bgRef idx="1001">
        <a:schemeClr val="bg2"/>
      </p:bgRef>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2"/>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tx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1" i="0" cap="all" spc="0" baseline="0">
                <a:solidFill>
                  <a:schemeClr val="accent2"/>
                </a:solidFill>
                <a:latin typeface="Arial Narrow" panose="020B0604020202020204" pitchFamily="34" charset="0"/>
                <a:cs typeface="Arial Narrow" panose="020B0604020202020204" pitchFamily="34" charset="0"/>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sp>
        <p:nvSpPr>
          <p:cNvPr id="12" name="Slide Number Placeholder 6">
            <a:extLst>
              <a:ext uri="{FF2B5EF4-FFF2-40B4-BE49-F238E27FC236}">
                <a16:creationId xmlns:a16="http://schemas.microsoft.com/office/drawing/2014/main" id="{72DEE638-434D-44BC-83CD-7EB5F7AC6056}"/>
              </a:ext>
            </a:extLst>
          </p:cNvPr>
          <p:cNvSpPr txBox="1">
            <a:spLocks/>
          </p:cNvSpPr>
          <p:nvPr userDrawn="1"/>
        </p:nvSpPr>
        <p:spPr>
          <a:xfrm>
            <a:off x="11686032" y="6510528"/>
            <a:ext cx="274320" cy="123111"/>
          </a:xfrm>
          <a:prstGeom prst="rect">
            <a:avLst/>
          </a:prstGeom>
        </p:spPr>
        <p:txBody>
          <a:bodyPr vert="horz" lIns="0" tIns="0" rIns="0" bIns="0" rtlCol="0" anchor="t" anchorCtr="0">
            <a:noAutofit/>
          </a:bodyP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588DAA-4848-48CA-9FC9-2BD67EAD2930}" type="slidenum">
              <a:rPr lang="en-US" smtClean="0"/>
              <a:pPr/>
              <a:t>‹#›</a:t>
            </a:fld>
            <a:endParaRPr lang="en-US"/>
          </a:p>
        </p:txBody>
      </p:sp>
    </p:spTree>
    <p:extLst>
      <p:ext uri="{BB962C8B-B14F-4D97-AF65-F5344CB8AC3E}">
        <p14:creationId xmlns:p14="http://schemas.microsoft.com/office/powerpoint/2010/main" val="237552999"/>
      </p:ext>
    </p:extLst>
  </p:cSld>
  <p:clrMapOvr>
    <a:overrideClrMapping bg1="dk1" tx1="lt1" bg2="dk2" tx2="lt2" accent1="accent1" accent2="accent2" accent3="accent3" accent4="accent4" accent5="accent5" accent6="accent6" hlink="hlink" folHlink="folHlink"/>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Info 2">
    <p:bg>
      <p:bgRef idx="1001">
        <a:schemeClr val="bg2"/>
      </p:bgRef>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tx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2"/>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tx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1" i="0" cap="all" spc="0" baseline="0">
                <a:solidFill>
                  <a:schemeClr val="accent2"/>
                </a:solidFill>
                <a:latin typeface="Arial Narrow" panose="020B0604020202020204" pitchFamily="34" charset="0"/>
                <a:cs typeface="Arial Narrow" panose="020B0604020202020204" pitchFamily="34" charset="0"/>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sp>
        <p:nvSpPr>
          <p:cNvPr id="12" name="Slide Number Placeholder 6">
            <a:extLst>
              <a:ext uri="{FF2B5EF4-FFF2-40B4-BE49-F238E27FC236}">
                <a16:creationId xmlns:a16="http://schemas.microsoft.com/office/drawing/2014/main" id="{53477F04-5991-4E40-B1E4-7E46B0F7ACFF}"/>
              </a:ext>
            </a:extLst>
          </p:cNvPr>
          <p:cNvSpPr>
            <a:spLocks noGrp="1"/>
          </p:cNvSpPr>
          <p:nvPr>
            <p:ph type="sldNum" sz="quarter" idx="12"/>
          </p:nvPr>
        </p:nvSpPr>
        <p:spPr>
          <a:xfrm>
            <a:off x="11686032" y="6510528"/>
            <a:ext cx="274320" cy="123111"/>
          </a:xfrm>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3104202160"/>
      </p:ext>
    </p:extLst>
  </p:cSld>
  <p:clrMapOvr>
    <a:overrideClrMapping bg1="dk1" tx1="lt1" bg2="dk2" tx2="lt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with Subtit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AB02-3FFD-4238-AB51-B540623BE017}"/>
              </a:ext>
            </a:extLst>
          </p:cNvPr>
          <p:cNvSpPr>
            <a:spLocks noGrp="1"/>
          </p:cNvSpPr>
          <p:nvPr>
            <p:ph type="title"/>
          </p:nvPr>
        </p:nvSpPr>
        <p:spPr>
          <a:xfrm>
            <a:off x="914400" y="1467742"/>
            <a:ext cx="10668000" cy="172402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DFA77-72A6-4542-822A-BD4840D377E2}"/>
              </a:ext>
            </a:extLst>
          </p:cNvPr>
          <p:cNvSpPr>
            <a:spLocks noGrp="1"/>
          </p:cNvSpPr>
          <p:nvPr>
            <p:ph type="body" idx="1"/>
          </p:nvPr>
        </p:nvSpPr>
        <p:spPr>
          <a:xfrm>
            <a:off x="914400" y="3545836"/>
            <a:ext cx="10433050" cy="59880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C9D22-10A2-4DA7-9D9A-19E4FF2155AA}"/>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5" name="Footer Placeholder 4">
            <a:extLst>
              <a:ext uri="{FF2B5EF4-FFF2-40B4-BE49-F238E27FC236}">
                <a16:creationId xmlns:a16="http://schemas.microsoft.com/office/drawing/2014/main" id="{3E63E9E5-4216-4C39-BCC2-B0DE8632ADB0}"/>
              </a:ext>
            </a:extLst>
          </p:cNvPr>
          <p:cNvSpPr>
            <a:spLocks noGrp="1"/>
          </p:cNvSpPr>
          <p:nvPr>
            <p:ph type="ftr" sz="quarter" idx="11"/>
          </p:nvPr>
        </p:nvSpPr>
        <p:spPr/>
        <p:txBody>
          <a:bodyPr/>
          <a:lstStyle/>
          <a:p>
            <a:r>
              <a:rPr lang="en-US"/>
              <a:t>CUI//[Insert CUI Category(ies) in alphabetical order separated by single slashes]</a:t>
            </a:r>
          </a:p>
        </p:txBody>
      </p:sp>
      <p:sp>
        <p:nvSpPr>
          <p:cNvPr id="6" name="Slide Number Placeholder 5">
            <a:extLst>
              <a:ext uri="{FF2B5EF4-FFF2-40B4-BE49-F238E27FC236}">
                <a16:creationId xmlns:a16="http://schemas.microsoft.com/office/drawing/2014/main" id="{48F63E47-66F7-4356-B3CB-94914BE43D56}"/>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7" name="Straight Connector 6">
            <a:extLst>
              <a:ext uri="{FF2B5EF4-FFF2-40B4-BE49-F238E27FC236}">
                <a16:creationId xmlns:a16="http://schemas.microsoft.com/office/drawing/2014/main" id="{33732D9D-5825-48AD-B1AC-5AD8341DFA4D}"/>
              </a:ext>
            </a:extLst>
          </p:cNvPr>
          <p:cNvCxnSpPr>
            <a:cxnSpLocks/>
          </p:cNvCxnSpPr>
          <p:nvPr userDrawn="1"/>
        </p:nvCxnSpPr>
        <p:spPr>
          <a:xfrm>
            <a:off x="914400" y="438912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46140483"/>
      </p:ext>
    </p:extLst>
  </p:cSld>
  <p:clrMapOvr>
    <a:overrideClrMapping bg1="dk1" tx1="lt1" bg2="dk2" tx2="lt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4" name="TextBox 3">
            <a:extLst>
              <a:ext uri="{FF2B5EF4-FFF2-40B4-BE49-F238E27FC236}">
                <a16:creationId xmlns:a16="http://schemas.microsoft.com/office/drawing/2014/main" id="{7D5920F1-0448-A246-8654-4F21834C1662}"/>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Arial Narrow" panose="020B0604020202020204" pitchFamily="34" charset="0"/>
                <a:ea typeface="+mn-ea"/>
                <a:cs typeface="Arial Narrow" panose="020B0604020202020204" pitchFamily="34" charset="0"/>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bg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1" i="0" spc="100" baseline="0" smtClean="0">
                <a:solidFill>
                  <a:schemeClr val="accent2"/>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10729120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sp>
        <p:nvSpPr>
          <p:cNvPr id="13" name="Slide Number Placeholder 6">
            <a:extLst>
              <a:ext uri="{FF2B5EF4-FFF2-40B4-BE49-F238E27FC236}">
                <a16:creationId xmlns:a16="http://schemas.microsoft.com/office/drawing/2014/main" id="{DC0CDBEC-9E44-415F-9D38-9DFFD35AF73F}"/>
              </a:ext>
            </a:extLst>
          </p:cNvPr>
          <p:cNvSpPr>
            <a:spLocks noGrp="1"/>
          </p:cNvSpPr>
          <p:nvPr>
            <p:ph type="sldNum" sz="quarter" idx="12"/>
          </p:nvPr>
        </p:nvSpPr>
        <p:spPr>
          <a:xfrm>
            <a:off x="11686032" y="6510528"/>
            <a:ext cx="274320" cy="123111"/>
          </a:xfrm>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360330932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A3C95-E20F-4745-9BAC-23AFD6530625}"/>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3" name="Footer Placeholder 2">
            <a:extLst>
              <a:ext uri="{FF2B5EF4-FFF2-40B4-BE49-F238E27FC236}">
                <a16:creationId xmlns:a16="http://schemas.microsoft.com/office/drawing/2014/main" id="{807E8345-3C0E-41C2-8B2D-128F1B7B66E4}"/>
              </a:ext>
            </a:extLst>
          </p:cNvPr>
          <p:cNvSpPr>
            <a:spLocks noGrp="1"/>
          </p:cNvSpPr>
          <p:nvPr>
            <p:ph type="ftr" sz="quarter" idx="11"/>
          </p:nvPr>
        </p:nvSpPr>
        <p:spPr/>
        <p:txBody>
          <a:bodyPr/>
          <a:lstStyle/>
          <a:p>
            <a:r>
              <a:rPr lang="en-US"/>
              <a:t>CUI//[Insert CUI Category(ies) in alphabetical order separated by single slashes]</a:t>
            </a:r>
          </a:p>
        </p:txBody>
      </p:sp>
      <p:sp>
        <p:nvSpPr>
          <p:cNvPr id="4" name="Slide Number Placeholder 3">
            <a:extLst>
              <a:ext uri="{FF2B5EF4-FFF2-40B4-BE49-F238E27FC236}">
                <a16:creationId xmlns:a16="http://schemas.microsoft.com/office/drawing/2014/main" id="{39F3385C-B4DF-4DDD-AE0A-936D0A1781A1}"/>
              </a:ext>
            </a:extLst>
          </p:cNvPr>
          <p:cNvSpPr>
            <a:spLocks noGrp="1"/>
          </p:cNvSpPr>
          <p:nvPr>
            <p:ph type="sldNum" sz="quarter" idx="12"/>
          </p:nvPr>
        </p:nvSpPr>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101811464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Dar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A3C95-E20F-4745-9BAC-23AFD6530625}"/>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3" name="Footer Placeholder 2">
            <a:extLst>
              <a:ext uri="{FF2B5EF4-FFF2-40B4-BE49-F238E27FC236}">
                <a16:creationId xmlns:a16="http://schemas.microsoft.com/office/drawing/2014/main" id="{807E8345-3C0E-41C2-8B2D-128F1B7B66E4}"/>
              </a:ext>
            </a:extLst>
          </p:cNvPr>
          <p:cNvSpPr>
            <a:spLocks noGrp="1"/>
          </p:cNvSpPr>
          <p:nvPr>
            <p:ph type="ftr" sz="quarter" idx="11"/>
          </p:nvPr>
        </p:nvSpPr>
        <p:spPr/>
        <p:txBody>
          <a:bodyPr/>
          <a:lstStyle/>
          <a:p>
            <a:r>
              <a:rPr lang="en-US"/>
              <a:t>CUI//[Insert CUI Category(ies) in alphabetical order separated by single slashes]</a:t>
            </a:r>
          </a:p>
        </p:txBody>
      </p:sp>
      <p:sp>
        <p:nvSpPr>
          <p:cNvPr id="4" name="Slide Number Placeholder 3">
            <a:extLst>
              <a:ext uri="{FF2B5EF4-FFF2-40B4-BE49-F238E27FC236}">
                <a16:creationId xmlns:a16="http://schemas.microsoft.com/office/drawing/2014/main" id="{39F3385C-B4DF-4DDD-AE0A-936D0A1781A1}"/>
              </a:ext>
            </a:extLst>
          </p:cNvPr>
          <p:cNvSpPr>
            <a:spLocks noGrp="1"/>
          </p:cNvSpPr>
          <p:nvPr>
            <p:ph type="sldNum" sz="quarter" idx="12"/>
          </p:nvPr>
        </p:nvSpPr>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244804674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79DF-C5AC-4549-B3E0-9A963B9117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BBF238-6ECE-4181-B3B3-378520A6D3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746EC-485A-4764-A902-23936C72B5FB}"/>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5" name="Footer Placeholder 4">
            <a:extLst>
              <a:ext uri="{FF2B5EF4-FFF2-40B4-BE49-F238E27FC236}">
                <a16:creationId xmlns:a16="http://schemas.microsoft.com/office/drawing/2014/main" id="{54137CF6-4610-4BBD-AE6E-411714452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0FA7F-DC43-471D-84D8-117178352A80}"/>
              </a:ext>
            </a:extLst>
          </p:cNvPr>
          <p:cNvSpPr>
            <a:spLocks noGrp="1"/>
          </p:cNvSpPr>
          <p:nvPr>
            <p:ph type="sldNum" sz="quarter" idx="12"/>
          </p:nvPr>
        </p:nvSpPr>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1888440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C99C3B-716A-4155-A8B9-ED416E7384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A239F2-7D9B-477E-B045-283035A779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EC6AE-82DB-47E5-8DC4-264D0B70C65A}"/>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5" name="Footer Placeholder 4">
            <a:extLst>
              <a:ext uri="{FF2B5EF4-FFF2-40B4-BE49-F238E27FC236}">
                <a16:creationId xmlns:a16="http://schemas.microsoft.com/office/drawing/2014/main" id="{ECFF7FBB-06E8-4692-85D7-5FB346944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C75F1-435E-410F-AE33-E9B34AF5C6FD}"/>
              </a:ext>
            </a:extLst>
          </p:cNvPr>
          <p:cNvSpPr>
            <a:spLocks noGrp="1"/>
          </p:cNvSpPr>
          <p:nvPr>
            <p:ph type="sldNum" sz="quarter" idx="12"/>
          </p:nvPr>
        </p:nvSpPr>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2144734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B620ACD-A11D-470F-B5E5-0B16BDB7E77E}"/>
              </a:ext>
            </a:extLst>
          </p:cNvPr>
          <p:cNvSpPr>
            <a:spLocks/>
          </p:cNvSpPr>
          <p:nvPr userDrawn="1"/>
        </p:nvSpPr>
        <p:spPr bwMode="auto">
          <a:xfrm>
            <a:off x="1" y="0"/>
            <a:ext cx="12196233" cy="5486400"/>
          </a:xfrm>
          <a:prstGeom prst="rect">
            <a:avLst/>
          </a:prstGeom>
          <a:solidFill>
            <a:srgbClr val="95C94E"/>
          </a:solidFill>
          <a:ln>
            <a:noFill/>
          </a:ln>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hangingPunct="1">
              <a:defRPr/>
            </a:pPr>
            <a:endParaRPr lang="en-US" altLang="en-US" sz="1800">
              <a:solidFill>
                <a:srgbClr val="000000"/>
              </a:solidFill>
              <a:cs typeface="Arial" charset="0"/>
            </a:endParaRPr>
          </a:p>
        </p:txBody>
      </p:sp>
      <p:pic>
        <p:nvPicPr>
          <p:cNvPr id="6" name="Picture 3">
            <a:extLst>
              <a:ext uri="{FF2B5EF4-FFF2-40B4-BE49-F238E27FC236}">
                <a16:creationId xmlns:a16="http://schemas.microsoft.com/office/drawing/2014/main" id="{8E643292-C727-415B-8F91-63E1E57BAD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1" y="5715000"/>
            <a:ext cx="818303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546921" y="2667000"/>
            <a:ext cx="11234060" cy="704850"/>
          </a:xfrm>
          <a:prstGeom prst="rect">
            <a:avLst/>
          </a:prstGeom>
        </p:spPr>
        <p:txBody>
          <a:bodyPr vert="horz"/>
          <a:lstStyle>
            <a:lvl1pPr marL="0" indent="0" algn="l">
              <a:buNone/>
              <a:defRPr sz="2400" b="0">
                <a:solidFill>
                  <a:schemeClr val="bg1">
                    <a:lumMod val="95000"/>
                  </a:schemeClr>
                </a:solidFill>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8" name="Content Placeholder 10"/>
          <p:cNvSpPr>
            <a:spLocks noGrp="1"/>
          </p:cNvSpPr>
          <p:nvPr>
            <p:ph sz="quarter" idx="10"/>
          </p:nvPr>
        </p:nvSpPr>
        <p:spPr>
          <a:xfrm>
            <a:off x="2201331" y="4790092"/>
            <a:ext cx="9361715" cy="596677"/>
          </a:xfrm>
          <a:prstGeom prst="rect">
            <a:avLst/>
          </a:prstGeom>
        </p:spPr>
        <p:txBody>
          <a:bodyPr vert="horz"/>
          <a:lstStyle>
            <a:lvl1pPr marL="0" indent="0" algn="r">
              <a:buNone/>
              <a:defRPr sz="2200">
                <a:solidFill>
                  <a:srgbClr val="FFFFFF"/>
                </a:solidFill>
                <a:latin typeface="Arial"/>
                <a:cs typeface="Arial"/>
              </a:defRPr>
            </a:lvl1pPr>
            <a:lvl2pPr algn="r">
              <a:defRPr sz="3600">
                <a:latin typeface="Arial"/>
                <a:cs typeface="Arial"/>
              </a:defRPr>
            </a:lvl2pPr>
            <a:lvl3pPr algn="r">
              <a:defRPr sz="3600">
                <a:latin typeface="Arial"/>
                <a:cs typeface="Arial"/>
              </a:defRPr>
            </a:lvl3pPr>
            <a:lvl4pPr algn="r">
              <a:defRPr sz="3600">
                <a:latin typeface="Arial"/>
                <a:cs typeface="Arial"/>
              </a:defRPr>
            </a:lvl4pPr>
            <a:lvl5pPr algn="r">
              <a:defRPr sz="3600">
                <a:latin typeface="Arial"/>
                <a:cs typeface="Arial"/>
              </a:defRPr>
            </a:lvl5pPr>
          </a:lstStyle>
          <a:p>
            <a:pPr lvl="0"/>
            <a:r>
              <a:rPr lang="en-US"/>
              <a:t>Click to edit Master text styles</a:t>
            </a:r>
          </a:p>
        </p:txBody>
      </p:sp>
      <p:sp>
        <p:nvSpPr>
          <p:cNvPr id="13" name="Title 12"/>
          <p:cNvSpPr>
            <a:spLocks noGrp="1"/>
          </p:cNvSpPr>
          <p:nvPr>
            <p:ph type="title"/>
          </p:nvPr>
        </p:nvSpPr>
        <p:spPr>
          <a:xfrm>
            <a:off x="508000" y="2004606"/>
            <a:ext cx="10972800" cy="738595"/>
          </a:xfrm>
          <a:prstGeom prst="rect">
            <a:avLst/>
          </a:prstGeom>
        </p:spPr>
        <p:txBody>
          <a:bodyPr vert="horz"/>
          <a:lstStyle>
            <a:lvl1pPr algn="l">
              <a:defRPr sz="4800">
                <a:solidFill>
                  <a:schemeClr val="bg1">
                    <a:lumMod val="95000"/>
                  </a:schemeClr>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4257295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Add charts, SmartArt, tables, or pictures here</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26981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D6B2-20BB-4B1F-B24E-796AD342CDCD}"/>
              </a:ext>
            </a:extLst>
          </p:cNvPr>
          <p:cNvSpPr>
            <a:spLocks noGrp="1"/>
          </p:cNvSpPr>
          <p:nvPr>
            <p:ph type="title"/>
          </p:nvPr>
        </p:nvSpPr>
        <p:spPr>
          <a:xfrm>
            <a:off x="914399" y="-1200150"/>
            <a:ext cx="9216190" cy="9144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FFF52B27-A85B-44D4-8C59-4A56E91A44C4}"/>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2813AA02-FE4E-4078-80E8-B60F1979713C}"/>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77AB8F0A-4337-4E72-A819-F0FA57F4FBAB}"/>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7" name="Text Placeholder 6">
            <a:extLst>
              <a:ext uri="{FF2B5EF4-FFF2-40B4-BE49-F238E27FC236}">
                <a16:creationId xmlns:a16="http://schemas.microsoft.com/office/drawing/2014/main" id="{AB82345D-D07E-4C89-8043-D797C045C9C5}"/>
              </a:ext>
            </a:extLst>
          </p:cNvPr>
          <p:cNvSpPr>
            <a:spLocks noGrp="1"/>
          </p:cNvSpPr>
          <p:nvPr>
            <p:ph type="body" sz="quarter" idx="13" hasCustomPrompt="1"/>
          </p:nvPr>
        </p:nvSpPr>
        <p:spPr>
          <a:xfrm>
            <a:off x="914400" y="1600200"/>
            <a:ext cx="10668000" cy="4800600"/>
          </a:xfrm>
        </p:spPr>
        <p:txBody>
          <a:bodyPr/>
          <a:lstStyle>
            <a:lvl1pPr marL="514350" indent="-514350">
              <a:buClr>
                <a:schemeClr val="accent2"/>
              </a:buClr>
              <a:buFont typeface="+mj-lt"/>
              <a:buAutoNum type="arabicPlain"/>
              <a:defRPr/>
            </a:lvl1pPr>
            <a:lvl8pPr marL="401638" indent="-400050">
              <a:spcBef>
                <a:spcPts val="1200"/>
              </a:spcBef>
              <a:buFont typeface="+mj-lt"/>
              <a:buAutoNum type="arabicPlain"/>
              <a:defRPr/>
            </a:lvl8pPr>
          </a:lstStyle>
          <a:p>
            <a:pPr lvl="7"/>
            <a:r>
              <a:rPr lang="en-US"/>
              <a:t>Numbered list</a:t>
            </a:r>
          </a:p>
          <a:p>
            <a:pPr lvl="7"/>
            <a:r>
              <a:rPr lang="en-US"/>
              <a:t>Item 2</a:t>
            </a:r>
          </a:p>
          <a:p>
            <a:pPr lvl="7"/>
            <a:r>
              <a:rPr lang="en-US"/>
              <a:t>Item 3</a:t>
            </a:r>
          </a:p>
          <a:p>
            <a:pPr lvl="7"/>
            <a:r>
              <a:rPr lang="en-US"/>
              <a:t>Item 4</a:t>
            </a:r>
          </a:p>
          <a:p>
            <a:pPr lvl="7"/>
            <a:r>
              <a:rPr lang="en-US"/>
              <a:t>Item 5</a:t>
            </a:r>
          </a:p>
          <a:p>
            <a:pPr lvl="7"/>
            <a:r>
              <a:rPr lang="en-US"/>
              <a:t>Item 6</a:t>
            </a:r>
          </a:p>
        </p:txBody>
      </p:sp>
      <p:cxnSp>
        <p:nvCxnSpPr>
          <p:cNvPr id="8" name="Straight Connector 7">
            <a:extLst>
              <a:ext uri="{FF2B5EF4-FFF2-40B4-BE49-F238E27FC236}">
                <a16:creationId xmlns:a16="http://schemas.microsoft.com/office/drawing/2014/main" id="{2F15574E-B4DE-44BC-B37B-A04F3BC228AF}"/>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7950D879-56F0-49EB-9016-DC20975D8B44}"/>
              </a:ext>
            </a:extLst>
          </p:cNvPr>
          <p:cNvSpPr txBox="1"/>
          <p:nvPr userDrawn="1"/>
        </p:nvSpPr>
        <p:spPr>
          <a:xfrm>
            <a:off x="914399" y="653296"/>
            <a:ext cx="7595118" cy="553998"/>
          </a:xfrm>
          <a:prstGeom prst="rect">
            <a:avLst/>
          </a:prstGeom>
          <a:noFill/>
        </p:spPr>
        <p:txBody>
          <a:bodyPr wrap="square" lIns="0" tIns="0" rIns="0" bIns="0" rtlCol="0">
            <a:spAutoFit/>
          </a:bodyPr>
          <a:lstStyle/>
          <a:p>
            <a:pPr algn="l"/>
            <a:r>
              <a:rPr kumimoji="0" lang="en-US" sz="3600" b="1" i="0" u="none" strike="noStrike" kern="1200" cap="all" spc="0" normalizeH="0" baseline="0" noProof="0">
                <a:ln>
                  <a:noFill/>
                </a:ln>
                <a:solidFill>
                  <a:srgbClr val="191A1B"/>
                </a:solidFill>
                <a:effectLst/>
                <a:uLnTx/>
                <a:uFillTx/>
                <a:latin typeface="Arial Narrow"/>
                <a:ea typeface="+mj-ea"/>
                <a:cs typeface="+mj-cs"/>
              </a:rPr>
              <a:t>Agenda</a:t>
            </a:r>
            <a:endParaRPr lang="en-US"/>
          </a:p>
        </p:txBody>
      </p:sp>
    </p:spTree>
    <p:extLst>
      <p:ext uri="{BB962C8B-B14F-4D97-AF65-F5344CB8AC3E}">
        <p14:creationId xmlns:p14="http://schemas.microsoft.com/office/powerpoint/2010/main" val="285666954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D6B2-20BB-4B1F-B24E-796AD342CDCD}"/>
              </a:ext>
            </a:extLst>
          </p:cNvPr>
          <p:cNvSpPr>
            <a:spLocks noGrp="1"/>
          </p:cNvSpPr>
          <p:nvPr>
            <p:ph type="title"/>
          </p:nvPr>
        </p:nvSpPr>
        <p:spPr>
          <a:xfrm>
            <a:off x="914399" y="-1200150"/>
            <a:ext cx="9216190" cy="9144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FFF52B27-A85B-44D4-8C59-4A56E91A44C4}"/>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2813AA02-FE4E-4078-80E8-B60F1979713C}"/>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77AB8F0A-4337-4E72-A819-F0FA57F4FBAB}"/>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7" name="Text Placeholder 6">
            <a:extLst>
              <a:ext uri="{FF2B5EF4-FFF2-40B4-BE49-F238E27FC236}">
                <a16:creationId xmlns:a16="http://schemas.microsoft.com/office/drawing/2014/main" id="{AB82345D-D07E-4C89-8043-D797C045C9C5}"/>
              </a:ext>
            </a:extLst>
          </p:cNvPr>
          <p:cNvSpPr>
            <a:spLocks noGrp="1"/>
          </p:cNvSpPr>
          <p:nvPr>
            <p:ph type="body" sz="quarter" idx="13" hasCustomPrompt="1"/>
          </p:nvPr>
        </p:nvSpPr>
        <p:spPr>
          <a:xfrm>
            <a:off x="914400" y="1600200"/>
            <a:ext cx="10668000" cy="4800600"/>
          </a:xfrm>
        </p:spPr>
        <p:txBody>
          <a:bodyPr/>
          <a:lstStyle>
            <a:lvl1pPr marL="514350" indent="-514350">
              <a:buClr>
                <a:schemeClr val="accent2"/>
              </a:buClr>
              <a:buFont typeface="+mj-lt"/>
              <a:buAutoNum type="arabicPlain"/>
              <a:defRPr/>
            </a:lvl1pPr>
            <a:lvl8pPr marL="401638" indent="-400050">
              <a:spcBef>
                <a:spcPts val="1200"/>
              </a:spcBef>
              <a:buFont typeface="+mj-lt"/>
              <a:buAutoNum type="arabicPlain"/>
              <a:defRPr/>
            </a:lvl8pPr>
          </a:lstStyle>
          <a:p>
            <a:pPr lvl="7"/>
            <a:r>
              <a:rPr lang="en-US"/>
              <a:t>Numbered list</a:t>
            </a:r>
          </a:p>
          <a:p>
            <a:pPr lvl="7"/>
            <a:r>
              <a:rPr lang="en-US"/>
              <a:t>Item 2</a:t>
            </a:r>
          </a:p>
          <a:p>
            <a:pPr lvl="7"/>
            <a:r>
              <a:rPr lang="en-US"/>
              <a:t>Item 3</a:t>
            </a:r>
          </a:p>
          <a:p>
            <a:pPr lvl="7"/>
            <a:r>
              <a:rPr lang="en-US"/>
              <a:t>Item 4</a:t>
            </a:r>
          </a:p>
          <a:p>
            <a:pPr lvl="7"/>
            <a:r>
              <a:rPr lang="en-US"/>
              <a:t>Item 5</a:t>
            </a:r>
          </a:p>
          <a:p>
            <a:pPr lvl="7"/>
            <a:r>
              <a:rPr lang="en-US"/>
              <a:t>Item 6</a:t>
            </a:r>
          </a:p>
        </p:txBody>
      </p:sp>
      <p:cxnSp>
        <p:nvCxnSpPr>
          <p:cNvPr id="8" name="Straight Connector 7">
            <a:extLst>
              <a:ext uri="{FF2B5EF4-FFF2-40B4-BE49-F238E27FC236}">
                <a16:creationId xmlns:a16="http://schemas.microsoft.com/office/drawing/2014/main" id="{2F15574E-B4DE-44BC-B37B-A04F3BC228AF}"/>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7950D879-56F0-49EB-9016-DC20975D8B44}"/>
              </a:ext>
            </a:extLst>
          </p:cNvPr>
          <p:cNvSpPr txBox="1"/>
          <p:nvPr userDrawn="1"/>
        </p:nvSpPr>
        <p:spPr>
          <a:xfrm>
            <a:off x="914399" y="653296"/>
            <a:ext cx="7595118" cy="553998"/>
          </a:xfrm>
          <a:prstGeom prst="rect">
            <a:avLst/>
          </a:prstGeom>
          <a:noFill/>
        </p:spPr>
        <p:txBody>
          <a:bodyPr wrap="square" lIns="0" tIns="0" rIns="0" bIns="0" rtlCol="0">
            <a:spAutoFit/>
          </a:bodyPr>
          <a:lstStyle/>
          <a:p>
            <a:pPr algn="l"/>
            <a:r>
              <a:rPr kumimoji="0" lang="en-US" sz="3600" b="1" i="0" u="none" strike="noStrike" kern="1200" cap="all" spc="0" normalizeH="0" baseline="0" noProof="0">
                <a:ln>
                  <a:noFill/>
                </a:ln>
                <a:solidFill>
                  <a:schemeClr val="tx1"/>
                </a:solidFill>
                <a:effectLst/>
                <a:uLnTx/>
                <a:uFillTx/>
                <a:latin typeface="Arial Narrow"/>
                <a:ea typeface="+mj-ea"/>
                <a:cs typeface="+mj-cs"/>
              </a:rPr>
              <a:t>Agenda</a:t>
            </a:r>
            <a:endParaRPr lang="en-US">
              <a:solidFill>
                <a:schemeClr val="tx1"/>
              </a:solidFill>
            </a:endParaRPr>
          </a:p>
        </p:txBody>
      </p:sp>
    </p:spTree>
    <p:extLst>
      <p:ext uri="{BB962C8B-B14F-4D97-AF65-F5344CB8AC3E}">
        <p14:creationId xmlns:p14="http://schemas.microsoft.com/office/powerpoint/2010/main" val="750725262"/>
      </p:ext>
    </p:extLst>
  </p:cSld>
  <p:clrMapOvr>
    <a:overrideClrMapping bg1="dk1" tx1="lt1" bg2="dk2" tx2="lt2" accent1="accent1" accent2="accent2" accent3="accent3" accent4="accent4" accent5="accent5" accent6="accent6" hlink="hlink" folHlink="folHlink"/>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29E-874B-4008-BADD-EBD5C5EF5C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8C4767-B561-4F4E-8242-F63F54AC0C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CFB26-8DA9-4DB9-9EF1-FDD9B0E9C4C7}"/>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5" name="Footer Placeholder 4">
            <a:extLst>
              <a:ext uri="{FF2B5EF4-FFF2-40B4-BE49-F238E27FC236}">
                <a16:creationId xmlns:a16="http://schemas.microsoft.com/office/drawing/2014/main" id="{A1C6E655-3A06-4E11-976D-91E3065E007A}"/>
              </a:ext>
            </a:extLst>
          </p:cNvPr>
          <p:cNvSpPr>
            <a:spLocks noGrp="1"/>
          </p:cNvSpPr>
          <p:nvPr>
            <p:ph type="ftr" sz="quarter" idx="11"/>
          </p:nvPr>
        </p:nvSpPr>
        <p:spPr/>
        <p:txBody>
          <a:bodyPr/>
          <a:lstStyle/>
          <a:p>
            <a:r>
              <a:rPr lang="en-US"/>
              <a:t>CUI//[Insert CUI Category(ies) in alphabetical order separated by single slashes]</a:t>
            </a:r>
          </a:p>
        </p:txBody>
      </p:sp>
      <p:sp>
        <p:nvSpPr>
          <p:cNvPr id="6" name="Slide Number Placeholder 5">
            <a:extLst>
              <a:ext uri="{FF2B5EF4-FFF2-40B4-BE49-F238E27FC236}">
                <a16:creationId xmlns:a16="http://schemas.microsoft.com/office/drawing/2014/main" id="{0A7A6158-4B14-4E5A-AFF9-B8D8ED60A299}"/>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7" name="Straight Connector 6">
            <a:extLst>
              <a:ext uri="{FF2B5EF4-FFF2-40B4-BE49-F238E27FC236}">
                <a16:creationId xmlns:a16="http://schemas.microsoft.com/office/drawing/2014/main" id="{A4C0C5FA-02A8-4AE2-BCE4-F4B8D81EFE4D}"/>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4783560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BD60-B913-4DAB-9618-F05F1706A0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80F386-7AF9-45CD-9DED-6847AD4EC3FB}"/>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FF143870-1E32-4654-AE51-C49AEACB6DD4}"/>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D7E87BEC-151E-4A9B-9A0F-637FC3A528AE}"/>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6" name="Straight Connector 5">
            <a:extLst>
              <a:ext uri="{FF2B5EF4-FFF2-40B4-BE49-F238E27FC236}">
                <a16:creationId xmlns:a16="http://schemas.microsoft.com/office/drawing/2014/main" id="{A994EB7F-9912-44E3-8A0D-9EA6DE986642}"/>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3551352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BD60-B913-4DAB-9618-F05F1706A0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80F386-7AF9-45CD-9DED-6847AD4EC3FB}"/>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FF143870-1E32-4654-AE51-C49AEACB6DD4}"/>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D7E87BEC-151E-4A9B-9A0F-637FC3A528AE}"/>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6" name="Straight Connector 5">
            <a:extLst>
              <a:ext uri="{FF2B5EF4-FFF2-40B4-BE49-F238E27FC236}">
                <a16:creationId xmlns:a16="http://schemas.microsoft.com/office/drawing/2014/main" id="{A994EB7F-9912-44E3-8A0D-9EA6DE986642}"/>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39098262"/>
      </p:ext>
    </p:extLst>
  </p:cSld>
  <p:clrMapOvr>
    <a:overrideClrMapping bg1="dk1" tx1="lt1" bg2="dk2" tx2="lt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2442-4545-4003-B443-D9533BDB62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CB6BF0-CEF9-4A2D-BE70-B3B77AAD3E73}"/>
              </a:ext>
            </a:extLst>
          </p:cNvPr>
          <p:cNvSpPr>
            <a:spLocks noGrp="1"/>
          </p:cNvSpPr>
          <p:nvPr>
            <p:ph type="dt" sz="half" idx="10"/>
          </p:nvPr>
        </p:nvSpPr>
        <p:spPr/>
        <p:txBody>
          <a:bodyPr/>
          <a:lstStyle/>
          <a:p>
            <a:fld id="{A4EF5CD7-DBC5-4D7C-8AEB-98DA26DD4D68}" type="datetimeFigureOut">
              <a:rPr lang="en-US" smtClean="0"/>
              <a:t>6/3/22</a:t>
            </a:fld>
            <a:endParaRPr lang="en-US"/>
          </a:p>
        </p:txBody>
      </p:sp>
      <p:sp>
        <p:nvSpPr>
          <p:cNvPr id="4" name="Footer Placeholder 3">
            <a:extLst>
              <a:ext uri="{FF2B5EF4-FFF2-40B4-BE49-F238E27FC236}">
                <a16:creationId xmlns:a16="http://schemas.microsoft.com/office/drawing/2014/main" id="{434CFDF7-465A-45E9-A387-060F91B99D9B}"/>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92D3358F-F330-4C31-A565-B97E3222BEFA}"/>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7" name="Text Placeholder 6">
            <a:extLst>
              <a:ext uri="{FF2B5EF4-FFF2-40B4-BE49-F238E27FC236}">
                <a16:creationId xmlns:a16="http://schemas.microsoft.com/office/drawing/2014/main" id="{C375FAF7-6044-44ED-9E32-EFC1C2AD0A12}"/>
              </a:ext>
            </a:extLst>
          </p:cNvPr>
          <p:cNvSpPr>
            <a:spLocks noGrp="1"/>
          </p:cNvSpPr>
          <p:nvPr>
            <p:ph type="body" sz="quarter" idx="13" hasCustomPrompt="1"/>
          </p:nvPr>
        </p:nvSpPr>
        <p:spPr/>
        <p:txBody>
          <a:bodyPr/>
          <a:lstStyle/>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56D4DE20-FFC0-462D-8C8F-E406E1517ED8}"/>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45484568"/>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3884BA-BB4D-45F4-8362-9636D8294BC5}"/>
              </a:ext>
            </a:extLst>
          </p:cNvPr>
          <p:cNvSpPr>
            <a:spLocks noGrp="1"/>
          </p:cNvSpPr>
          <p:nvPr>
            <p:ph type="title"/>
          </p:nvPr>
        </p:nvSpPr>
        <p:spPr>
          <a:xfrm>
            <a:off x="914399" y="292894"/>
            <a:ext cx="9216190" cy="914400"/>
          </a:xfrm>
          <a:prstGeom prst="rect">
            <a:avLst/>
          </a:prstGeom>
        </p:spPr>
        <p:txBody>
          <a:bodyPr vert="horz" lIns="0" tIns="0" rIns="0" bIns="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B58517DC-C3D3-4182-8E79-FBFE2ED7AA64}"/>
              </a:ext>
            </a:extLst>
          </p:cNvPr>
          <p:cNvSpPr>
            <a:spLocks noGrp="1"/>
          </p:cNvSpPr>
          <p:nvPr>
            <p:ph type="body" idx="1"/>
          </p:nvPr>
        </p:nvSpPr>
        <p:spPr>
          <a:xfrm>
            <a:off x="914400" y="1600200"/>
            <a:ext cx="10668000" cy="48005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C0D30-D75D-42C8-95C6-02F022B5C321}"/>
              </a:ext>
            </a:extLst>
          </p:cNvPr>
          <p:cNvSpPr>
            <a:spLocks noGrp="1"/>
          </p:cNvSpPr>
          <p:nvPr>
            <p:ph type="dt" sz="half" idx="2"/>
          </p:nvPr>
        </p:nvSpPr>
        <p:spPr>
          <a:xfrm>
            <a:off x="12331700" y="182246"/>
            <a:ext cx="1765300" cy="182880"/>
          </a:xfrm>
          <a:prstGeom prst="rect">
            <a:avLst/>
          </a:prstGeom>
        </p:spPr>
        <p:txBody>
          <a:bodyPr vert="horz" lIns="0" tIns="0" rIns="0" bIns="0" rtlCol="0" anchor="t" anchorCtr="0"/>
          <a:lstStyle>
            <a:lvl1pPr algn="l">
              <a:defRPr sz="1200">
                <a:solidFill>
                  <a:schemeClr val="tx1">
                    <a:tint val="75000"/>
                  </a:schemeClr>
                </a:solidFill>
              </a:defRPr>
            </a:lvl1pPr>
          </a:lstStyle>
          <a:p>
            <a:fld id="{A4EF5CD7-DBC5-4D7C-8AEB-98DA26DD4D68}" type="datetimeFigureOut">
              <a:rPr lang="en-US" smtClean="0"/>
              <a:t>6/3/22</a:t>
            </a:fld>
            <a:endParaRPr lang="en-US"/>
          </a:p>
        </p:txBody>
      </p:sp>
      <p:sp>
        <p:nvSpPr>
          <p:cNvPr id="5" name="Footer Placeholder 4">
            <a:extLst>
              <a:ext uri="{FF2B5EF4-FFF2-40B4-BE49-F238E27FC236}">
                <a16:creationId xmlns:a16="http://schemas.microsoft.com/office/drawing/2014/main" id="{050172DE-FE6D-4453-AC29-F689D2A1078C}"/>
              </a:ext>
            </a:extLst>
          </p:cNvPr>
          <p:cNvSpPr>
            <a:spLocks noGrp="1"/>
          </p:cNvSpPr>
          <p:nvPr>
            <p:ph type="ftr" sz="quarter" idx="3"/>
          </p:nvPr>
        </p:nvSpPr>
        <p:spPr>
          <a:xfrm>
            <a:off x="91440" y="91440"/>
            <a:ext cx="5038091" cy="184666"/>
          </a:xfrm>
          <a:prstGeom prst="rect">
            <a:avLst/>
          </a:prstGeom>
          <a:noFill/>
        </p:spPr>
        <p:txBody>
          <a:bodyPr vert="horz" lIns="0" tIns="0" rIns="0" bIns="0" rtlCol="0" anchor="t" anchorCtr="0">
            <a:noAutofit/>
          </a:bodyPr>
          <a:lstStyle>
            <a:lvl1pPr algn="l">
              <a:defRPr sz="900">
                <a:solidFill>
                  <a:schemeClr val="tx1"/>
                </a:solidFill>
                <a:latin typeface="+mj-lt"/>
              </a:defRPr>
            </a:lvl1pPr>
          </a:lstStyle>
          <a:p>
            <a:r>
              <a:rPr lang="en-US"/>
              <a:t>CUI//[Insert CUI Category(</a:t>
            </a:r>
            <a:r>
              <a:rPr lang="en-US" err="1"/>
              <a:t>ies</a:t>
            </a:r>
            <a:r>
              <a:rPr lang="en-US"/>
              <a:t>) in alphabetical order separated by single slashes]</a:t>
            </a:r>
          </a:p>
        </p:txBody>
      </p:sp>
      <p:sp>
        <p:nvSpPr>
          <p:cNvPr id="6" name="Slide Number Placeholder 5">
            <a:extLst>
              <a:ext uri="{FF2B5EF4-FFF2-40B4-BE49-F238E27FC236}">
                <a16:creationId xmlns:a16="http://schemas.microsoft.com/office/drawing/2014/main" id="{A3114985-6C12-44E6-9A0A-23219754BCD8}"/>
              </a:ext>
            </a:extLst>
          </p:cNvPr>
          <p:cNvSpPr>
            <a:spLocks noGrp="1"/>
          </p:cNvSpPr>
          <p:nvPr>
            <p:ph type="sldNum" sz="quarter" idx="4"/>
          </p:nvPr>
        </p:nvSpPr>
        <p:spPr>
          <a:xfrm>
            <a:off x="11686032" y="6510528"/>
            <a:ext cx="274320" cy="123111"/>
          </a:xfrm>
          <a:prstGeom prst="rect">
            <a:avLst/>
          </a:prstGeom>
        </p:spPr>
        <p:txBody>
          <a:bodyPr vert="horz" lIns="0" tIns="0" rIns="0" bIns="0" rtlCol="0" anchor="t" anchorCtr="0">
            <a:noAutofit/>
          </a:bodyPr>
          <a:lstStyle>
            <a:lvl1pPr algn="r">
              <a:defRPr sz="800">
                <a:solidFill>
                  <a:schemeClr val="tx1">
                    <a:tint val="75000"/>
                  </a:schemeClr>
                </a:solidFill>
              </a:defRPr>
            </a:lvl1pPr>
          </a:lstStyle>
          <a:p>
            <a:fld id="{0E588DAA-4848-48CA-9FC9-2BD67EAD2930}" type="slidenum">
              <a:rPr lang="en-US" smtClean="0"/>
              <a:pPr/>
              <a:t>‹#›</a:t>
            </a:fld>
            <a:endParaRPr lang="en-US"/>
          </a:p>
        </p:txBody>
      </p:sp>
      <p:pic>
        <p:nvPicPr>
          <p:cNvPr id="11" name="Graphic 10">
            <a:extLst>
              <a:ext uri="{FF2B5EF4-FFF2-40B4-BE49-F238E27FC236}">
                <a16:creationId xmlns:a16="http://schemas.microsoft.com/office/drawing/2014/main" id="{6EB1DE55-DD22-4CE0-B782-D239AB7DA7DB}"/>
              </a:ext>
            </a:extLst>
          </p:cNvPr>
          <p:cNvPicPr>
            <a:picLocks noChangeAspect="1"/>
          </p:cNvPicPr>
          <p:nvPr userDrawn="1"/>
        </p:nvPicPr>
        <p:blipFill rotWithShape="1">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l="7669" t="27692" r="7601" b="27692"/>
          <a:stretch/>
        </p:blipFill>
        <p:spPr>
          <a:xfrm>
            <a:off x="10330355" y="228600"/>
            <a:ext cx="1633045" cy="228600"/>
          </a:xfrm>
          <a:prstGeom prst="rect">
            <a:avLst/>
          </a:prstGeom>
        </p:spPr>
      </p:pic>
    </p:spTree>
    <p:extLst>
      <p:ext uri="{BB962C8B-B14F-4D97-AF65-F5344CB8AC3E}">
        <p14:creationId xmlns:p14="http://schemas.microsoft.com/office/powerpoint/2010/main" val="49095357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79" r:id="rId3"/>
    <p:sldLayoutId id="2147483681" r:id="rId4"/>
    <p:sldLayoutId id="2147483683" r:id="rId5"/>
    <p:sldLayoutId id="2147483663" r:id="rId6"/>
    <p:sldLayoutId id="2147483667" r:id="rId7"/>
    <p:sldLayoutId id="2147483682" r:id="rId8"/>
    <p:sldLayoutId id="2147483684" r:id="rId9"/>
    <p:sldLayoutId id="2147483685" r:id="rId10"/>
    <p:sldLayoutId id="2147483686" r:id="rId11"/>
    <p:sldLayoutId id="2147483687" r:id="rId12"/>
    <p:sldLayoutId id="2147483699" r:id="rId13"/>
    <p:sldLayoutId id="2147483688" r:id="rId14"/>
    <p:sldLayoutId id="2147483676" r:id="rId15"/>
    <p:sldLayoutId id="2147483677" r:id="rId16"/>
    <p:sldLayoutId id="2147483678" r:id="rId17"/>
    <p:sldLayoutId id="2147483689" r:id="rId18"/>
    <p:sldLayoutId id="2147483690" r:id="rId19"/>
    <p:sldLayoutId id="2147483691" r:id="rId20"/>
    <p:sldLayoutId id="2147483692" r:id="rId21"/>
    <p:sldLayoutId id="2147483693" r:id="rId22"/>
    <p:sldLayoutId id="2147483694" r:id="rId23"/>
    <p:sldLayoutId id="2147483665" r:id="rId24"/>
    <p:sldLayoutId id="2147483666" r:id="rId25"/>
    <p:sldLayoutId id="2147483670" r:id="rId26"/>
    <p:sldLayoutId id="2147483671" r:id="rId27"/>
    <p:sldLayoutId id="2147483695" r:id="rId28"/>
    <p:sldLayoutId id="2147483696" r:id="rId29"/>
    <p:sldLayoutId id="2147483697" r:id="rId30"/>
    <p:sldLayoutId id="2147483698" r:id="rId31"/>
    <p:sldLayoutId id="2147483669" r:id="rId32"/>
    <p:sldLayoutId id="2147483680" r:id="rId33"/>
    <p:sldLayoutId id="2147483672" r:id="rId34"/>
    <p:sldLayoutId id="2147483673" r:id="rId35"/>
    <p:sldLayoutId id="2147483700" r:id="rId36"/>
    <p:sldLayoutId id="2147483702" r:id="rId37"/>
  </p:sldLayoutIdLst>
  <p:txStyles>
    <p:titleStyle>
      <a:lvl1pPr algn="l" defTabSz="914400" rtl="0" eaLnBrk="1" latinLnBrk="0" hangingPunct="1">
        <a:lnSpc>
          <a:spcPct val="85000"/>
        </a:lnSpc>
        <a:spcBef>
          <a:spcPct val="0"/>
        </a:spcBef>
        <a:buNone/>
        <a:defRPr sz="3600" b="1" kern="1200" cap="all"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Clr>
          <a:schemeClr val="accent1"/>
        </a:buClr>
        <a:buFontTx/>
        <a:buNone/>
        <a:defRPr sz="2800" kern="1200" spc="-20" baseline="0">
          <a:solidFill>
            <a:schemeClr val="tx1"/>
          </a:solidFill>
          <a:latin typeface="+mn-lt"/>
          <a:ea typeface="+mn-ea"/>
          <a:cs typeface="+mn-cs"/>
        </a:defRPr>
      </a:lvl1pPr>
      <a:lvl2pPr marL="228600" indent="-2286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573088"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4pPr>
      <a:lvl5pPr marL="1258888"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2800" b="1" kern="1200" cap="all" baseline="0">
          <a:solidFill>
            <a:schemeClr val="accent1"/>
          </a:solidFill>
          <a:latin typeface="+mj-lt"/>
          <a:ea typeface="+mn-ea"/>
          <a:cs typeface="+mn-cs"/>
        </a:defRPr>
      </a:lvl6pPr>
      <a:lvl7pPr marL="0" indent="0" algn="l" defTabSz="914400" rtl="0" eaLnBrk="1" latinLnBrk="0" hangingPunct="1">
        <a:lnSpc>
          <a:spcPct val="90000"/>
        </a:lnSpc>
        <a:spcBef>
          <a:spcPts val="500"/>
        </a:spcBef>
        <a:buFontTx/>
        <a:buNone/>
        <a:defRPr sz="2400" b="1" kern="1200">
          <a:solidFill>
            <a:schemeClr val="accent6"/>
          </a:solidFill>
          <a:latin typeface="+mj-lt"/>
          <a:ea typeface="+mn-ea"/>
          <a:cs typeface="+mn-cs"/>
        </a:defRPr>
      </a:lvl7pPr>
      <a:lvl8pPr marL="401638" indent="-400050" algn="l" defTabSz="914400" rtl="0" eaLnBrk="1" latinLnBrk="0" hangingPunct="1">
        <a:lnSpc>
          <a:spcPct val="90000"/>
        </a:lnSpc>
        <a:spcBef>
          <a:spcPts val="1000"/>
        </a:spcBef>
        <a:buClr>
          <a:schemeClr val="accent2"/>
        </a:buClr>
        <a:buFont typeface="+mj-lt"/>
        <a:buAutoNum type="arabicPlain"/>
        <a:defRPr sz="2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5000"/>
        </a:lnSpc>
        <a:spcBef>
          <a:spcPts val="1200"/>
        </a:spcBef>
        <a:defRPr sz="2400" kern="1200">
          <a:solidFill>
            <a:schemeClr val="tx1"/>
          </a:solidFill>
          <a:latin typeface="+mj-lt"/>
          <a:ea typeface="+mn-ea"/>
          <a:cs typeface="+mn-cs"/>
        </a:defRPr>
      </a:lvl1pPr>
      <a:lvl2pPr marL="228600" indent="-228600" algn="l" defTabSz="914400" rtl="0" eaLnBrk="1" latinLnBrk="0" hangingPunct="1">
        <a:lnSpc>
          <a:spcPct val="95000"/>
        </a:lnSpc>
        <a:spcBef>
          <a:spcPts val="500"/>
        </a:spcBef>
        <a:buClr>
          <a:schemeClr val="accent1"/>
        </a:buClr>
        <a:buFont typeface="Arial" panose="020B0604020202020204" pitchFamily="34" charset="0"/>
        <a:buChar char="•"/>
        <a:defRPr sz="2800" kern="1200">
          <a:solidFill>
            <a:schemeClr val="tx1"/>
          </a:solidFill>
          <a:latin typeface="+mj-lt"/>
          <a:ea typeface="+mn-ea"/>
          <a:cs typeface="+mn-cs"/>
        </a:defRPr>
      </a:lvl2pPr>
      <a:lvl3pPr marL="0" indent="0" algn="l" defTabSz="914400" rtl="0" eaLnBrk="1" latinLnBrk="0" hangingPunct="1">
        <a:lnSpc>
          <a:spcPct val="90000"/>
        </a:lnSpc>
        <a:buFontTx/>
        <a:buNone/>
        <a:defRPr sz="2400" b="1" kern="1200" cap="all" baseline="0">
          <a:solidFill>
            <a:schemeClr val="accent4"/>
          </a:solidFill>
          <a:latin typeface="+mj-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pos="144" userDrawn="1">
          <p15:clr>
            <a:srgbClr val="F26B43"/>
          </p15:clr>
        </p15:guide>
        <p15:guide id="24" pos="288" userDrawn="1">
          <p15:clr>
            <a:srgbClr val="F26B43"/>
          </p15:clr>
        </p15:guide>
        <p15:guide id="25" pos="576" userDrawn="1">
          <p15:clr>
            <a:srgbClr val="686B43"/>
          </p15:clr>
        </p15:guide>
        <p15:guide id="26" pos="7296" userDrawn="1">
          <p15:clr>
            <a:srgbClr val="686B43"/>
          </p15:clr>
        </p15:guide>
        <p15:guide id="27" pos="7536" userDrawn="1">
          <p15:clr>
            <a:srgbClr val="F26B43"/>
          </p15:clr>
        </p15:guide>
        <p15:guide id="28" orient="horz" pos="144" userDrawn="1">
          <p15:clr>
            <a:srgbClr val="F26B43"/>
          </p15:clr>
        </p15:guide>
        <p15:guide id="29" orient="horz" pos="288" userDrawn="1">
          <p15:clr>
            <a:srgbClr val="F26B43"/>
          </p15:clr>
        </p15:guide>
        <p15:guide id="30" orient="horz" pos="720" userDrawn="1">
          <p15:clr>
            <a:srgbClr val="F26B43"/>
          </p15:clr>
        </p15:guide>
        <p15:guide id="31" orient="horz" pos="1008" userDrawn="1">
          <p15:clr>
            <a:srgbClr val="686B43"/>
          </p15:clr>
        </p15:guide>
        <p15:guide id="32" orient="horz" pos="4032" userDrawn="1">
          <p15:clr>
            <a:srgbClr val="686B43"/>
          </p15:clr>
        </p15:guide>
        <p15:guide id="33"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hyperlink" Target="mailto:FSAProductDesign@ed.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owning in data? How to use customer Experience Data to drive User Experience ">
            <a:extLst>
              <a:ext uri="{FF2B5EF4-FFF2-40B4-BE49-F238E27FC236}">
                <a16:creationId xmlns:a16="http://schemas.microsoft.com/office/drawing/2014/main" id="{52BE9E7D-009C-4D4D-A9F7-38FFA5D6A3BB}"/>
              </a:ext>
            </a:extLst>
          </p:cNvPr>
          <p:cNvSpPr>
            <a:spLocks noGrp="1"/>
          </p:cNvSpPr>
          <p:nvPr>
            <p:ph type="ctrTitle"/>
          </p:nvPr>
        </p:nvSpPr>
        <p:spPr>
          <a:xfrm>
            <a:off x="914400" y="1185297"/>
            <a:ext cx="10668000" cy="2454608"/>
          </a:xfrm>
        </p:spPr>
        <p:txBody>
          <a:bodyPr vert="horz" lIns="0" tIns="0" rIns="0" bIns="0" rtlCol="0" anchor="b" anchorCtr="0">
            <a:noAutofit/>
          </a:bodyPr>
          <a:lstStyle/>
          <a:p>
            <a:r>
              <a:rPr lang="en-US" dirty="0"/>
              <a:t>Drowning in data? How to use customer Experience Data to drive User Experience</a:t>
            </a:r>
            <a:r>
              <a:rPr lang="en-US" b="0" dirty="0"/>
              <a:t> </a:t>
            </a:r>
            <a:endParaRPr lang="en-US" sz="5400" dirty="0"/>
          </a:p>
        </p:txBody>
      </p:sp>
      <p:sp>
        <p:nvSpPr>
          <p:cNvPr id="3" name="Sean Cassidy and Jay Blumenthal&#10;Sean Cassidy and Jay Blumenthal&#10;">
            <a:extLst>
              <a:ext uri="{FF2B5EF4-FFF2-40B4-BE49-F238E27FC236}">
                <a16:creationId xmlns:a16="http://schemas.microsoft.com/office/drawing/2014/main" id="{F4356C14-7921-4275-B8BF-966E57A3CA68}"/>
              </a:ext>
            </a:extLst>
          </p:cNvPr>
          <p:cNvSpPr>
            <a:spLocks noGrp="1"/>
          </p:cNvSpPr>
          <p:nvPr>
            <p:ph type="subTitle" idx="1"/>
          </p:nvPr>
        </p:nvSpPr>
        <p:spPr>
          <a:xfrm>
            <a:off x="914400" y="3817089"/>
            <a:ext cx="10668000" cy="629143"/>
          </a:xfrm>
        </p:spPr>
        <p:txBody>
          <a:bodyPr vert="horz" lIns="0" tIns="0" rIns="0" bIns="0" rtlCol="0" anchor="t">
            <a:normAutofit/>
          </a:bodyPr>
          <a:lstStyle/>
          <a:p>
            <a:r>
              <a:rPr lang="en-US">
                <a:ea typeface="Cambria"/>
              </a:rPr>
              <a:t>Sean Cassidy and Jay Blumenthal</a:t>
            </a:r>
            <a:endParaRPr lang="en-US"/>
          </a:p>
        </p:txBody>
      </p:sp>
      <p:sp>
        <p:nvSpPr>
          <p:cNvPr id="13" name="June 7, 2022">
            <a:extLst>
              <a:ext uri="{FF2B5EF4-FFF2-40B4-BE49-F238E27FC236}">
                <a16:creationId xmlns:a16="http://schemas.microsoft.com/office/drawing/2014/main" id="{FF6665D9-D0CB-4C21-BC8D-7CF7998C5E55}"/>
              </a:ext>
            </a:extLst>
          </p:cNvPr>
          <p:cNvSpPr>
            <a:spLocks noGrp="1"/>
          </p:cNvSpPr>
          <p:nvPr>
            <p:ph type="dt" sz="half" idx="10"/>
          </p:nvPr>
        </p:nvSpPr>
        <p:spPr/>
        <p:txBody>
          <a:bodyPr/>
          <a:lstStyle/>
          <a:p>
            <a:r>
              <a:rPr lang="en-US"/>
              <a:t>June 7, 2022</a:t>
            </a:r>
          </a:p>
        </p:txBody>
      </p:sp>
    </p:spTree>
    <p:extLst>
      <p:ext uri="{BB962C8B-B14F-4D97-AF65-F5344CB8AC3E}">
        <p14:creationId xmlns:p14="http://schemas.microsoft.com/office/powerpoint/2010/main" val="2972048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e Output">
            <a:extLst>
              <a:ext uri="{FF2B5EF4-FFF2-40B4-BE49-F238E27FC236}">
                <a16:creationId xmlns:a16="http://schemas.microsoft.com/office/drawing/2014/main" id="{C9965083-7060-A1F2-919B-8857F9107FD2}"/>
              </a:ext>
            </a:extLst>
          </p:cNvPr>
          <p:cNvSpPr>
            <a:spLocks noGrp="1"/>
          </p:cNvSpPr>
          <p:nvPr>
            <p:ph type="title"/>
          </p:nvPr>
        </p:nvSpPr>
        <p:spPr/>
        <p:txBody>
          <a:bodyPr>
            <a:normAutofit/>
          </a:bodyPr>
          <a:lstStyle/>
          <a:p>
            <a:r>
              <a:rPr lang="en-US"/>
              <a:t>The Output</a:t>
            </a:r>
          </a:p>
        </p:txBody>
      </p:sp>
      <p:pic>
        <p:nvPicPr>
          <p:cNvPr id="8" name="Report Cover" descr="Cover photo of an illustration -- FSA research report on the FAFSA Experience.">
            <a:extLst>
              <a:ext uri="{FF2B5EF4-FFF2-40B4-BE49-F238E27FC236}">
                <a16:creationId xmlns:a16="http://schemas.microsoft.com/office/drawing/2014/main" id="{573E51AF-0FFF-788A-6AC9-D750A41DCD39}"/>
              </a:ext>
            </a:extLst>
          </p:cNvPr>
          <p:cNvPicPr>
            <a:picLocks noChangeAspect="1"/>
          </p:cNvPicPr>
          <p:nvPr/>
        </p:nvPicPr>
        <p:blipFill>
          <a:blip r:embed="rId3"/>
          <a:stretch>
            <a:fillRect/>
          </a:stretch>
        </p:blipFill>
        <p:spPr>
          <a:xfrm>
            <a:off x="2567286" y="1631706"/>
            <a:ext cx="3649964" cy="4746752"/>
          </a:xfrm>
          <a:prstGeom prst="rect">
            <a:avLst/>
          </a:prstGeom>
          <a:ln>
            <a:noFill/>
          </a:ln>
          <a:effectLst>
            <a:outerShdw blurRad="292100" dist="139700" dir="2700000" algn="tl" rotWithShape="0">
              <a:srgbClr val="333333">
                <a:alpha val="22000"/>
              </a:srgbClr>
            </a:outerShdw>
          </a:effectLst>
        </p:spPr>
      </p:pic>
      <p:pic>
        <p:nvPicPr>
          <p:cNvPr id="9" name="Image of an internal report page" descr="Visual example of of the FSA research report on the FAFSA form: Understanding Aid - Finding &quot;Many students and parents misunderstand the purpose of the FAFSA form.&quot;">
            <a:extLst>
              <a:ext uri="{FF2B5EF4-FFF2-40B4-BE49-F238E27FC236}">
                <a16:creationId xmlns:a16="http://schemas.microsoft.com/office/drawing/2014/main" id="{3D27CD1A-EA91-47DE-4ADE-EBCC103D53EE}"/>
              </a:ext>
            </a:extLst>
          </p:cNvPr>
          <p:cNvPicPr>
            <a:picLocks noChangeAspect="1"/>
          </p:cNvPicPr>
          <p:nvPr/>
        </p:nvPicPr>
        <p:blipFill>
          <a:blip r:embed="rId4"/>
          <a:stretch>
            <a:fillRect/>
          </a:stretch>
        </p:blipFill>
        <p:spPr>
          <a:xfrm>
            <a:off x="5522494" y="1060643"/>
            <a:ext cx="3639376" cy="4746752"/>
          </a:xfrm>
          <a:prstGeom prst="rect">
            <a:avLst/>
          </a:prstGeom>
          <a:ln>
            <a:noFill/>
          </a:ln>
          <a:effectLst>
            <a:outerShdw blurRad="292100" dist="139700" dir="2700000" algn="tl" rotWithShape="0">
              <a:srgbClr val="333333">
                <a:alpha val="22000"/>
              </a:srgbClr>
            </a:outerShdw>
          </a:effectLst>
        </p:spPr>
      </p:pic>
      <p:sp>
        <p:nvSpPr>
          <p:cNvPr id="7" name="Research Output for Q1: 25+ page report on the pre, during, and post experiences &#10;of students and parents applying for financial aid.&#10;">
            <a:extLst>
              <a:ext uri="{FF2B5EF4-FFF2-40B4-BE49-F238E27FC236}">
                <a16:creationId xmlns:a16="http://schemas.microsoft.com/office/drawing/2014/main" id="{E1AE1041-21FC-DF54-DDFB-086AE9829BD6}"/>
              </a:ext>
            </a:extLst>
          </p:cNvPr>
          <p:cNvSpPr txBox="1"/>
          <p:nvPr/>
        </p:nvSpPr>
        <p:spPr>
          <a:xfrm>
            <a:off x="6490092" y="5997547"/>
            <a:ext cx="5466176" cy="422808"/>
          </a:xfrm>
          <a:prstGeom prst="rect">
            <a:avLst/>
          </a:prstGeom>
          <a:noFill/>
        </p:spPr>
        <p:txBody>
          <a:bodyPr wrap="none" lIns="0" tIns="0" rIns="0" bIns="0" rtlCol="0">
            <a:spAutoFit/>
          </a:bodyPr>
          <a:lstStyle/>
          <a:p>
            <a:pPr>
              <a:lnSpc>
                <a:spcPct val="120000"/>
              </a:lnSpc>
            </a:pPr>
            <a:r>
              <a:rPr lang="en-US" sz="1200" b="1" dirty="0"/>
              <a:t>Research Output for Q1</a:t>
            </a:r>
            <a:r>
              <a:rPr lang="en-US" sz="1200" dirty="0"/>
              <a:t>: 25+ page report on the pre, during, and post experiences </a:t>
            </a:r>
          </a:p>
          <a:p>
            <a:pPr>
              <a:lnSpc>
                <a:spcPct val="120000"/>
              </a:lnSpc>
            </a:pPr>
            <a:r>
              <a:rPr lang="en-US" sz="1200" dirty="0"/>
              <a:t>of students and parents applying for financial aid.</a:t>
            </a:r>
          </a:p>
        </p:txBody>
      </p:sp>
      <p:sp>
        <p:nvSpPr>
          <p:cNvPr id="3" name="Slide number 10">
            <a:extLst>
              <a:ext uri="{FF2B5EF4-FFF2-40B4-BE49-F238E27FC236}">
                <a16:creationId xmlns:a16="http://schemas.microsoft.com/office/drawing/2014/main" id="{923ABDDF-6A3A-DE02-7480-6D0FF8A98489}"/>
              </a:ext>
            </a:extLst>
          </p:cNvPr>
          <p:cNvSpPr>
            <a:spLocks noGrp="1"/>
          </p:cNvSpPr>
          <p:nvPr>
            <p:ph type="sldNum" sz="quarter" idx="12"/>
          </p:nvPr>
        </p:nvSpPr>
        <p:spPr/>
        <p:txBody>
          <a:bodyPr/>
          <a:lstStyle/>
          <a:p>
            <a:fld id="{0E588DAA-4848-48CA-9FC9-2BD67EAD2930}" type="slidenum">
              <a:rPr lang="en-US" smtClean="0"/>
              <a:pPr/>
              <a:t>10</a:t>
            </a:fld>
            <a:endParaRPr lang="en-US"/>
          </a:p>
        </p:txBody>
      </p:sp>
    </p:spTree>
    <p:extLst>
      <p:ext uri="{BB962C8B-B14F-4D97-AF65-F5344CB8AC3E}">
        <p14:creationId xmlns:p14="http://schemas.microsoft.com/office/powerpoint/2010/main" val="308468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utting this all Together: Research in Action">
            <a:extLst>
              <a:ext uri="{FF2B5EF4-FFF2-40B4-BE49-F238E27FC236}">
                <a16:creationId xmlns:a16="http://schemas.microsoft.com/office/drawing/2014/main" id="{C9965083-7060-A1F2-919B-8857F9107FD2}"/>
              </a:ext>
            </a:extLst>
          </p:cNvPr>
          <p:cNvSpPr>
            <a:spLocks noGrp="1"/>
          </p:cNvSpPr>
          <p:nvPr>
            <p:ph type="title"/>
          </p:nvPr>
        </p:nvSpPr>
        <p:spPr/>
        <p:txBody>
          <a:bodyPr>
            <a:normAutofit fontScale="90000"/>
          </a:bodyPr>
          <a:lstStyle/>
          <a:p>
            <a:r>
              <a:rPr lang="en-US"/>
              <a:t>Putting this all Together: Research in Action</a:t>
            </a:r>
          </a:p>
        </p:txBody>
      </p:sp>
      <p:pic>
        <p:nvPicPr>
          <p:cNvPr id="18" name="Book image" descr="Book icon">
            <a:extLst>
              <a:ext uri="{FF2B5EF4-FFF2-40B4-BE49-F238E27FC236}">
                <a16:creationId xmlns:a16="http://schemas.microsoft.com/office/drawing/2014/main" id="{B4E242BF-4C87-66BD-2D6A-518C0193A7B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488" y="1851397"/>
            <a:ext cx="667512" cy="667512"/>
          </a:xfrm>
          <a:prstGeom prst="rect">
            <a:avLst/>
          </a:prstGeom>
        </p:spPr>
      </p:pic>
      <p:sp>
        <p:nvSpPr>
          <p:cNvPr id="8" name="Do a customer data audit: write out all the sources of data you may be able to get a hold of and start to develop relationships with those data owners.&#10;">
            <a:extLst>
              <a:ext uri="{FF2B5EF4-FFF2-40B4-BE49-F238E27FC236}">
                <a16:creationId xmlns:a16="http://schemas.microsoft.com/office/drawing/2014/main" id="{7B2878C5-5343-F983-9CCC-BC5806F41E43}"/>
              </a:ext>
            </a:extLst>
          </p:cNvPr>
          <p:cNvSpPr txBox="1"/>
          <p:nvPr/>
        </p:nvSpPr>
        <p:spPr>
          <a:xfrm>
            <a:off x="1508546" y="1872578"/>
            <a:ext cx="9962708" cy="646331"/>
          </a:xfrm>
          <a:prstGeom prst="rect">
            <a:avLst/>
          </a:prstGeom>
          <a:noFill/>
        </p:spPr>
        <p:txBody>
          <a:bodyPr wrap="square">
            <a:spAutoFit/>
          </a:bodyPr>
          <a:lstStyle/>
          <a:p>
            <a:pPr lvl="0"/>
            <a:r>
              <a:rPr lang="en-US" dirty="0"/>
              <a:t>Do a customer data audit: write out all the sources of data you may be able to get a hold of and start to develop relationships with those data owners.</a:t>
            </a:r>
          </a:p>
        </p:txBody>
      </p:sp>
      <p:pic>
        <p:nvPicPr>
          <p:cNvPr id="19" name="Delivery Man image" descr="Icon of a delivery man">
            <a:extLst>
              <a:ext uri="{FF2B5EF4-FFF2-40B4-BE49-F238E27FC236}">
                <a16:creationId xmlns:a16="http://schemas.microsoft.com/office/drawing/2014/main" id="{7E4CAF2E-4C17-A7F9-4ED9-2D02071CBCA0}"/>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6900" y="2706707"/>
            <a:ext cx="492687" cy="667512"/>
          </a:xfrm>
          <a:prstGeom prst="rect">
            <a:avLst/>
          </a:prstGeom>
        </p:spPr>
      </p:pic>
      <p:sp>
        <p:nvSpPr>
          <p:cNvPr id="9" name="This takes time and you can’t deliver the moon in 4 weeks. Give yourself the appropriate timelines.&#10;">
            <a:extLst>
              <a:ext uri="{FF2B5EF4-FFF2-40B4-BE49-F238E27FC236}">
                <a16:creationId xmlns:a16="http://schemas.microsoft.com/office/drawing/2014/main" id="{BB9B4207-F2AC-22AA-C6F0-7A1DBD6E2EB7}"/>
              </a:ext>
            </a:extLst>
          </p:cNvPr>
          <p:cNvSpPr txBox="1"/>
          <p:nvPr/>
        </p:nvSpPr>
        <p:spPr>
          <a:xfrm>
            <a:off x="1508547" y="2792870"/>
            <a:ext cx="9962707" cy="369332"/>
          </a:xfrm>
          <a:prstGeom prst="rect">
            <a:avLst/>
          </a:prstGeom>
          <a:noFill/>
        </p:spPr>
        <p:txBody>
          <a:bodyPr wrap="square">
            <a:spAutoFit/>
          </a:bodyPr>
          <a:lstStyle/>
          <a:p>
            <a:pPr lvl="0"/>
            <a:r>
              <a:rPr lang="en-US" dirty="0"/>
              <a:t>This takes time and you can’t deliver the moon in 4 weeks. Give yourself the appropriate timelines.</a:t>
            </a:r>
          </a:p>
        </p:txBody>
      </p:sp>
      <p:pic>
        <p:nvPicPr>
          <p:cNvPr id="20" name="Two hands shaking image" descr="Icon of two hands shaking">
            <a:extLst>
              <a:ext uri="{FF2B5EF4-FFF2-40B4-BE49-F238E27FC236}">
                <a16:creationId xmlns:a16="http://schemas.microsoft.com/office/drawing/2014/main" id="{F9696F9B-9191-1485-7CE2-3883FA292887}"/>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31543" y="3627180"/>
            <a:ext cx="834470" cy="510900"/>
          </a:xfrm>
          <a:prstGeom prst="rect">
            <a:avLst/>
          </a:prstGeom>
        </p:spPr>
      </p:pic>
      <p:sp>
        <p:nvSpPr>
          <p:cNvPr id="11" name="Understand the business: partner with a program owner/manager to answer all your questions. &#10;">
            <a:extLst>
              <a:ext uri="{FF2B5EF4-FFF2-40B4-BE49-F238E27FC236}">
                <a16:creationId xmlns:a16="http://schemas.microsoft.com/office/drawing/2014/main" id="{2C6F326C-D258-A8CF-9734-81D5A4537452}"/>
              </a:ext>
            </a:extLst>
          </p:cNvPr>
          <p:cNvSpPr txBox="1"/>
          <p:nvPr/>
        </p:nvSpPr>
        <p:spPr>
          <a:xfrm>
            <a:off x="1508544" y="3636585"/>
            <a:ext cx="9771323" cy="369332"/>
          </a:xfrm>
          <a:prstGeom prst="rect">
            <a:avLst/>
          </a:prstGeom>
          <a:noFill/>
        </p:spPr>
        <p:txBody>
          <a:bodyPr wrap="square">
            <a:spAutoFit/>
          </a:bodyPr>
          <a:lstStyle/>
          <a:p>
            <a:pPr lvl="0"/>
            <a:r>
              <a:rPr lang="en-US" dirty="0"/>
              <a:t>Understand the business: partner with a program owner/manager to answer all your questions. </a:t>
            </a:r>
          </a:p>
        </p:txBody>
      </p:sp>
      <p:pic>
        <p:nvPicPr>
          <p:cNvPr id="22" name="Slide bar image" descr="Icon of calculations">
            <a:extLst>
              <a:ext uri="{FF2B5EF4-FFF2-40B4-BE49-F238E27FC236}">
                <a16:creationId xmlns:a16="http://schemas.microsoft.com/office/drawing/2014/main" id="{D69EE1CE-05C5-F6C2-B4E4-B4D17AAAF499}"/>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9488" y="4417249"/>
            <a:ext cx="683911" cy="600507"/>
          </a:xfrm>
          <a:prstGeom prst="rect">
            <a:avLst/>
          </a:prstGeom>
        </p:spPr>
      </p:pic>
      <p:sp>
        <p:nvSpPr>
          <p:cNvPr id="13" name=" Do your analysis and synthesis in the open. Invite stakeholders in and make them feel part of the process. &#10;">
            <a:extLst>
              <a:ext uri="{FF2B5EF4-FFF2-40B4-BE49-F238E27FC236}">
                <a16:creationId xmlns:a16="http://schemas.microsoft.com/office/drawing/2014/main" id="{CFDB526B-E890-85B7-4514-4CD0E2F1B88A}"/>
              </a:ext>
            </a:extLst>
          </p:cNvPr>
          <p:cNvSpPr txBox="1"/>
          <p:nvPr/>
        </p:nvSpPr>
        <p:spPr>
          <a:xfrm>
            <a:off x="1508544" y="4496440"/>
            <a:ext cx="10451808" cy="369332"/>
          </a:xfrm>
          <a:prstGeom prst="rect">
            <a:avLst/>
          </a:prstGeom>
          <a:noFill/>
        </p:spPr>
        <p:txBody>
          <a:bodyPr wrap="square">
            <a:spAutoFit/>
          </a:bodyPr>
          <a:lstStyle/>
          <a:p>
            <a:pPr lvl="0"/>
            <a:r>
              <a:rPr lang="en-US" dirty="0"/>
              <a:t> Do your analysis and synthesis in the open. Invite stakeholders in and make them feel part of the process. </a:t>
            </a:r>
          </a:p>
        </p:txBody>
      </p:sp>
      <p:pic>
        <p:nvPicPr>
          <p:cNvPr id="23" name="Conversation box image" descr="Icon of conversation bubble">
            <a:extLst>
              <a:ext uri="{FF2B5EF4-FFF2-40B4-BE49-F238E27FC236}">
                <a16:creationId xmlns:a16="http://schemas.microsoft.com/office/drawing/2014/main" id="{0D32F2C6-65C5-3E86-D6BE-1397276A3D56}"/>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7211" y="5317783"/>
            <a:ext cx="600507" cy="600507"/>
          </a:xfrm>
          <a:prstGeom prst="rect">
            <a:avLst/>
          </a:prstGeom>
        </p:spPr>
      </p:pic>
      <p:sp>
        <p:nvSpPr>
          <p:cNvPr id="17" name="Determine your audience’s needs and cater your deliverable toward them. Work with UX designers to develop recommendations that are actionable and human-centered.&#10;">
            <a:extLst>
              <a:ext uri="{FF2B5EF4-FFF2-40B4-BE49-F238E27FC236}">
                <a16:creationId xmlns:a16="http://schemas.microsoft.com/office/drawing/2014/main" id="{5454ED8B-2656-8188-40FA-7324570858AE}"/>
              </a:ext>
            </a:extLst>
          </p:cNvPr>
          <p:cNvSpPr txBox="1"/>
          <p:nvPr/>
        </p:nvSpPr>
        <p:spPr>
          <a:xfrm>
            <a:off x="1508544" y="5271959"/>
            <a:ext cx="9771322" cy="646331"/>
          </a:xfrm>
          <a:prstGeom prst="rect">
            <a:avLst/>
          </a:prstGeom>
          <a:noFill/>
        </p:spPr>
        <p:txBody>
          <a:bodyPr wrap="square">
            <a:spAutoFit/>
          </a:bodyPr>
          <a:lstStyle/>
          <a:p>
            <a:pPr lvl="0"/>
            <a:r>
              <a:rPr lang="en-US" dirty="0"/>
              <a:t>Determine your audience’s needs and cater your deliverable toward them. Work with UX designers to develop recommendations that are actionable and human-centered.</a:t>
            </a:r>
          </a:p>
        </p:txBody>
      </p:sp>
      <p:sp>
        <p:nvSpPr>
          <p:cNvPr id="3" name="Slide number 11">
            <a:extLst>
              <a:ext uri="{FF2B5EF4-FFF2-40B4-BE49-F238E27FC236}">
                <a16:creationId xmlns:a16="http://schemas.microsoft.com/office/drawing/2014/main" id="{923ABDDF-6A3A-DE02-7480-6D0FF8A98489}"/>
              </a:ext>
            </a:extLst>
          </p:cNvPr>
          <p:cNvSpPr>
            <a:spLocks noGrp="1"/>
          </p:cNvSpPr>
          <p:nvPr>
            <p:ph type="sldNum" sz="quarter" idx="12"/>
          </p:nvPr>
        </p:nvSpPr>
        <p:spPr/>
        <p:txBody>
          <a:bodyPr/>
          <a:lstStyle/>
          <a:p>
            <a:fld id="{0E588DAA-4848-48CA-9FC9-2BD67EAD2930}" type="slidenum">
              <a:rPr lang="en-US" smtClean="0"/>
              <a:pPr/>
              <a:t>11</a:t>
            </a:fld>
            <a:endParaRPr lang="en-US"/>
          </a:p>
        </p:txBody>
      </p:sp>
    </p:spTree>
    <p:extLst>
      <p:ext uri="{BB962C8B-B14F-4D97-AF65-F5344CB8AC3E}">
        <p14:creationId xmlns:p14="http://schemas.microsoft.com/office/powerpoint/2010/main" val="114414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ank You!">
            <a:extLst>
              <a:ext uri="{FF2B5EF4-FFF2-40B4-BE49-F238E27FC236}">
                <a16:creationId xmlns:a16="http://schemas.microsoft.com/office/drawing/2014/main" id="{213875DB-8567-43B7-8BA3-60FFF555A0F6}"/>
              </a:ext>
            </a:extLst>
          </p:cNvPr>
          <p:cNvSpPr>
            <a:spLocks noGrp="1"/>
          </p:cNvSpPr>
          <p:nvPr>
            <p:ph type="title"/>
          </p:nvPr>
        </p:nvSpPr>
        <p:spPr>
          <a:xfrm>
            <a:off x="912571" y="349506"/>
            <a:ext cx="8166342" cy="745647"/>
          </a:xfrm>
        </p:spPr>
        <p:txBody>
          <a:bodyPr/>
          <a:lstStyle/>
          <a:p>
            <a:r>
              <a:rPr lang="en-US" sz="3600"/>
              <a:t>Thank </a:t>
            </a:r>
            <a:r>
              <a:rPr lang="en-US" sz="3600" err="1"/>
              <a:t>yoU</a:t>
            </a:r>
            <a:r>
              <a:rPr lang="en-US" sz="3600"/>
              <a:t>!</a:t>
            </a:r>
          </a:p>
        </p:txBody>
      </p:sp>
      <p:sp>
        <p:nvSpPr>
          <p:cNvPr id="10" name="Decorative box" descr="Picture of a cardboard box with an orange box inside it. Coming out of the orange box are 3 icons, arranged in a circle. One has a document, one has a checklist, one has a blank computer screen. There are green plants growing out of the cardboard box.">
            <a:extLst>
              <a:ext uri="{FF2B5EF4-FFF2-40B4-BE49-F238E27FC236}">
                <a16:creationId xmlns:a16="http://schemas.microsoft.com/office/drawing/2014/main" id="{F30552F5-F7B2-DE47-93D2-C81E6B61E19D}"/>
              </a:ext>
              <a:ext uri="{C183D7F6-B498-43B3-948B-1728B52AA6E4}">
                <adec:decorative xmlns:adec="http://schemas.microsoft.com/office/drawing/2017/decorative" val="0"/>
              </a:ext>
            </a:extLst>
          </p:cNvPr>
          <p:cNvSpPr/>
          <p:nvPr/>
        </p:nvSpPr>
        <p:spPr>
          <a:xfrm>
            <a:off x="0" y="0"/>
            <a:ext cx="2607276"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ecorative Picture">
            <a:extLst>
              <a:ext uri="{FF2B5EF4-FFF2-40B4-BE49-F238E27FC236}">
                <a16:creationId xmlns:a16="http://schemas.microsoft.com/office/drawing/2014/main" id="{14D920FF-D74B-B343-AB91-DD48DB5EA51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5289" y="0"/>
            <a:ext cx="12187531" cy="6858000"/>
          </a:xfrm>
          <a:prstGeom prst="rect">
            <a:avLst/>
          </a:prstGeom>
        </p:spPr>
      </p:pic>
      <p:sp>
        <p:nvSpPr>
          <p:cNvPr id="7" name="Send us a note, a tip, or request at FSAProductDesign@ed.gov&#10;">
            <a:extLst>
              <a:ext uri="{FF2B5EF4-FFF2-40B4-BE49-F238E27FC236}">
                <a16:creationId xmlns:a16="http://schemas.microsoft.com/office/drawing/2014/main" id="{1B8EDE0A-95D2-4F5F-A55C-08D280EF5B21}"/>
              </a:ext>
            </a:extLst>
          </p:cNvPr>
          <p:cNvSpPr txBox="1">
            <a:spLocks/>
          </p:cNvSpPr>
          <p:nvPr/>
        </p:nvSpPr>
        <p:spPr>
          <a:xfrm>
            <a:off x="1000280" y="3141238"/>
            <a:ext cx="3701817" cy="936491"/>
          </a:xfrm>
          <a:prstGeom prst="rect">
            <a:avLst/>
          </a:prstGeom>
        </p:spPr>
        <p:txBody>
          <a:bodyPr vert="horz" lIns="0" tIns="45720" rIns="91440" bIns="45720" rtlCol="0" anchor="t">
            <a:noAutofit/>
          </a:bodyPr>
          <a:lst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t>Send us a </a:t>
            </a:r>
            <a:r>
              <a:rPr lang="en-US" b="1"/>
              <a:t>note</a:t>
            </a:r>
            <a:r>
              <a:rPr lang="en-US"/>
              <a:t>, a </a:t>
            </a:r>
            <a:r>
              <a:rPr lang="en-US" b="1"/>
              <a:t>tip</a:t>
            </a:r>
            <a:r>
              <a:rPr lang="en-US"/>
              <a:t>, or </a:t>
            </a:r>
            <a:r>
              <a:rPr lang="en-US" b="1"/>
              <a:t>request</a:t>
            </a:r>
            <a:r>
              <a:rPr lang="en-US"/>
              <a:t> at </a:t>
            </a:r>
            <a:r>
              <a:rPr lang="en-US">
                <a:hlinkClick r:id="rId4"/>
              </a:rPr>
              <a:t>FSAProductDesign@ed.gov</a:t>
            </a:r>
            <a:endParaRPr lang="en-US"/>
          </a:p>
        </p:txBody>
      </p:sp>
      <p:sp>
        <p:nvSpPr>
          <p:cNvPr id="2" name="Slide number 12">
            <a:extLst>
              <a:ext uri="{FF2B5EF4-FFF2-40B4-BE49-F238E27FC236}">
                <a16:creationId xmlns:a16="http://schemas.microsoft.com/office/drawing/2014/main" id="{DA03E70E-9E18-DF49-94BD-24BD3D03D2D5}"/>
              </a:ext>
            </a:extLst>
          </p:cNvPr>
          <p:cNvSpPr>
            <a:spLocks noGrp="1"/>
          </p:cNvSpPr>
          <p:nvPr>
            <p:ph type="sldNum" sz="quarter" idx="10"/>
          </p:nvPr>
        </p:nvSpPr>
        <p:spPr/>
        <p:txBody>
          <a:bodyPr/>
          <a:lstStyle/>
          <a:p>
            <a:fld id="{234755BD-B4AC-9044-BCE4-27904766F8BB}" type="slidenum">
              <a:rPr lang="en-US" smtClean="0"/>
              <a:pPr/>
              <a:t>12</a:t>
            </a:fld>
            <a:endParaRPr lang="en-US"/>
          </a:p>
        </p:txBody>
      </p:sp>
    </p:spTree>
    <p:extLst>
      <p:ext uri="{BB962C8B-B14F-4D97-AF65-F5344CB8AC3E}">
        <p14:creationId xmlns:p14="http://schemas.microsoft.com/office/powerpoint/2010/main" val="3510223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llo">
            <a:extLst>
              <a:ext uri="{FF2B5EF4-FFF2-40B4-BE49-F238E27FC236}">
                <a16:creationId xmlns:a16="http://schemas.microsoft.com/office/drawing/2014/main" id="{C9965083-7060-A1F2-919B-8857F9107FD2}"/>
              </a:ext>
            </a:extLst>
          </p:cNvPr>
          <p:cNvSpPr>
            <a:spLocks noGrp="1"/>
          </p:cNvSpPr>
          <p:nvPr>
            <p:ph type="title"/>
          </p:nvPr>
        </p:nvSpPr>
        <p:spPr/>
        <p:txBody>
          <a:bodyPr/>
          <a:lstStyle/>
          <a:p>
            <a:r>
              <a:rPr lang="en-US"/>
              <a:t>Hello!</a:t>
            </a:r>
          </a:p>
        </p:txBody>
      </p:sp>
      <p:pic>
        <p:nvPicPr>
          <p:cNvPr id="5" name="Picture of Sean Cassidy" descr="Photo of Sean Cassidy wearing a tie standing behind mountains in Virginia. Sean has medium long brown hair and a beard.">
            <a:extLst>
              <a:ext uri="{FF2B5EF4-FFF2-40B4-BE49-F238E27FC236}">
                <a16:creationId xmlns:a16="http://schemas.microsoft.com/office/drawing/2014/main" id="{10412204-EBB1-903D-E043-871AD6341497}"/>
              </a:ext>
            </a:extLst>
          </p:cNvPr>
          <p:cNvPicPr>
            <a:picLocks noChangeAspect="1"/>
          </p:cNvPicPr>
          <p:nvPr/>
        </p:nvPicPr>
        <p:blipFill rotWithShape="1">
          <a:blip r:embed="rId3">
            <a:extLst>
              <a:ext uri="{28A0092B-C50C-407E-A947-70E740481C1C}">
                <a14:useLocalDpi xmlns:a14="http://schemas.microsoft.com/office/drawing/2010/main" val="0"/>
              </a:ext>
            </a:extLst>
          </a:blip>
          <a:srcRect l="15681" t="1262" r="-452" b="21600"/>
          <a:stretch/>
        </p:blipFill>
        <p:spPr>
          <a:xfrm>
            <a:off x="2330498" y="2193986"/>
            <a:ext cx="2455233" cy="2979313"/>
          </a:xfrm>
          <a:prstGeom prst="rect">
            <a:avLst/>
          </a:prstGeom>
        </p:spPr>
      </p:pic>
      <p:sp>
        <p:nvSpPr>
          <p:cNvPr id="17" name="Sean Cassidy">
            <a:extLst>
              <a:ext uri="{FF2B5EF4-FFF2-40B4-BE49-F238E27FC236}">
                <a16:creationId xmlns:a16="http://schemas.microsoft.com/office/drawing/2014/main" id="{CB03AB61-0E4E-800C-2715-8F7E507A10E3}"/>
              </a:ext>
            </a:extLst>
          </p:cNvPr>
          <p:cNvSpPr txBox="1"/>
          <p:nvPr/>
        </p:nvSpPr>
        <p:spPr>
          <a:xfrm>
            <a:off x="2812131" y="5534981"/>
            <a:ext cx="1263359" cy="301749"/>
          </a:xfrm>
          <a:prstGeom prst="rect">
            <a:avLst/>
          </a:prstGeom>
          <a:noFill/>
        </p:spPr>
        <p:txBody>
          <a:bodyPr wrap="none" lIns="0" tIns="0" rIns="0" bIns="0" rtlCol="0">
            <a:spAutoFit/>
          </a:bodyPr>
          <a:lstStyle/>
          <a:p>
            <a:pPr algn="l">
              <a:lnSpc>
                <a:spcPct val="120000"/>
              </a:lnSpc>
              <a:spcBef>
                <a:spcPts val="900"/>
              </a:spcBef>
            </a:pPr>
            <a:r>
              <a:rPr lang="en-US"/>
              <a:t>Sean Cassidy</a:t>
            </a:r>
          </a:p>
        </p:txBody>
      </p:sp>
      <p:pic>
        <p:nvPicPr>
          <p:cNvPr id="12" name="Picture of Jay Blumenthal" descr="Photo of Jay Blumenthal, wearing a white t-shirt with a stack of records on the front. Jay is standing inform of a red background. He has a beard and is bald.&#10;">
            <a:extLst>
              <a:ext uri="{FF2B5EF4-FFF2-40B4-BE49-F238E27FC236}">
                <a16:creationId xmlns:a16="http://schemas.microsoft.com/office/drawing/2014/main" id="{9B64A9D7-DCFC-7BBB-4D69-BC740DAF2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92798" y="2566400"/>
            <a:ext cx="2979313" cy="2234485"/>
          </a:xfrm>
          <a:prstGeom prst="rect">
            <a:avLst/>
          </a:prstGeom>
        </p:spPr>
      </p:pic>
      <p:sp>
        <p:nvSpPr>
          <p:cNvPr id="13" name="Jay Blumenthal">
            <a:extLst>
              <a:ext uri="{FF2B5EF4-FFF2-40B4-BE49-F238E27FC236}">
                <a16:creationId xmlns:a16="http://schemas.microsoft.com/office/drawing/2014/main" id="{43DFC146-21E3-60D9-367B-21D85FCD524E}"/>
              </a:ext>
            </a:extLst>
          </p:cNvPr>
          <p:cNvSpPr txBox="1"/>
          <p:nvPr/>
        </p:nvSpPr>
        <p:spPr>
          <a:xfrm>
            <a:off x="8136897" y="5534981"/>
            <a:ext cx="1491114" cy="301749"/>
          </a:xfrm>
          <a:prstGeom prst="rect">
            <a:avLst/>
          </a:prstGeom>
          <a:noFill/>
        </p:spPr>
        <p:txBody>
          <a:bodyPr wrap="none" lIns="0" tIns="0" rIns="0" bIns="0" rtlCol="0">
            <a:spAutoFit/>
          </a:bodyPr>
          <a:lstStyle/>
          <a:p>
            <a:pPr algn="l">
              <a:lnSpc>
                <a:spcPct val="120000"/>
              </a:lnSpc>
              <a:spcBef>
                <a:spcPts val="900"/>
              </a:spcBef>
            </a:pPr>
            <a:r>
              <a:rPr lang="en-US"/>
              <a:t>Jay Blumenthal</a:t>
            </a:r>
          </a:p>
        </p:txBody>
      </p:sp>
      <p:sp>
        <p:nvSpPr>
          <p:cNvPr id="3" name="Slide Number  2">
            <a:extLst>
              <a:ext uri="{FF2B5EF4-FFF2-40B4-BE49-F238E27FC236}">
                <a16:creationId xmlns:a16="http://schemas.microsoft.com/office/drawing/2014/main" id="{923ABDDF-6A3A-DE02-7480-6D0FF8A98489}"/>
              </a:ext>
            </a:extLst>
          </p:cNvPr>
          <p:cNvSpPr>
            <a:spLocks noGrp="1"/>
          </p:cNvSpPr>
          <p:nvPr>
            <p:ph type="sldNum" sz="quarter" idx="12"/>
          </p:nvPr>
        </p:nvSpPr>
        <p:spPr/>
        <p:txBody>
          <a:bodyPr/>
          <a:lstStyle/>
          <a:p>
            <a:fld id="{0E588DAA-4848-48CA-9FC9-2BD67EAD2930}" type="slidenum">
              <a:rPr lang="en-US" smtClean="0"/>
              <a:pPr/>
              <a:t>2</a:t>
            </a:fld>
            <a:endParaRPr lang="en-US"/>
          </a:p>
        </p:txBody>
      </p:sp>
    </p:spTree>
    <p:extLst>
      <p:ext uri="{BB962C8B-B14F-4D97-AF65-F5344CB8AC3E}">
        <p14:creationId xmlns:p14="http://schemas.microsoft.com/office/powerpoint/2010/main" val="403943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genda">
            <a:extLst>
              <a:ext uri="{FF2B5EF4-FFF2-40B4-BE49-F238E27FC236}">
                <a16:creationId xmlns:a16="http://schemas.microsoft.com/office/drawing/2014/main" id="{C9965083-7060-A1F2-919B-8857F9107FD2}"/>
              </a:ext>
            </a:extLst>
          </p:cNvPr>
          <p:cNvSpPr>
            <a:spLocks noGrp="1"/>
          </p:cNvSpPr>
          <p:nvPr>
            <p:ph type="title"/>
          </p:nvPr>
        </p:nvSpPr>
        <p:spPr/>
        <p:txBody>
          <a:bodyPr/>
          <a:lstStyle/>
          <a:p>
            <a:r>
              <a:rPr lang="en-US" dirty="0"/>
              <a:t>Agenda</a:t>
            </a:r>
          </a:p>
        </p:txBody>
      </p:sp>
      <p:sp>
        <p:nvSpPr>
          <p:cNvPr id="8" name="Our evolving UX research approach (and why we had to adapt)&#10;Developing a research program&#10;Understanding your UX and CX data sources and how to use them&#10;Example: The FAFSA form&#10;Putting it into practice">
            <a:extLst>
              <a:ext uri="{FF2B5EF4-FFF2-40B4-BE49-F238E27FC236}">
                <a16:creationId xmlns:a16="http://schemas.microsoft.com/office/drawing/2014/main" id="{288A3365-4392-694F-CBF0-F7CF003C0B0E}"/>
              </a:ext>
            </a:extLst>
          </p:cNvPr>
          <p:cNvSpPr txBox="1">
            <a:spLocks/>
          </p:cNvSpPr>
          <p:nvPr/>
        </p:nvSpPr>
        <p:spPr>
          <a:xfrm>
            <a:off x="914400" y="1709738"/>
            <a:ext cx="10668000" cy="480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85000"/>
              </a:lnSpc>
              <a:spcBef>
                <a:spcPct val="0"/>
              </a:spcBef>
              <a:buNone/>
              <a:defRPr sz="3600" b="1" kern="1200" cap="all" baseline="0">
                <a:solidFill>
                  <a:schemeClr val="tx1"/>
                </a:solidFill>
                <a:latin typeface="+mj-lt"/>
                <a:ea typeface="+mj-ea"/>
                <a:cs typeface="+mj-cs"/>
              </a:defRPr>
            </a:lvl1pPr>
          </a:lstStyle>
          <a:p>
            <a:pPr marL="514350" indent="-514350">
              <a:lnSpc>
                <a:spcPct val="120000"/>
              </a:lnSpc>
              <a:spcBef>
                <a:spcPts val="1000"/>
              </a:spcBef>
              <a:buClr>
                <a:schemeClr val="accent2"/>
              </a:buClr>
              <a:buFont typeface="+mj-lt"/>
              <a:buAutoNum type="arabicPlain"/>
              <a:defRPr/>
            </a:pPr>
            <a:r>
              <a:rPr lang="en-US" sz="2800" b="0" cap="none" spc="-20">
                <a:latin typeface="+mn-lt"/>
                <a:ea typeface="+mn-ea"/>
                <a:cs typeface="+mn-cs"/>
              </a:rPr>
              <a:t>Our evolving UX research approach (and why we had to adapt)</a:t>
            </a:r>
          </a:p>
          <a:p>
            <a:pPr marL="514350" indent="-514350">
              <a:lnSpc>
                <a:spcPct val="120000"/>
              </a:lnSpc>
              <a:spcBef>
                <a:spcPts val="1000"/>
              </a:spcBef>
              <a:buClr>
                <a:schemeClr val="accent2"/>
              </a:buClr>
              <a:buFont typeface="+mj-lt"/>
              <a:buAutoNum type="arabicPlain"/>
              <a:defRPr/>
            </a:pPr>
            <a:r>
              <a:rPr lang="en-US" sz="2800" b="0" cap="none" spc="-20">
                <a:latin typeface="+mn-lt"/>
                <a:ea typeface="+mn-ea"/>
                <a:cs typeface="+mn-cs"/>
              </a:rPr>
              <a:t>Developing a research program</a:t>
            </a:r>
          </a:p>
          <a:p>
            <a:pPr marL="514350" indent="-514350">
              <a:lnSpc>
                <a:spcPct val="120000"/>
              </a:lnSpc>
              <a:spcBef>
                <a:spcPts val="1000"/>
              </a:spcBef>
              <a:buClr>
                <a:schemeClr val="accent2"/>
              </a:buClr>
              <a:buFont typeface="+mj-lt"/>
              <a:buAutoNum type="arabicPlain"/>
              <a:defRPr/>
            </a:pPr>
            <a:r>
              <a:rPr lang="en-US" sz="2800" b="0" cap="none" spc="-20">
                <a:latin typeface="+mn-lt"/>
                <a:ea typeface="+mn-ea"/>
                <a:cs typeface="+mn-cs"/>
              </a:rPr>
              <a:t>Understanding your UX and CX data sources and how to use them</a:t>
            </a:r>
          </a:p>
          <a:p>
            <a:pPr marL="514350" indent="-514350">
              <a:lnSpc>
                <a:spcPct val="120000"/>
              </a:lnSpc>
              <a:spcBef>
                <a:spcPts val="1000"/>
              </a:spcBef>
              <a:buClr>
                <a:schemeClr val="accent2"/>
              </a:buClr>
              <a:buFont typeface="+mj-lt"/>
              <a:buAutoNum type="arabicPlain"/>
              <a:defRPr/>
            </a:pPr>
            <a:r>
              <a:rPr lang="en-US" sz="2800" b="0" cap="none" spc="-20">
                <a:latin typeface="+mn-lt"/>
                <a:ea typeface="+mn-ea"/>
                <a:cs typeface="+mn-cs"/>
              </a:rPr>
              <a:t>Example: The FAFSA form</a:t>
            </a:r>
          </a:p>
          <a:p>
            <a:pPr marL="514350" indent="-514350">
              <a:lnSpc>
                <a:spcPct val="120000"/>
              </a:lnSpc>
              <a:spcBef>
                <a:spcPts val="1000"/>
              </a:spcBef>
              <a:buClr>
                <a:schemeClr val="accent2"/>
              </a:buClr>
              <a:buFont typeface="+mj-lt"/>
              <a:buAutoNum type="arabicPlain"/>
              <a:defRPr/>
            </a:pPr>
            <a:r>
              <a:rPr lang="en-US" sz="2800" b="0" cap="none" spc="-20">
                <a:latin typeface="+mn-lt"/>
                <a:ea typeface="+mn-ea"/>
                <a:cs typeface="+mn-cs"/>
              </a:rPr>
              <a:t>Putting it into practice</a:t>
            </a:r>
          </a:p>
          <a:p>
            <a:pPr marL="514350" indent="-514350">
              <a:lnSpc>
                <a:spcPct val="120000"/>
              </a:lnSpc>
              <a:spcBef>
                <a:spcPts val="1000"/>
              </a:spcBef>
              <a:buClr>
                <a:schemeClr val="accent2"/>
              </a:buClr>
              <a:buFont typeface="+mj-lt"/>
              <a:buAutoNum type="arabicPlain"/>
              <a:defRPr/>
            </a:pPr>
            <a:endParaRPr lang="en-US" sz="2800" b="0" cap="none" spc="-20">
              <a:latin typeface="+mn-lt"/>
              <a:ea typeface="+mn-ea"/>
              <a:cs typeface="+mn-cs"/>
            </a:endParaRPr>
          </a:p>
          <a:p>
            <a:pPr marL="514350" indent="-514350">
              <a:lnSpc>
                <a:spcPct val="120000"/>
              </a:lnSpc>
              <a:spcBef>
                <a:spcPts val="1000"/>
              </a:spcBef>
              <a:buClr>
                <a:schemeClr val="accent2"/>
              </a:buClr>
              <a:buFont typeface="+mj-lt"/>
              <a:buAutoNum type="arabicPlain"/>
              <a:defRPr/>
            </a:pPr>
            <a:endParaRPr lang="en-US" sz="2800" b="0" cap="none" spc="-20">
              <a:latin typeface="+mn-lt"/>
              <a:ea typeface="+mn-ea"/>
              <a:cs typeface="+mn-cs"/>
            </a:endParaRPr>
          </a:p>
          <a:p>
            <a:pPr marL="514350" indent="-514350">
              <a:lnSpc>
                <a:spcPct val="120000"/>
              </a:lnSpc>
              <a:spcBef>
                <a:spcPts val="1000"/>
              </a:spcBef>
              <a:buClr>
                <a:schemeClr val="accent2"/>
              </a:buClr>
              <a:buFont typeface="+mj-lt"/>
              <a:buAutoNum type="arabicPlain"/>
              <a:defRPr/>
            </a:pPr>
            <a:endParaRPr lang="en-US" sz="2800" b="0" cap="none" spc="-20">
              <a:latin typeface="+mn-lt"/>
              <a:ea typeface="+mn-ea"/>
              <a:cs typeface="+mn-cs"/>
            </a:endParaRPr>
          </a:p>
          <a:p>
            <a:pPr marL="514350" indent="-514350">
              <a:lnSpc>
                <a:spcPct val="120000"/>
              </a:lnSpc>
              <a:spcBef>
                <a:spcPts val="1000"/>
              </a:spcBef>
              <a:buClr>
                <a:schemeClr val="accent2"/>
              </a:buClr>
              <a:buFont typeface="+mj-lt"/>
              <a:buAutoNum type="arabicPlain"/>
              <a:defRPr/>
            </a:pPr>
            <a:endParaRPr lang="en-US" sz="2800" b="0" cap="none" spc="-20">
              <a:latin typeface="+mn-lt"/>
              <a:ea typeface="+mn-ea"/>
              <a:cs typeface="+mn-cs"/>
            </a:endParaRPr>
          </a:p>
        </p:txBody>
      </p:sp>
      <p:sp>
        <p:nvSpPr>
          <p:cNvPr id="3" name="Slide Number  2">
            <a:extLst>
              <a:ext uri="{FF2B5EF4-FFF2-40B4-BE49-F238E27FC236}">
                <a16:creationId xmlns:a16="http://schemas.microsoft.com/office/drawing/2014/main" id="{923ABDDF-6A3A-DE02-7480-6D0FF8A98489}"/>
              </a:ext>
            </a:extLst>
          </p:cNvPr>
          <p:cNvSpPr>
            <a:spLocks noGrp="1"/>
          </p:cNvSpPr>
          <p:nvPr>
            <p:ph type="sldNum" sz="quarter" idx="12"/>
          </p:nvPr>
        </p:nvSpPr>
        <p:spPr/>
        <p:txBody>
          <a:bodyPr/>
          <a:lstStyle/>
          <a:p>
            <a:fld id="{0E588DAA-4848-48CA-9FC9-2BD67EAD2930}" type="slidenum">
              <a:rPr lang="en-US" smtClean="0"/>
              <a:pPr/>
              <a:t>3</a:t>
            </a:fld>
            <a:endParaRPr lang="en-US"/>
          </a:p>
        </p:txBody>
      </p:sp>
    </p:spTree>
    <p:extLst>
      <p:ext uri="{BB962C8B-B14F-4D97-AF65-F5344CB8AC3E}">
        <p14:creationId xmlns:p14="http://schemas.microsoft.com/office/powerpoint/2010/main" val="82040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ur (Evolving) approach to research">
            <a:extLst>
              <a:ext uri="{FF2B5EF4-FFF2-40B4-BE49-F238E27FC236}">
                <a16:creationId xmlns:a16="http://schemas.microsoft.com/office/drawing/2014/main" id="{C9965083-7060-A1F2-919B-8857F9107FD2}"/>
              </a:ext>
            </a:extLst>
          </p:cNvPr>
          <p:cNvSpPr>
            <a:spLocks noGrp="1"/>
          </p:cNvSpPr>
          <p:nvPr>
            <p:ph type="title"/>
          </p:nvPr>
        </p:nvSpPr>
        <p:spPr/>
        <p:txBody>
          <a:bodyPr/>
          <a:lstStyle/>
          <a:p>
            <a:r>
              <a:rPr lang="en-US"/>
              <a:t>Our (Evolving) approach to research</a:t>
            </a:r>
          </a:p>
        </p:txBody>
      </p:sp>
      <p:pic>
        <p:nvPicPr>
          <p:cNvPr id="9" name="Design Research Calendar" descr="Calendar of research work showing 3 studies that we occurring at the same time. ">
            <a:extLst>
              <a:ext uri="{FF2B5EF4-FFF2-40B4-BE49-F238E27FC236}">
                <a16:creationId xmlns:a16="http://schemas.microsoft.com/office/drawing/2014/main" id="{6DF64A4A-0669-BFFB-B3C2-7DDF74851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199" y="1372973"/>
            <a:ext cx="8563530" cy="4910512"/>
          </a:xfrm>
          <a:prstGeom prst="rect">
            <a:avLst/>
          </a:prstGeom>
        </p:spPr>
      </p:pic>
      <p:sp>
        <p:nvSpPr>
          <p:cNvPr id="7" name="Calendar: After running multiple studies at the same time, we realized that just doing usability testing wasn’t helping us understand our customers better">
            <a:extLst>
              <a:ext uri="{FF2B5EF4-FFF2-40B4-BE49-F238E27FC236}">
                <a16:creationId xmlns:a16="http://schemas.microsoft.com/office/drawing/2014/main" id="{11D738E5-3932-A702-B73A-882227781D27}"/>
              </a:ext>
            </a:extLst>
          </p:cNvPr>
          <p:cNvSpPr txBox="1"/>
          <p:nvPr/>
        </p:nvSpPr>
        <p:spPr>
          <a:xfrm>
            <a:off x="914399" y="6431439"/>
            <a:ext cx="10084620" cy="201209"/>
          </a:xfrm>
          <a:prstGeom prst="rect">
            <a:avLst/>
          </a:prstGeom>
          <a:noFill/>
        </p:spPr>
        <p:txBody>
          <a:bodyPr wrap="none" lIns="0" tIns="0" rIns="0" bIns="0" rtlCol="0">
            <a:spAutoFit/>
          </a:bodyPr>
          <a:lstStyle/>
          <a:p>
            <a:pPr>
              <a:lnSpc>
                <a:spcPct val="120000"/>
              </a:lnSpc>
              <a:spcBef>
                <a:spcPts val="900"/>
              </a:spcBef>
            </a:pPr>
            <a:r>
              <a:rPr lang="en-US" sz="1200" b="1" dirty="0"/>
              <a:t>Calendar</a:t>
            </a:r>
            <a:r>
              <a:rPr lang="en-US" sz="1200" dirty="0"/>
              <a:t>: After running multiple studies at the same time, we realized that just doing usability testing wasn’t helping us understand our customers better.</a:t>
            </a:r>
          </a:p>
        </p:txBody>
      </p:sp>
      <p:sp>
        <p:nvSpPr>
          <p:cNvPr id="3" name="Slide number  4">
            <a:extLst>
              <a:ext uri="{FF2B5EF4-FFF2-40B4-BE49-F238E27FC236}">
                <a16:creationId xmlns:a16="http://schemas.microsoft.com/office/drawing/2014/main" id="{923ABDDF-6A3A-DE02-7480-6D0FF8A98489}"/>
              </a:ext>
            </a:extLst>
          </p:cNvPr>
          <p:cNvSpPr>
            <a:spLocks noGrp="1"/>
          </p:cNvSpPr>
          <p:nvPr>
            <p:ph type="sldNum" sz="quarter" idx="12"/>
          </p:nvPr>
        </p:nvSpPr>
        <p:spPr/>
        <p:txBody>
          <a:bodyPr/>
          <a:lstStyle/>
          <a:p>
            <a:fld id="{0E588DAA-4848-48CA-9FC9-2BD67EAD2930}" type="slidenum">
              <a:rPr lang="en-US" smtClean="0"/>
              <a:pPr/>
              <a:t>4</a:t>
            </a:fld>
            <a:endParaRPr lang="en-US"/>
          </a:p>
        </p:txBody>
      </p:sp>
    </p:spTree>
    <p:extLst>
      <p:ext uri="{BB962C8B-B14F-4D97-AF65-F5344CB8AC3E}">
        <p14:creationId xmlns:p14="http://schemas.microsoft.com/office/powerpoint/2010/main" val="2548271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y product scores high in surveys, why do I need to do user research?">
            <a:extLst>
              <a:ext uri="{FF2B5EF4-FFF2-40B4-BE49-F238E27FC236}">
                <a16:creationId xmlns:a16="http://schemas.microsoft.com/office/drawing/2014/main" id="{C9965083-7060-A1F2-919B-8857F9107FD2}"/>
              </a:ext>
            </a:extLst>
          </p:cNvPr>
          <p:cNvSpPr>
            <a:spLocks noGrp="1"/>
          </p:cNvSpPr>
          <p:nvPr>
            <p:ph type="title"/>
          </p:nvPr>
        </p:nvSpPr>
        <p:spPr/>
        <p:txBody>
          <a:bodyPr>
            <a:normAutofit fontScale="90000"/>
          </a:bodyPr>
          <a:lstStyle/>
          <a:p>
            <a:r>
              <a:rPr lang="en-US"/>
              <a:t>My product scores high in surveys, why do I need to do user research?</a:t>
            </a:r>
          </a:p>
        </p:txBody>
      </p:sp>
      <p:pic>
        <p:nvPicPr>
          <p:cNvPr id="6" name="Data Dashboard" descr="Screenshot image of post-transaction customer scores for the Income-Driven Repayment Plan Application on studentaid.gov. The same size for the numbers are 23,778. Overall satisfaction is 4.31 out of 5. Ease of Completion is 4.5 out of 5. Reasonable Time to Complete is 4.3 out of 5. Steps were clear is 4.3 out of 5. Understand next steps is 4.2 out of 5.">
            <a:extLst>
              <a:ext uri="{FF2B5EF4-FFF2-40B4-BE49-F238E27FC236}">
                <a16:creationId xmlns:a16="http://schemas.microsoft.com/office/drawing/2014/main" id="{62A0CE51-21C1-D8E1-8AC0-B4085EF852BA}"/>
              </a:ext>
            </a:extLst>
          </p:cNvPr>
          <p:cNvPicPr>
            <a:picLocks noChangeAspect="1"/>
          </p:cNvPicPr>
          <p:nvPr/>
        </p:nvPicPr>
        <p:blipFill>
          <a:blip r:embed="rId3"/>
          <a:stretch>
            <a:fillRect/>
          </a:stretch>
        </p:blipFill>
        <p:spPr>
          <a:xfrm>
            <a:off x="2131037" y="1598150"/>
            <a:ext cx="7861866" cy="4802079"/>
          </a:xfrm>
          <a:prstGeom prst="rect">
            <a:avLst/>
          </a:prstGeom>
          <a:effectLst>
            <a:outerShdw blurRad="327040" dist="38100" dir="2700000" sx="101000" sy="101000" algn="tl" rotWithShape="0">
              <a:prstClr val="black">
                <a:alpha val="20110"/>
              </a:prstClr>
            </a:outerShdw>
          </a:effectLst>
        </p:spPr>
      </p:pic>
      <p:sp>
        <p:nvSpPr>
          <p:cNvPr id="7" name="Post-transaction customer scores for the Income-Driven Repayment Plan Application n=23,778&#10;Post-transaction customer scores for the Income-Driven Repayment Plan Application n=23,778&#10;">
            <a:extLst>
              <a:ext uri="{FF2B5EF4-FFF2-40B4-BE49-F238E27FC236}">
                <a16:creationId xmlns:a16="http://schemas.microsoft.com/office/drawing/2014/main" id="{7FDD9A6A-6A3E-7551-3BA8-9DB1EF38FEC2}"/>
              </a:ext>
            </a:extLst>
          </p:cNvPr>
          <p:cNvSpPr txBox="1"/>
          <p:nvPr/>
        </p:nvSpPr>
        <p:spPr>
          <a:xfrm>
            <a:off x="4416055" y="6541402"/>
            <a:ext cx="6225679" cy="201209"/>
          </a:xfrm>
          <a:prstGeom prst="rect">
            <a:avLst/>
          </a:prstGeom>
          <a:noFill/>
        </p:spPr>
        <p:txBody>
          <a:bodyPr wrap="none" lIns="0" tIns="0" rIns="0" bIns="0" rtlCol="0">
            <a:spAutoFit/>
          </a:bodyPr>
          <a:lstStyle/>
          <a:p>
            <a:pPr>
              <a:lnSpc>
                <a:spcPct val="120000"/>
              </a:lnSpc>
              <a:spcBef>
                <a:spcPts val="900"/>
              </a:spcBef>
            </a:pPr>
            <a:r>
              <a:rPr lang="en-US" sz="1200" dirty="0"/>
              <a:t>Post-transaction customer scores for the Income-Driven Repayment Plan Application n=23,778</a:t>
            </a:r>
          </a:p>
        </p:txBody>
      </p:sp>
      <p:sp>
        <p:nvSpPr>
          <p:cNvPr id="3" name="Slide number  5">
            <a:extLst>
              <a:ext uri="{FF2B5EF4-FFF2-40B4-BE49-F238E27FC236}">
                <a16:creationId xmlns:a16="http://schemas.microsoft.com/office/drawing/2014/main" id="{923ABDDF-6A3A-DE02-7480-6D0FF8A98489}"/>
              </a:ext>
            </a:extLst>
          </p:cNvPr>
          <p:cNvSpPr>
            <a:spLocks noGrp="1"/>
          </p:cNvSpPr>
          <p:nvPr>
            <p:ph type="sldNum" sz="quarter" idx="12"/>
          </p:nvPr>
        </p:nvSpPr>
        <p:spPr/>
        <p:txBody>
          <a:bodyPr/>
          <a:lstStyle/>
          <a:p>
            <a:fld id="{0E588DAA-4848-48CA-9FC9-2BD67EAD2930}" type="slidenum">
              <a:rPr lang="en-US" smtClean="0"/>
              <a:pPr/>
              <a:t>5</a:t>
            </a:fld>
            <a:endParaRPr lang="en-US"/>
          </a:p>
        </p:txBody>
      </p:sp>
    </p:spTree>
    <p:extLst>
      <p:ext uri="{BB962C8B-B14F-4D97-AF65-F5344CB8AC3E}">
        <p14:creationId xmlns:p14="http://schemas.microsoft.com/office/powerpoint/2010/main" val="402353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We Created">
            <a:extLst>
              <a:ext uri="{FF2B5EF4-FFF2-40B4-BE49-F238E27FC236}">
                <a16:creationId xmlns:a16="http://schemas.microsoft.com/office/drawing/2014/main" id="{C9965083-7060-A1F2-919B-8857F9107FD2}"/>
              </a:ext>
            </a:extLst>
          </p:cNvPr>
          <p:cNvSpPr>
            <a:spLocks noGrp="1"/>
          </p:cNvSpPr>
          <p:nvPr>
            <p:ph type="title"/>
          </p:nvPr>
        </p:nvSpPr>
        <p:spPr/>
        <p:txBody>
          <a:bodyPr>
            <a:normAutofit/>
          </a:bodyPr>
          <a:lstStyle/>
          <a:p>
            <a:r>
              <a:rPr lang="en-US"/>
              <a:t>What we created</a:t>
            </a:r>
          </a:p>
        </p:txBody>
      </p:sp>
      <p:pic>
        <p:nvPicPr>
          <p:cNvPr id="7" name="Previous Effort Image" descr="Image of a previous FSA measurement and optimization report.">
            <a:extLst>
              <a:ext uri="{FF2B5EF4-FFF2-40B4-BE49-F238E27FC236}">
                <a16:creationId xmlns:a16="http://schemas.microsoft.com/office/drawing/2014/main" id="{781FA6FC-074D-E5E3-0976-814ED9D1236D}"/>
              </a:ext>
            </a:extLst>
          </p:cNvPr>
          <p:cNvPicPr>
            <a:picLocks noChangeAspect="1"/>
          </p:cNvPicPr>
          <p:nvPr/>
        </p:nvPicPr>
        <p:blipFill>
          <a:blip r:embed="rId3"/>
          <a:stretch>
            <a:fillRect/>
          </a:stretch>
        </p:blipFill>
        <p:spPr>
          <a:xfrm>
            <a:off x="852391" y="2469282"/>
            <a:ext cx="3440611" cy="1919436"/>
          </a:xfrm>
          <a:prstGeom prst="rect">
            <a:avLst/>
          </a:prstGeom>
          <a:effectLst>
            <a:outerShdw blurRad="327040" dist="38100" dir="2700000" sx="101000" sy="101000" algn="tl" rotWithShape="0">
              <a:prstClr val="black">
                <a:alpha val="20110"/>
              </a:prstClr>
            </a:outerShdw>
          </a:effectLst>
        </p:spPr>
      </p:pic>
      <p:sp>
        <p:nvSpPr>
          <p:cNvPr id="8" name="Previous effort: Too little time and too much focus on data like site visits that don’t tell you how your site is helping people.&#10;">
            <a:extLst>
              <a:ext uri="{FF2B5EF4-FFF2-40B4-BE49-F238E27FC236}">
                <a16:creationId xmlns:a16="http://schemas.microsoft.com/office/drawing/2014/main" id="{53C2AC6A-93EC-EDA8-904D-E05217C48008}"/>
              </a:ext>
            </a:extLst>
          </p:cNvPr>
          <p:cNvSpPr txBox="1"/>
          <p:nvPr/>
        </p:nvSpPr>
        <p:spPr>
          <a:xfrm>
            <a:off x="852391" y="4635133"/>
            <a:ext cx="4146610" cy="422808"/>
          </a:xfrm>
          <a:prstGeom prst="rect">
            <a:avLst/>
          </a:prstGeom>
          <a:noFill/>
        </p:spPr>
        <p:txBody>
          <a:bodyPr wrap="square" lIns="0" tIns="0" rIns="0" bIns="0" rtlCol="0">
            <a:spAutoFit/>
          </a:bodyPr>
          <a:lstStyle/>
          <a:p>
            <a:pPr>
              <a:lnSpc>
                <a:spcPct val="120000"/>
              </a:lnSpc>
              <a:spcBef>
                <a:spcPts val="900"/>
              </a:spcBef>
            </a:pPr>
            <a:r>
              <a:rPr lang="en-US" sz="1200" b="1"/>
              <a:t>Previous effort</a:t>
            </a:r>
            <a:r>
              <a:rPr lang="en-US" sz="1200"/>
              <a:t>: Too little time and too much focus on data like site visits that don’t tell you how your site is helping people.</a:t>
            </a:r>
            <a:endParaRPr lang="en-US" sz="1200">
              <a:solidFill>
                <a:srgbClr val="FF0000"/>
              </a:solidFill>
            </a:endParaRPr>
          </a:p>
        </p:txBody>
      </p:sp>
      <p:cxnSp>
        <p:nvCxnSpPr>
          <p:cNvPr id="5" name="Straight Arrow Connector 4" descr="Arrow line pointing right.">
            <a:extLst>
              <a:ext uri="{FF2B5EF4-FFF2-40B4-BE49-F238E27FC236}">
                <a16:creationId xmlns:a16="http://schemas.microsoft.com/office/drawing/2014/main" id="{AAE81E62-C7C0-EAC3-2BC9-1046B020E293}"/>
              </a:ext>
              <a:ext uri="{C183D7F6-B498-43B3-948B-1728B52AA6E4}">
                <adec:decorative xmlns:adec="http://schemas.microsoft.com/office/drawing/2017/decorative" val="0"/>
              </a:ext>
            </a:extLst>
          </p:cNvPr>
          <p:cNvCxnSpPr/>
          <p:nvPr/>
        </p:nvCxnSpPr>
        <p:spPr>
          <a:xfrm>
            <a:off x="4814371" y="3429000"/>
            <a:ext cx="6279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9" name="Research Report cover" descr="Image of a current state FSA report on the FSA ID experience (front cover).">
            <a:extLst>
              <a:ext uri="{FF2B5EF4-FFF2-40B4-BE49-F238E27FC236}">
                <a16:creationId xmlns:a16="http://schemas.microsoft.com/office/drawing/2014/main" id="{AEC06620-8C8D-F88A-5DC5-31E6B0948BC8}"/>
              </a:ext>
            </a:extLst>
          </p:cNvPr>
          <p:cNvPicPr>
            <a:picLocks noChangeAspect="1"/>
          </p:cNvPicPr>
          <p:nvPr/>
        </p:nvPicPr>
        <p:blipFill rotWithShape="1">
          <a:blip r:embed="rId4"/>
          <a:srcRect l="1006"/>
          <a:stretch/>
        </p:blipFill>
        <p:spPr>
          <a:xfrm>
            <a:off x="5727319" y="440000"/>
            <a:ext cx="3829839" cy="4969279"/>
          </a:xfrm>
          <a:prstGeom prst="rect">
            <a:avLst/>
          </a:prstGeom>
          <a:effectLst>
            <a:outerShdw blurRad="327040" dist="38100" dir="2700000" sx="101000" sy="101000" algn="tl" rotWithShape="0">
              <a:prstClr val="black">
                <a:alpha val="20110"/>
              </a:prstClr>
            </a:outerShdw>
          </a:effectLst>
        </p:spPr>
      </p:pic>
      <p:pic>
        <p:nvPicPr>
          <p:cNvPr id="10" name="Image of research report" descr="Image of a current state FSA report on the FSA ID experience (inside page with example findings).">
            <a:extLst>
              <a:ext uri="{FF2B5EF4-FFF2-40B4-BE49-F238E27FC236}">
                <a16:creationId xmlns:a16="http://schemas.microsoft.com/office/drawing/2014/main" id="{51EB1DB3-0263-A63D-6CBF-AC44DAB4BFC4}"/>
              </a:ext>
            </a:extLst>
          </p:cNvPr>
          <p:cNvPicPr>
            <a:picLocks noChangeAspect="1"/>
          </p:cNvPicPr>
          <p:nvPr/>
        </p:nvPicPr>
        <p:blipFill rotWithShape="1">
          <a:blip r:embed="rId5"/>
          <a:srcRect l="2197" r="2032"/>
          <a:stretch/>
        </p:blipFill>
        <p:spPr>
          <a:xfrm>
            <a:off x="7967610" y="1192579"/>
            <a:ext cx="3437496" cy="4622841"/>
          </a:xfrm>
          <a:prstGeom prst="rect">
            <a:avLst/>
          </a:prstGeom>
          <a:effectLst>
            <a:outerShdw blurRad="327040" dist="38100" dir="2700000" sx="101000" sy="101000" algn="tl" rotWithShape="0">
              <a:prstClr val="black">
                <a:alpha val="20110"/>
              </a:prstClr>
            </a:outerShdw>
          </a:effectLst>
        </p:spPr>
      </p:pic>
      <p:sp>
        <p:nvSpPr>
          <p:cNvPr id="11" name="Current effort: Narrative driven UX research insights utilizing&#10;qualitative and quantitative data.&#10;">
            <a:extLst>
              <a:ext uri="{FF2B5EF4-FFF2-40B4-BE49-F238E27FC236}">
                <a16:creationId xmlns:a16="http://schemas.microsoft.com/office/drawing/2014/main" id="{BA857337-12C6-CF57-6230-46EE70E59777}"/>
              </a:ext>
            </a:extLst>
          </p:cNvPr>
          <p:cNvSpPr txBox="1"/>
          <p:nvPr/>
        </p:nvSpPr>
        <p:spPr>
          <a:xfrm>
            <a:off x="7211883" y="6048668"/>
            <a:ext cx="4210127" cy="369332"/>
          </a:xfrm>
          <a:prstGeom prst="rect">
            <a:avLst/>
          </a:prstGeom>
          <a:noFill/>
        </p:spPr>
        <p:txBody>
          <a:bodyPr wrap="none" lIns="0" tIns="0" rIns="0" bIns="0" rtlCol="0">
            <a:spAutoFit/>
          </a:bodyPr>
          <a:lstStyle/>
          <a:p>
            <a:r>
              <a:rPr lang="en-US" sz="1200" b="1"/>
              <a:t>Current effort</a:t>
            </a:r>
            <a:r>
              <a:rPr lang="en-US" sz="1200"/>
              <a:t>: Narrative driven UX research insights utilizing</a:t>
            </a:r>
          </a:p>
          <a:p>
            <a:r>
              <a:rPr lang="en-US" sz="1200"/>
              <a:t>qualitative and quantitative data.</a:t>
            </a:r>
          </a:p>
        </p:txBody>
      </p:sp>
      <p:sp>
        <p:nvSpPr>
          <p:cNvPr id="3" name="Slide number 6">
            <a:extLst>
              <a:ext uri="{FF2B5EF4-FFF2-40B4-BE49-F238E27FC236}">
                <a16:creationId xmlns:a16="http://schemas.microsoft.com/office/drawing/2014/main" id="{923ABDDF-6A3A-DE02-7480-6D0FF8A98489}"/>
              </a:ext>
            </a:extLst>
          </p:cNvPr>
          <p:cNvSpPr>
            <a:spLocks noGrp="1"/>
          </p:cNvSpPr>
          <p:nvPr>
            <p:ph type="sldNum" sz="quarter" idx="12"/>
          </p:nvPr>
        </p:nvSpPr>
        <p:spPr/>
        <p:txBody>
          <a:bodyPr/>
          <a:lstStyle/>
          <a:p>
            <a:fld id="{0E588DAA-4848-48CA-9FC9-2BD67EAD2930}" type="slidenum">
              <a:rPr lang="en-US" smtClean="0"/>
              <a:pPr/>
              <a:t>6</a:t>
            </a:fld>
            <a:endParaRPr lang="en-US"/>
          </a:p>
        </p:txBody>
      </p:sp>
    </p:spTree>
    <p:extLst>
      <p:ext uri="{BB962C8B-B14F-4D97-AF65-F5344CB8AC3E}">
        <p14:creationId xmlns:p14="http://schemas.microsoft.com/office/powerpoint/2010/main" val="1352101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AFSA® Form">
            <a:extLst>
              <a:ext uri="{FF2B5EF4-FFF2-40B4-BE49-F238E27FC236}">
                <a16:creationId xmlns:a16="http://schemas.microsoft.com/office/drawing/2014/main" id="{C9965083-7060-A1F2-919B-8857F9107FD2}"/>
              </a:ext>
            </a:extLst>
          </p:cNvPr>
          <p:cNvSpPr>
            <a:spLocks noGrp="1"/>
          </p:cNvSpPr>
          <p:nvPr>
            <p:ph type="title"/>
          </p:nvPr>
        </p:nvSpPr>
        <p:spPr/>
        <p:txBody>
          <a:bodyPr>
            <a:normAutofit/>
          </a:bodyPr>
          <a:lstStyle/>
          <a:p>
            <a:r>
              <a:rPr lang="en-US"/>
              <a:t>FAFSA</a:t>
            </a:r>
            <a:r>
              <a:rPr lang="en-US" b="0"/>
              <a:t>®</a:t>
            </a:r>
            <a:r>
              <a:rPr lang="en-US"/>
              <a:t> Form</a:t>
            </a:r>
          </a:p>
        </p:txBody>
      </p:sp>
      <p:cxnSp>
        <p:nvCxnSpPr>
          <p:cNvPr id="10" name="Straight Connector 9">
            <a:extLst>
              <a:ext uri="{FF2B5EF4-FFF2-40B4-BE49-F238E27FC236}">
                <a16:creationId xmlns:a16="http://schemas.microsoft.com/office/drawing/2014/main" id="{25C9D8D0-FC97-1EE1-B1A0-F0996D7922B4}"/>
              </a:ext>
              <a:ext uri="{C183D7F6-B498-43B3-948B-1728B52AA6E4}">
                <adec:decorative xmlns:adec="http://schemas.microsoft.com/office/drawing/2017/decorative" val="1"/>
              </a:ext>
            </a:extLst>
          </p:cNvPr>
          <p:cNvCxnSpPr/>
          <p:nvPr/>
        </p:nvCxnSpPr>
        <p:spPr>
          <a:xfrm>
            <a:off x="876299" y="2854781"/>
            <a:ext cx="0" cy="1250037"/>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9" name="What can you learn from a product your agency has managed for more than 20 years?&#10;">
            <a:extLst>
              <a:ext uri="{FF2B5EF4-FFF2-40B4-BE49-F238E27FC236}">
                <a16:creationId xmlns:a16="http://schemas.microsoft.com/office/drawing/2014/main" id="{8DF036F2-8E33-759C-97AA-115907A8CD13}"/>
              </a:ext>
            </a:extLst>
          </p:cNvPr>
          <p:cNvSpPr txBox="1"/>
          <p:nvPr/>
        </p:nvSpPr>
        <p:spPr>
          <a:xfrm>
            <a:off x="1021219" y="2844767"/>
            <a:ext cx="2434857" cy="1298945"/>
          </a:xfrm>
          <a:prstGeom prst="rect">
            <a:avLst/>
          </a:prstGeom>
          <a:noFill/>
        </p:spPr>
        <p:txBody>
          <a:bodyPr wrap="square" lIns="0" tIns="0" rIns="0" bIns="0" rtlCol="0">
            <a:spAutoFit/>
          </a:bodyPr>
          <a:lstStyle/>
          <a:p>
            <a:pPr>
              <a:lnSpc>
                <a:spcPct val="120000"/>
              </a:lnSpc>
              <a:spcBef>
                <a:spcPts val="900"/>
              </a:spcBef>
            </a:pPr>
            <a:r>
              <a:rPr lang="en-US"/>
              <a:t>What can you learn from a product your agency has managed for more than 20 years?</a:t>
            </a:r>
          </a:p>
        </p:txBody>
      </p:sp>
      <p:pic>
        <p:nvPicPr>
          <p:cNvPr id="6" name="FAFSA Form Image" descr="An example of the FAFSA Form landing page on studentaid.gov.">
            <a:extLst>
              <a:ext uri="{FF2B5EF4-FFF2-40B4-BE49-F238E27FC236}">
                <a16:creationId xmlns:a16="http://schemas.microsoft.com/office/drawing/2014/main" id="{34E8E69E-66BD-D11D-C1B5-3E883E27630C}"/>
              </a:ext>
            </a:extLst>
          </p:cNvPr>
          <p:cNvPicPr>
            <a:picLocks noChangeAspect="1"/>
          </p:cNvPicPr>
          <p:nvPr/>
        </p:nvPicPr>
        <p:blipFill>
          <a:blip r:embed="rId3"/>
          <a:stretch>
            <a:fillRect/>
          </a:stretch>
        </p:blipFill>
        <p:spPr>
          <a:xfrm>
            <a:off x="3752230" y="1540640"/>
            <a:ext cx="8070962" cy="3981494"/>
          </a:xfrm>
          <a:prstGeom prst="rect">
            <a:avLst/>
          </a:prstGeom>
          <a:effectLst>
            <a:outerShdw blurRad="327040" dist="38100" dir="2700000" sx="101000" sy="101000" algn="tl" rotWithShape="0">
              <a:prstClr val="black">
                <a:alpha val="20110"/>
              </a:prstClr>
            </a:outerShdw>
          </a:effectLst>
        </p:spPr>
      </p:pic>
      <p:sp>
        <p:nvSpPr>
          <p:cNvPr id="8" name="FAFSA® Form">
            <a:extLst>
              <a:ext uri="{FF2B5EF4-FFF2-40B4-BE49-F238E27FC236}">
                <a16:creationId xmlns:a16="http://schemas.microsoft.com/office/drawing/2014/main" id="{1734C290-F4A3-40EE-00F9-98BEB86094AE}"/>
              </a:ext>
            </a:extLst>
          </p:cNvPr>
          <p:cNvSpPr txBox="1"/>
          <p:nvPr/>
        </p:nvSpPr>
        <p:spPr>
          <a:xfrm>
            <a:off x="10507817" y="5640360"/>
            <a:ext cx="4223507" cy="201209"/>
          </a:xfrm>
          <a:prstGeom prst="rect">
            <a:avLst/>
          </a:prstGeom>
          <a:noFill/>
        </p:spPr>
        <p:txBody>
          <a:bodyPr wrap="square" lIns="0" tIns="0" rIns="0" bIns="0" rtlCol="0">
            <a:spAutoFit/>
          </a:bodyPr>
          <a:lstStyle/>
          <a:p>
            <a:pPr>
              <a:lnSpc>
                <a:spcPct val="120000"/>
              </a:lnSpc>
              <a:spcBef>
                <a:spcPts val="900"/>
              </a:spcBef>
            </a:pPr>
            <a:r>
              <a:rPr lang="en-US" sz="1200" b="1"/>
              <a:t>FAFSA</a:t>
            </a:r>
            <a:r>
              <a:rPr lang="en-US" sz="1100"/>
              <a:t>®</a:t>
            </a:r>
            <a:r>
              <a:rPr lang="en-US" sz="1200" b="1"/>
              <a:t> Form</a:t>
            </a:r>
            <a:endParaRPr lang="en-US" sz="1200"/>
          </a:p>
        </p:txBody>
      </p:sp>
      <p:sp>
        <p:nvSpPr>
          <p:cNvPr id="3" name="Slide number 7">
            <a:extLst>
              <a:ext uri="{FF2B5EF4-FFF2-40B4-BE49-F238E27FC236}">
                <a16:creationId xmlns:a16="http://schemas.microsoft.com/office/drawing/2014/main" id="{923ABDDF-6A3A-DE02-7480-6D0FF8A98489}"/>
              </a:ext>
            </a:extLst>
          </p:cNvPr>
          <p:cNvSpPr>
            <a:spLocks noGrp="1"/>
          </p:cNvSpPr>
          <p:nvPr>
            <p:ph type="sldNum" sz="quarter" idx="12"/>
          </p:nvPr>
        </p:nvSpPr>
        <p:spPr/>
        <p:txBody>
          <a:bodyPr/>
          <a:lstStyle/>
          <a:p>
            <a:fld id="{0E588DAA-4848-48CA-9FC9-2BD67EAD2930}" type="slidenum">
              <a:rPr lang="en-US" smtClean="0"/>
              <a:pPr/>
              <a:t>7</a:t>
            </a:fld>
            <a:endParaRPr lang="en-US"/>
          </a:p>
        </p:txBody>
      </p:sp>
    </p:spTree>
    <p:extLst>
      <p:ext uri="{BB962C8B-B14F-4D97-AF65-F5344CB8AC3E}">
        <p14:creationId xmlns:p14="http://schemas.microsoft.com/office/powerpoint/2010/main" val="1386465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ur Process">
            <a:extLst>
              <a:ext uri="{FF2B5EF4-FFF2-40B4-BE49-F238E27FC236}">
                <a16:creationId xmlns:a16="http://schemas.microsoft.com/office/drawing/2014/main" id="{01BBC3D9-D787-CD60-857E-0D81CFE4C6B8}"/>
              </a:ext>
            </a:extLst>
          </p:cNvPr>
          <p:cNvSpPr>
            <a:spLocks noGrp="1"/>
          </p:cNvSpPr>
          <p:nvPr>
            <p:ph type="title"/>
          </p:nvPr>
        </p:nvSpPr>
        <p:spPr>
          <a:xfrm>
            <a:off x="901355" y="304990"/>
            <a:ext cx="9216190" cy="914400"/>
          </a:xfrm>
        </p:spPr>
        <p:txBody>
          <a:bodyPr/>
          <a:lstStyle/>
          <a:p>
            <a:r>
              <a:rPr lang="en-US"/>
              <a:t>Our Process</a:t>
            </a:r>
          </a:p>
        </p:txBody>
      </p:sp>
      <p:cxnSp>
        <p:nvCxnSpPr>
          <p:cNvPr id="5" name="Straight Connector 4">
            <a:extLst>
              <a:ext uri="{FF2B5EF4-FFF2-40B4-BE49-F238E27FC236}">
                <a16:creationId xmlns:a16="http://schemas.microsoft.com/office/drawing/2014/main" id="{C3AB5CF3-42ED-BD04-CED7-183F20C255AB}"/>
              </a:ext>
              <a:ext uri="{C183D7F6-B498-43B3-948B-1728B52AA6E4}">
                <adec:decorative xmlns:adec="http://schemas.microsoft.com/office/drawing/2017/decorative" val="1"/>
              </a:ext>
            </a:extLst>
          </p:cNvPr>
          <p:cNvCxnSpPr/>
          <p:nvPr/>
        </p:nvCxnSpPr>
        <p:spPr>
          <a:xfrm>
            <a:off x="851927" y="2935081"/>
            <a:ext cx="0" cy="1250037"/>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23" name="Our process helps us engage with stakeholders at FSA to foster an understanding of students, parents, and loan borrowers’ needs and goals.&#10;">
            <a:extLst>
              <a:ext uri="{FF2B5EF4-FFF2-40B4-BE49-F238E27FC236}">
                <a16:creationId xmlns:a16="http://schemas.microsoft.com/office/drawing/2014/main" id="{0F5E3732-FCFF-AE06-CC54-07A4B834BA40}"/>
              </a:ext>
            </a:extLst>
          </p:cNvPr>
          <p:cNvSpPr txBox="1"/>
          <p:nvPr/>
        </p:nvSpPr>
        <p:spPr>
          <a:xfrm>
            <a:off x="1030330" y="2886173"/>
            <a:ext cx="4129193" cy="1298945"/>
          </a:xfrm>
          <a:prstGeom prst="rect">
            <a:avLst/>
          </a:prstGeom>
          <a:noFill/>
        </p:spPr>
        <p:txBody>
          <a:bodyPr wrap="square" lIns="0" tIns="0" rIns="0" bIns="0" rtlCol="0">
            <a:spAutoFit/>
          </a:bodyPr>
          <a:lstStyle/>
          <a:p>
            <a:pPr>
              <a:lnSpc>
                <a:spcPct val="120000"/>
              </a:lnSpc>
              <a:spcBef>
                <a:spcPts val="900"/>
              </a:spcBef>
            </a:pPr>
            <a:r>
              <a:rPr lang="en-US"/>
              <a:t>Our process helps us engage with stakeholders at FSA to foster an understanding of students, parents, and loan borrowers’ needs and goals.</a:t>
            </a:r>
          </a:p>
        </p:txBody>
      </p:sp>
      <p:pic>
        <p:nvPicPr>
          <p:cNvPr id="9" name="Image of Our Research Process" descr="Our Research process: A circle with 6 points: Engage Stakeholders, Gather CX Data Sources, Research: Plan, Conduct, Synthesize, Share &amp; Use Research, Make research accessible">
            <a:extLst>
              <a:ext uri="{FF2B5EF4-FFF2-40B4-BE49-F238E27FC236}">
                <a16:creationId xmlns:a16="http://schemas.microsoft.com/office/drawing/2014/main" id="{34326FFD-F020-C5E7-04FD-4ED40869D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388" y="536073"/>
            <a:ext cx="5683970" cy="5793277"/>
          </a:xfrm>
          <a:prstGeom prst="rect">
            <a:avLst/>
          </a:prstGeom>
        </p:spPr>
      </p:pic>
      <p:sp>
        <p:nvSpPr>
          <p:cNvPr id="90" name="Our Research Process: Allows us to use both qualitative and quantitative data together and engage stakeholders along the way.&#10;">
            <a:extLst>
              <a:ext uri="{FF2B5EF4-FFF2-40B4-BE49-F238E27FC236}">
                <a16:creationId xmlns:a16="http://schemas.microsoft.com/office/drawing/2014/main" id="{A342B033-AF29-AA27-F4D6-566952F33550}"/>
              </a:ext>
            </a:extLst>
          </p:cNvPr>
          <p:cNvSpPr txBox="1"/>
          <p:nvPr/>
        </p:nvSpPr>
        <p:spPr>
          <a:xfrm>
            <a:off x="5911967" y="6046251"/>
            <a:ext cx="4298833" cy="425388"/>
          </a:xfrm>
          <a:prstGeom prst="rect">
            <a:avLst/>
          </a:prstGeom>
          <a:noFill/>
        </p:spPr>
        <p:txBody>
          <a:bodyPr wrap="square" lIns="0" tIns="0" rIns="0" bIns="0" rtlCol="0">
            <a:spAutoFit/>
          </a:bodyPr>
          <a:lstStyle/>
          <a:p>
            <a:pPr>
              <a:lnSpc>
                <a:spcPct val="120000"/>
              </a:lnSpc>
              <a:spcBef>
                <a:spcPts val="900"/>
              </a:spcBef>
            </a:pPr>
            <a:r>
              <a:rPr lang="en-US" sz="1200" b="1"/>
              <a:t>Our Research Process</a:t>
            </a:r>
            <a:r>
              <a:rPr lang="en-US" sz="1200"/>
              <a:t>: Allows us to use both qualitative and quantitative data together and engage stakeholders along the way.</a:t>
            </a:r>
          </a:p>
        </p:txBody>
      </p:sp>
      <p:sp>
        <p:nvSpPr>
          <p:cNvPr id="72" name="Engage Stakeholder">
            <a:extLst>
              <a:ext uri="{FF2B5EF4-FFF2-40B4-BE49-F238E27FC236}">
                <a16:creationId xmlns:a16="http://schemas.microsoft.com/office/drawing/2014/main" id="{3D5598B5-3F7D-8C58-FF67-B5D0A11D0FD8}"/>
              </a:ext>
              <a:ext uri="{C183D7F6-B498-43B3-948B-1728B52AA6E4}">
                <adec:decorative xmlns:adec="http://schemas.microsoft.com/office/drawing/2017/decorative" val="1"/>
              </a:ext>
            </a:extLst>
          </p:cNvPr>
          <p:cNvSpPr txBox="1"/>
          <p:nvPr/>
        </p:nvSpPr>
        <p:spPr>
          <a:xfrm>
            <a:off x="5756041" y="2364340"/>
            <a:ext cx="1099784" cy="700192"/>
          </a:xfrm>
          <a:prstGeom prst="rect">
            <a:avLst/>
          </a:prstGeom>
          <a:noFill/>
        </p:spPr>
        <p:txBody>
          <a:bodyPr wrap="square" lIns="0" tIns="0" rIns="0" bIns="0" rtlCol="0" anchor="ctr">
            <a:spAutoFit/>
          </a:bodyPr>
          <a:lstStyle/>
          <a:p>
            <a:pPr algn="ctr">
              <a:spcBef>
                <a:spcPts val="900"/>
              </a:spcBef>
            </a:pPr>
            <a:r>
              <a:rPr lang="en-US" sz="1200" b="1">
                <a:latin typeface="+mj-lt"/>
              </a:rPr>
              <a:t>Engage Stakeholders</a:t>
            </a:r>
          </a:p>
          <a:p>
            <a:pPr algn="ctr">
              <a:spcBef>
                <a:spcPts val="900"/>
              </a:spcBef>
            </a:pPr>
            <a:endParaRPr lang="en-US" sz="1400" b="1">
              <a:latin typeface="+mj-lt"/>
            </a:endParaRPr>
          </a:p>
        </p:txBody>
      </p:sp>
      <p:sp>
        <p:nvSpPr>
          <p:cNvPr id="14" name="Gather CX Data Sources">
            <a:extLst>
              <a:ext uri="{FF2B5EF4-FFF2-40B4-BE49-F238E27FC236}">
                <a16:creationId xmlns:a16="http://schemas.microsoft.com/office/drawing/2014/main" id="{092CD0AA-79D8-AB98-3ECD-FCA574048CBC}"/>
              </a:ext>
              <a:ext uri="{C183D7F6-B498-43B3-948B-1728B52AA6E4}">
                <adec:decorative xmlns:adec="http://schemas.microsoft.com/office/drawing/2017/decorative" val="1"/>
              </a:ext>
            </a:extLst>
          </p:cNvPr>
          <p:cNvSpPr txBox="1"/>
          <p:nvPr/>
        </p:nvSpPr>
        <p:spPr>
          <a:xfrm>
            <a:off x="7536925" y="1392019"/>
            <a:ext cx="638332" cy="884858"/>
          </a:xfrm>
          <a:prstGeom prst="rect">
            <a:avLst/>
          </a:prstGeom>
          <a:noFill/>
        </p:spPr>
        <p:txBody>
          <a:bodyPr wrap="square" lIns="0" tIns="0" rIns="0" bIns="0" rtlCol="0" anchor="ctr">
            <a:spAutoFit/>
          </a:bodyPr>
          <a:lstStyle/>
          <a:p>
            <a:pPr algn="ctr">
              <a:spcBef>
                <a:spcPts val="900"/>
              </a:spcBef>
            </a:pPr>
            <a:r>
              <a:rPr lang="en-US" sz="1200" b="1">
                <a:latin typeface="+mj-lt"/>
              </a:rPr>
              <a:t>Gather CX Data Sources</a:t>
            </a:r>
          </a:p>
          <a:p>
            <a:pPr algn="ctr">
              <a:spcBef>
                <a:spcPts val="900"/>
              </a:spcBef>
            </a:pPr>
            <a:endParaRPr lang="en-US" sz="1400" b="1">
              <a:latin typeface="+mj-lt"/>
            </a:endParaRPr>
          </a:p>
        </p:txBody>
      </p:sp>
      <p:sp>
        <p:nvSpPr>
          <p:cNvPr id="15" name="Research: Plan. Conduct, Synthesize">
            <a:extLst>
              <a:ext uri="{FF2B5EF4-FFF2-40B4-BE49-F238E27FC236}">
                <a16:creationId xmlns:a16="http://schemas.microsoft.com/office/drawing/2014/main" id="{838AD4FD-45FB-FA70-CFB3-60E93E38F078}"/>
              </a:ext>
              <a:ext uri="{C183D7F6-B498-43B3-948B-1728B52AA6E4}">
                <adec:decorative xmlns:adec="http://schemas.microsoft.com/office/drawing/2017/decorative" val="1"/>
              </a:ext>
            </a:extLst>
          </p:cNvPr>
          <p:cNvSpPr txBox="1"/>
          <p:nvPr/>
        </p:nvSpPr>
        <p:spPr>
          <a:xfrm>
            <a:off x="9052479" y="2196417"/>
            <a:ext cx="727523" cy="738664"/>
          </a:xfrm>
          <a:prstGeom prst="rect">
            <a:avLst/>
          </a:prstGeom>
          <a:noFill/>
        </p:spPr>
        <p:txBody>
          <a:bodyPr wrap="square" lIns="0" tIns="0" rIns="0" bIns="0" rtlCol="0" anchor="ctr">
            <a:spAutoFit/>
          </a:bodyPr>
          <a:lstStyle>
            <a:defPPr>
              <a:defRPr lang="en-US"/>
            </a:defPPr>
            <a:lvl1pPr>
              <a:spcBef>
                <a:spcPts val="900"/>
              </a:spcBef>
              <a:defRPr sz="1200" b="1">
                <a:latin typeface="+mj-lt"/>
              </a:defRPr>
            </a:lvl1pPr>
          </a:lstStyle>
          <a:p>
            <a:pPr algn="ctr"/>
            <a:r>
              <a:rPr lang="en-US"/>
              <a:t>Research: Plan, Conduct, Synthesize</a:t>
            </a:r>
          </a:p>
        </p:txBody>
      </p:sp>
      <p:sp>
        <p:nvSpPr>
          <p:cNvPr id="16" name="Share &amp; Use Research">
            <a:extLst>
              <a:ext uri="{FF2B5EF4-FFF2-40B4-BE49-F238E27FC236}">
                <a16:creationId xmlns:a16="http://schemas.microsoft.com/office/drawing/2014/main" id="{3B55ACB3-C99E-1DC3-05D8-B01ED8A5F901}"/>
              </a:ext>
              <a:ext uri="{C183D7F6-B498-43B3-948B-1728B52AA6E4}">
                <adec:decorative xmlns:adec="http://schemas.microsoft.com/office/drawing/2017/decorative" val="1"/>
              </a:ext>
            </a:extLst>
          </p:cNvPr>
          <p:cNvSpPr txBox="1"/>
          <p:nvPr/>
        </p:nvSpPr>
        <p:spPr>
          <a:xfrm>
            <a:off x="9097074" y="4078249"/>
            <a:ext cx="638332" cy="884858"/>
          </a:xfrm>
          <a:prstGeom prst="rect">
            <a:avLst/>
          </a:prstGeom>
          <a:noFill/>
        </p:spPr>
        <p:txBody>
          <a:bodyPr wrap="square" lIns="0" tIns="0" rIns="0" bIns="0" rtlCol="0" anchor="ctr">
            <a:spAutoFit/>
          </a:bodyPr>
          <a:lstStyle/>
          <a:p>
            <a:pPr algn="ctr">
              <a:spcBef>
                <a:spcPts val="900"/>
              </a:spcBef>
            </a:pPr>
            <a:r>
              <a:rPr lang="en-US" sz="1200" b="1">
                <a:latin typeface="+mj-lt"/>
              </a:rPr>
              <a:t>Share &amp; Use Research</a:t>
            </a:r>
          </a:p>
          <a:p>
            <a:pPr algn="ctr">
              <a:spcBef>
                <a:spcPts val="900"/>
              </a:spcBef>
            </a:pPr>
            <a:endParaRPr lang="en-US" sz="1400" b="1">
              <a:latin typeface="+mj-lt"/>
            </a:endParaRPr>
          </a:p>
        </p:txBody>
      </p:sp>
      <p:sp>
        <p:nvSpPr>
          <p:cNvPr id="17" name="Make research accessible">
            <a:extLst>
              <a:ext uri="{FF2B5EF4-FFF2-40B4-BE49-F238E27FC236}">
                <a16:creationId xmlns:a16="http://schemas.microsoft.com/office/drawing/2014/main" id="{1FC0A4E6-3D0A-CC08-4967-CC7FDB250804}"/>
              </a:ext>
              <a:ext uri="{C183D7F6-B498-43B3-948B-1728B52AA6E4}">
                <adec:decorative xmlns:adec="http://schemas.microsoft.com/office/drawing/2017/decorative" val="1"/>
              </a:ext>
            </a:extLst>
          </p:cNvPr>
          <p:cNvSpPr txBox="1"/>
          <p:nvPr/>
        </p:nvSpPr>
        <p:spPr>
          <a:xfrm>
            <a:off x="7447410" y="4993336"/>
            <a:ext cx="786829" cy="884858"/>
          </a:xfrm>
          <a:prstGeom prst="rect">
            <a:avLst/>
          </a:prstGeom>
          <a:noFill/>
        </p:spPr>
        <p:txBody>
          <a:bodyPr wrap="square" lIns="0" tIns="0" rIns="0" bIns="0" rtlCol="0" anchor="ctr">
            <a:spAutoFit/>
          </a:bodyPr>
          <a:lstStyle/>
          <a:p>
            <a:pPr algn="ctr">
              <a:spcBef>
                <a:spcPts val="900"/>
              </a:spcBef>
            </a:pPr>
            <a:r>
              <a:rPr lang="en-US" sz="1200" b="1">
                <a:latin typeface="+mj-lt"/>
              </a:rPr>
              <a:t>Make research accessible</a:t>
            </a:r>
          </a:p>
          <a:p>
            <a:pPr algn="ctr">
              <a:spcBef>
                <a:spcPts val="900"/>
              </a:spcBef>
            </a:pPr>
            <a:endParaRPr lang="en-US" sz="1400" b="1">
              <a:latin typeface="+mj-lt"/>
            </a:endParaRPr>
          </a:p>
        </p:txBody>
      </p:sp>
      <p:sp>
        <p:nvSpPr>
          <p:cNvPr id="3" name="Slide number 8">
            <a:extLst>
              <a:ext uri="{FF2B5EF4-FFF2-40B4-BE49-F238E27FC236}">
                <a16:creationId xmlns:a16="http://schemas.microsoft.com/office/drawing/2014/main" id="{80E213E1-CA7C-72EE-075F-F56BD598A625}"/>
              </a:ext>
            </a:extLst>
          </p:cNvPr>
          <p:cNvSpPr>
            <a:spLocks noGrp="1"/>
          </p:cNvSpPr>
          <p:nvPr>
            <p:ph type="sldNum" sz="quarter" idx="12"/>
          </p:nvPr>
        </p:nvSpPr>
        <p:spPr/>
        <p:txBody>
          <a:bodyPr/>
          <a:lstStyle/>
          <a:p>
            <a:fld id="{0E588DAA-4848-48CA-9FC9-2BD67EAD2930}" type="slidenum">
              <a:rPr lang="en-US" smtClean="0"/>
              <a:pPr/>
              <a:t>8</a:t>
            </a:fld>
            <a:endParaRPr lang="en-US"/>
          </a:p>
        </p:txBody>
      </p:sp>
    </p:spTree>
    <p:extLst>
      <p:ext uri="{BB962C8B-B14F-4D97-AF65-F5344CB8AC3E}">
        <p14:creationId xmlns:p14="http://schemas.microsoft.com/office/powerpoint/2010/main" val="342291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rying quantitative data into the analysis">
            <a:extLst>
              <a:ext uri="{FF2B5EF4-FFF2-40B4-BE49-F238E27FC236}">
                <a16:creationId xmlns:a16="http://schemas.microsoft.com/office/drawing/2014/main" id="{C9965083-7060-A1F2-919B-8857F9107FD2}"/>
              </a:ext>
            </a:extLst>
          </p:cNvPr>
          <p:cNvSpPr>
            <a:spLocks noGrp="1"/>
          </p:cNvSpPr>
          <p:nvPr>
            <p:ph type="title"/>
          </p:nvPr>
        </p:nvSpPr>
        <p:spPr>
          <a:xfrm>
            <a:off x="914398" y="292894"/>
            <a:ext cx="11121657" cy="914400"/>
          </a:xfrm>
        </p:spPr>
        <p:txBody>
          <a:bodyPr>
            <a:normAutofit/>
          </a:bodyPr>
          <a:lstStyle/>
          <a:p>
            <a:r>
              <a:rPr lang="en-US"/>
              <a:t>Marrying quantitative data into the analysis</a:t>
            </a:r>
          </a:p>
        </p:txBody>
      </p:sp>
      <p:pic>
        <p:nvPicPr>
          <p:cNvPr id="8" name="Image of a Journey Map" descr="Image shows a customer journey map that was created as interviews with participants were being conducted.">
            <a:extLst>
              <a:ext uri="{FF2B5EF4-FFF2-40B4-BE49-F238E27FC236}">
                <a16:creationId xmlns:a16="http://schemas.microsoft.com/office/drawing/2014/main" id="{9B8F3C84-B90B-4AB3-06DC-1D59CEF21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3656">
            <a:off x="128591" y="1959935"/>
            <a:ext cx="7680264" cy="2469823"/>
          </a:xfrm>
          <a:prstGeom prst="rect">
            <a:avLst/>
          </a:prstGeom>
          <a:ln>
            <a:noFill/>
          </a:ln>
          <a:effectLst>
            <a:outerShdw blurRad="292100" dist="139700" dir="2700000" algn="tl" rotWithShape="0">
              <a:srgbClr val="333333">
                <a:alpha val="22000"/>
              </a:srgbClr>
            </a:outerShdw>
          </a:effectLst>
        </p:spPr>
      </p:pic>
      <p:sp>
        <p:nvSpPr>
          <p:cNvPr id="13" name="Utilizing qualitative and quantitative data together: Let qualitative data help to put quantitative data into context. &#10;">
            <a:extLst>
              <a:ext uri="{FF2B5EF4-FFF2-40B4-BE49-F238E27FC236}">
                <a16:creationId xmlns:a16="http://schemas.microsoft.com/office/drawing/2014/main" id="{F9242E68-2B95-A616-E350-BBC3D3CE2268}"/>
              </a:ext>
            </a:extLst>
          </p:cNvPr>
          <p:cNvSpPr txBox="1"/>
          <p:nvPr/>
        </p:nvSpPr>
        <p:spPr>
          <a:xfrm>
            <a:off x="288229" y="5972176"/>
            <a:ext cx="4223507" cy="422808"/>
          </a:xfrm>
          <a:prstGeom prst="rect">
            <a:avLst/>
          </a:prstGeom>
          <a:noFill/>
        </p:spPr>
        <p:txBody>
          <a:bodyPr wrap="square" lIns="0" tIns="0" rIns="0" bIns="0" rtlCol="0">
            <a:spAutoFit/>
          </a:bodyPr>
          <a:lstStyle/>
          <a:p>
            <a:pPr>
              <a:lnSpc>
                <a:spcPct val="120000"/>
              </a:lnSpc>
              <a:spcBef>
                <a:spcPts val="900"/>
              </a:spcBef>
            </a:pPr>
            <a:r>
              <a:rPr lang="en-US" sz="1200" b="1" dirty="0"/>
              <a:t>Utilizing qualitative and quantitative data together</a:t>
            </a:r>
            <a:r>
              <a:rPr lang="en-US" sz="1200" dirty="0"/>
              <a:t>: Let qualitative data help to put quantitative data into context. </a:t>
            </a:r>
          </a:p>
        </p:txBody>
      </p:sp>
      <p:pic>
        <p:nvPicPr>
          <p:cNvPr id="10" name="Image of synthesis" descr="Image shows a pile of stickies that show qualitative synthesis.">
            <a:extLst>
              <a:ext uri="{FF2B5EF4-FFF2-40B4-BE49-F238E27FC236}">
                <a16:creationId xmlns:a16="http://schemas.microsoft.com/office/drawing/2014/main" id="{5C4DF79A-F1ED-4E03-C9A0-6D5605A38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1401">
            <a:off x="7875251" y="1691784"/>
            <a:ext cx="3678435" cy="3045630"/>
          </a:xfrm>
          <a:prstGeom prst="rect">
            <a:avLst/>
          </a:prstGeom>
          <a:ln>
            <a:noFill/>
          </a:ln>
          <a:effectLst>
            <a:outerShdw blurRad="292100" dist="139700" dir="2700000" algn="tl" rotWithShape="0">
              <a:srgbClr val="333333">
                <a:alpha val="22000"/>
              </a:srgbClr>
            </a:outerShdw>
          </a:effectLst>
        </p:spPr>
      </p:pic>
      <p:grpSp>
        <p:nvGrpSpPr>
          <p:cNvPr id="9" name="Group 8" descr="Image shows an Excel Spreadsheet with data used to help with synthesis.">
            <a:extLst>
              <a:ext uri="{FF2B5EF4-FFF2-40B4-BE49-F238E27FC236}">
                <a16:creationId xmlns:a16="http://schemas.microsoft.com/office/drawing/2014/main" id="{74B6587A-3066-1410-E3D6-9058C83C5840}"/>
              </a:ext>
            </a:extLst>
          </p:cNvPr>
          <p:cNvGrpSpPr/>
          <p:nvPr/>
        </p:nvGrpSpPr>
        <p:grpSpPr>
          <a:xfrm rot="160443">
            <a:off x="4510490" y="4022796"/>
            <a:ext cx="5751645" cy="5670408"/>
            <a:chOff x="4510490" y="4022796"/>
            <a:chExt cx="5751645" cy="5670408"/>
          </a:xfrm>
        </p:grpSpPr>
        <p:pic>
          <p:nvPicPr>
            <p:cNvPr id="12" name="Image of data" descr="Data table showing number of successful applications. &#10;&#10;Description automatically generated">
              <a:extLst>
                <a:ext uri="{FF2B5EF4-FFF2-40B4-BE49-F238E27FC236}">
                  <a16:creationId xmlns:a16="http://schemas.microsoft.com/office/drawing/2014/main" id="{E72F411D-B0EF-649A-27C6-A90E9447F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490" y="4022796"/>
              <a:ext cx="5751645" cy="5670408"/>
            </a:xfrm>
            <a:prstGeom prst="rect">
              <a:avLst/>
            </a:prstGeom>
            <a:ln>
              <a:noFill/>
            </a:ln>
            <a:effectLst>
              <a:outerShdw blurRad="292100" dist="139700" dir="2700000" algn="tl" rotWithShape="0">
                <a:srgbClr val="333333">
                  <a:alpha val="22000"/>
                </a:srgbClr>
              </a:outerShdw>
            </a:effectLst>
          </p:spPr>
        </p:pic>
        <p:sp>
          <p:nvSpPr>
            <p:cNvPr id="6" name="Rectangle 5">
              <a:extLst>
                <a:ext uri="{FF2B5EF4-FFF2-40B4-BE49-F238E27FC236}">
                  <a16:creationId xmlns:a16="http://schemas.microsoft.com/office/drawing/2014/main" id="{E4C8B82B-7DE8-92AE-DCA0-A3C03CDA291B}"/>
                </a:ext>
              </a:extLst>
            </p:cNvPr>
            <p:cNvSpPr/>
            <p:nvPr/>
          </p:nvSpPr>
          <p:spPr>
            <a:xfrm>
              <a:off x="7113722" y="5078278"/>
              <a:ext cx="340963" cy="61993"/>
            </a:xfrm>
            <a:prstGeom prst="rect">
              <a:avLst/>
            </a:prstGeom>
            <a:solidFill>
              <a:srgbClr val="D9D9D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sp>
        <p:nvSpPr>
          <p:cNvPr id="3" name="Slide number 8">
            <a:extLst>
              <a:ext uri="{FF2B5EF4-FFF2-40B4-BE49-F238E27FC236}">
                <a16:creationId xmlns:a16="http://schemas.microsoft.com/office/drawing/2014/main" id="{923ABDDF-6A3A-DE02-7480-6D0FF8A98489}"/>
              </a:ext>
            </a:extLst>
          </p:cNvPr>
          <p:cNvSpPr>
            <a:spLocks noGrp="1"/>
          </p:cNvSpPr>
          <p:nvPr>
            <p:ph type="sldNum" sz="quarter" idx="12"/>
          </p:nvPr>
        </p:nvSpPr>
        <p:spPr/>
        <p:txBody>
          <a:bodyPr/>
          <a:lstStyle/>
          <a:p>
            <a:fld id="{0E588DAA-4848-48CA-9FC9-2BD67EAD2930}" type="slidenum">
              <a:rPr lang="en-US" smtClean="0"/>
              <a:pPr/>
              <a:t>9</a:t>
            </a:fld>
            <a:endParaRPr lang="en-US"/>
          </a:p>
        </p:txBody>
      </p:sp>
    </p:spTree>
    <p:extLst>
      <p:ext uri="{BB962C8B-B14F-4D97-AF65-F5344CB8AC3E}">
        <p14:creationId xmlns:p14="http://schemas.microsoft.com/office/powerpoint/2010/main" val="594488690"/>
      </p:ext>
    </p:extLst>
  </p:cSld>
  <p:clrMapOvr>
    <a:masterClrMapping/>
  </p:clrMapOvr>
</p:sld>
</file>

<file path=ppt/theme/theme1.xml><?xml version="1.0" encoding="utf-8"?>
<a:theme xmlns:a="http://schemas.openxmlformats.org/drawingml/2006/main" name="FSA Master">
  <a:themeElements>
    <a:clrScheme name="FSA">
      <a:dk1>
        <a:srgbClr val="191A1B"/>
      </a:dk1>
      <a:lt1>
        <a:srgbClr val="FFFFFF"/>
      </a:lt1>
      <a:dk2>
        <a:srgbClr val="113C52"/>
      </a:dk2>
      <a:lt2>
        <a:srgbClr val="DFE0DE"/>
      </a:lt2>
      <a:accent1>
        <a:srgbClr val="227AA7"/>
      </a:accent1>
      <a:accent2>
        <a:srgbClr val="3EA11B"/>
      </a:accent2>
      <a:accent3>
        <a:srgbClr val="1C7A59"/>
      </a:accent3>
      <a:accent4>
        <a:srgbClr val="195B7D"/>
      </a:accent4>
      <a:accent5>
        <a:srgbClr val="4FCC22"/>
      </a:accent5>
      <a:accent6>
        <a:srgbClr val="585E60"/>
      </a:accent6>
      <a:hlink>
        <a:srgbClr val="2279A7"/>
      </a:hlink>
      <a:folHlink>
        <a:srgbClr val="989FA1"/>
      </a:folHlink>
    </a:clrScheme>
    <a:fontScheme name="FSA">
      <a:majorFont>
        <a:latin typeface="Arial Narrow"/>
        <a:ea typeface=""/>
        <a:cs typeface=""/>
      </a:majorFont>
      <a:minorFont>
        <a:latin typeface="Cambria"/>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spDef>
      <a:spPr>
        <a:ln/>
      </a:spPr>
      <a:bodyPr rtlCol="0" anchor="ctr"/>
      <a:lstStyle>
        <a:defPPr algn="ctr">
          <a:defRPr/>
        </a:defP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lnSpc>
            <a:spcPct val="120000"/>
          </a:lnSpc>
          <a:spcBef>
            <a:spcPts val="900"/>
          </a:spcBef>
          <a:defRPr dirty="0" smtClean="0"/>
        </a:defPPr>
      </a:lstStyle>
    </a:txDef>
  </a:objectDefaults>
  <a:extraClrSchemeLst/>
  <a:custClrLst>
    <a:custClr name="Light Gray">
      <a:srgbClr val="BDC1C2"/>
    </a:custClr>
    <a:custClr name="robin-blue">
      <a:srgbClr val="00B9B6"/>
    </a:custClr>
    <a:custClr name="robin-blue-10">
      <a:srgbClr val="D3FFFE"/>
    </a:custClr>
    <a:custClr name="robin-blue-5">
      <a:srgbClr val="ECFFFF"/>
    </a:custClr>
    <a:custClr name="Red Print">
      <a:srgbClr val="DF5E44"/>
    </a:custClr>
    <a:custClr name="Red Print Light">
      <a:srgbClr val="FBEEEB"/>
    </a:custClr>
    <a:custClr name="Orange Print">
      <a:srgbClr val="EBAE3A"/>
    </a:custClr>
    <a:custClr name="Orange Print Light">
      <a:srgbClr val="FCF4E4"/>
    </a:custClr>
    <a:custClr name="Yellow Print">
      <a:srgbClr val="EBE052"/>
    </a:custClr>
    <a:custClr name="blue-bright-10">
      <a:srgbClr val="D2EAF6"/>
    </a:custClr>
    <a:custClr name="blue-bright-5">
      <a:srgbClr val="E7F4FA"/>
    </a:custClr>
    <a:custClr name="sulu-20">
      <a:srgbClr val="D9F7CE"/>
    </a:custClr>
    <a:custClr name="sulu-15">
      <a:srgbClr val="F4FDF1"/>
    </a:custClr>
    <a:custClr name="shamrock-15">
      <a:srgbClr val="D3F5E9"/>
    </a:custClr>
    <a:custClr name="shamrock-10">
      <a:srgbClr val="E7FAF3"/>
    </a:custClr>
    <a:custClr name="alert-green">
      <a:srgbClr val="00A91C"/>
    </a:custClr>
    <a:custClr name="alert-green-dark">
      <a:srgbClr val="007614"/>
    </a:custClr>
    <a:custClr name="alert-green-light">
      <a:srgbClr val="ECF3EC"/>
    </a:custClr>
    <a:custClr name="alert-gold">
      <a:srgbClr val="FFBE2E"/>
    </a:custClr>
    <a:custClr name="alert-gold-dark">
      <a:srgbClr val="EDAB1C"/>
    </a:custClr>
    <a:custClr name="alert-gold-light">
      <a:srgbClr val="FAF3D1"/>
    </a:custClr>
    <a:custClr name="alert-red">
      <a:srgbClr val="CD2026"/>
    </a:custClr>
    <a:custClr name="alert-red-dark">
      <a:srgbClr val="9C0D12"/>
    </a:custClr>
    <a:custClr name="alert-red-light">
      <a:srgbClr val="F8EEE9"/>
    </a:custClr>
  </a:custClrLst>
  <a:extLst>
    <a:ext uri="{05A4C25C-085E-4340-85A3-A5531E510DB2}">
      <thm15:themeFamily xmlns:thm15="http://schemas.microsoft.com/office/thememl/2012/main" name="FSA16x9PresentationTemplate2021" id="{B5E9F2F4-5488-4319-B8EE-E4225CD647F2}" vid="{C109E955-6E7A-4CA8-AB44-1B289FCB67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B1C6FF60030546809DA2372D00398F" ma:contentTypeVersion="21" ma:contentTypeDescription="Create a new document." ma:contentTypeScope="" ma:versionID="960c68056e67842612e4998b45b2231b">
  <xsd:schema xmlns:xsd="http://www.w3.org/2001/XMLSchema" xmlns:xs="http://www.w3.org/2001/XMLSchema" xmlns:p="http://schemas.microsoft.com/office/2006/metadata/properties" xmlns:ns1="http://schemas.microsoft.com/sharepoint/v3" xmlns:ns2="41d6d728-afb5-49e6-a79f-5f3b4d7fb77b" xmlns:ns3="8e2ce8b7-93fd-47d4-b6ce-7d3e60c492c9" xmlns:ns4="2a2db8c4-56ab-4882-a5d0-0fe8165c6658" targetNamespace="http://schemas.microsoft.com/office/2006/metadata/properties" ma:root="true" ma:fieldsID="a4ae58212380d2b9d0822ef9a7a5dda2" ns1:_="" ns2:_="" ns3:_="" ns4:_="">
    <xsd:import namespace="http://schemas.microsoft.com/sharepoint/v3"/>
    <xsd:import namespace="41d6d728-afb5-49e6-a79f-5f3b4d7fb77b"/>
    <xsd:import namespace="8e2ce8b7-93fd-47d4-b6ce-7d3e60c492c9"/>
    <xsd:import namespace="2a2db8c4-56ab-4882-a5d0-0fe8165c66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Folder_x0020_Descrip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d6d728-afb5-49e6-a79f-5f3b4d7fb7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2ce8b7-93fd-47d4-b6ce-7d3e60c492c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Folder_x0020_Description" ma:index="23" nillable="true" ma:displayName="Folder/File Description" ma:description="Test" ma:format="Dropdown" ma:internalName="Folder_x0020_Description">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57479ed-16e3-4c54-a34b-e226e0af44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a2db8c4-56ab-4882-a5d0-0fe8165c6658"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2c2c1190-4f17-478e-b1b2-58572ef7f49c}" ma:internalName="TaxCatchAll" ma:showField="CatchAllData" ma:web="41d6d728-afb5-49e6-a79f-5f3b4d7fb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Folder_x0020_Description xmlns="8e2ce8b7-93fd-47d4-b6ce-7d3e60c492c9" xsi:nil="true"/>
    <lcf76f155ced4ddcb4097134ff3c332f xmlns="8e2ce8b7-93fd-47d4-b6ce-7d3e60c492c9">
      <Terms xmlns="http://schemas.microsoft.com/office/infopath/2007/PartnerControls"/>
    </lcf76f155ced4ddcb4097134ff3c332f>
    <TaxCatchAll xmlns="2a2db8c4-56ab-4882-a5d0-0fe8165c665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F97E53-31E8-42E9-B3E5-0BE14DFBE11B}">
  <ds:schemaRefs>
    <ds:schemaRef ds:uri="2a2db8c4-56ab-4882-a5d0-0fe8165c6658"/>
    <ds:schemaRef ds:uri="41d6d728-afb5-49e6-a79f-5f3b4d7fb77b"/>
    <ds:schemaRef ds:uri="8e2ce8b7-93fd-47d4-b6ce-7d3e60c492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C18A83-1BE1-44DC-88EE-F170DA11912D}">
  <ds:schemaRefs>
    <ds:schemaRef ds:uri="2a2db8c4-56ab-4882-a5d0-0fe8165c6658"/>
    <ds:schemaRef ds:uri="41d6d728-afb5-49e6-a79f-5f3b4d7fb77b"/>
    <ds:schemaRef ds:uri="8e2ce8b7-93fd-47d4-b6ce-7d3e60c492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352D48-7EF6-429A-9307-FA6C4E140B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FSA Master</Template>
  <TotalTime>1552</TotalTime>
  <Words>487</Words>
  <Application>Microsoft Macintosh PowerPoint</Application>
  <PresentationFormat>Widescreen</PresentationFormat>
  <Paragraphs>70</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 Narrow</vt:lpstr>
      <vt:lpstr>Calibri</vt:lpstr>
      <vt:lpstr>Cambria</vt:lpstr>
      <vt:lpstr>Oswald</vt:lpstr>
      <vt:lpstr>FSA Master</vt:lpstr>
      <vt:lpstr>Drowning in data? How to use customer Experience Data to drive User Experience </vt:lpstr>
      <vt:lpstr>Hello!</vt:lpstr>
      <vt:lpstr>Agenda</vt:lpstr>
      <vt:lpstr>Our (Evolving) approach to research</vt:lpstr>
      <vt:lpstr>My product scores high in surveys, why do I need to do user research?</vt:lpstr>
      <vt:lpstr>What we created</vt:lpstr>
      <vt:lpstr>FAFSA® Form</vt:lpstr>
      <vt:lpstr>Our Process</vt:lpstr>
      <vt:lpstr>Marrying quantitative data into the analysis</vt:lpstr>
      <vt:lpstr>The Output</vt:lpstr>
      <vt:lpstr>Putting this all Together: Research in Action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Cassidy, Sean</dc:creator>
  <cp:keywords>presentation</cp:keywords>
  <dc:description>Federal Student Aid widescreen (16 x 9) template for external and internal presentations</dc:description>
  <cp:lastModifiedBy>Microsoft Office User</cp:lastModifiedBy>
  <cp:revision>5</cp:revision>
  <dcterms:created xsi:type="dcterms:W3CDTF">2022-05-10T17:16:06Z</dcterms:created>
  <dcterms:modified xsi:type="dcterms:W3CDTF">2022-06-03T16:00:51Z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7c258dfc-d936-405c-bd1d-c8d2d77a37c8</vt:lpwstr>
  </property>
  <property fmtid="{D5CDD505-2E9C-101B-9397-08002B2CF9AE}" pid="3" name="ContentTypeId">
    <vt:lpwstr>0x01010035B1C6FF60030546809DA2372D00398F</vt:lpwstr>
  </property>
  <property fmtid="{D5CDD505-2E9C-101B-9397-08002B2CF9AE}" pid="4" name="MediaServiceImageTags">
    <vt:lpwstr/>
  </property>
</Properties>
</file>