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118_0.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1B_0.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745" r:id="rId1"/>
    <p:sldMasterId id="2147483746" r:id="rId2"/>
    <p:sldMasterId id="2147483747" r:id="rId3"/>
    <p:sldMasterId id="2147483748" r:id="rId4"/>
    <p:sldMasterId id="2147483751" r:id="rId5"/>
    <p:sldMasterId id="2147483755" r:id="rId6"/>
  </p:sldMasterIdLst>
  <p:notesMasterIdLst>
    <p:notesMasterId r:id="rId43"/>
  </p:notesMasterIdLst>
  <p:sldIdLst>
    <p:sldId id="2290" r:id="rId7"/>
    <p:sldId id="257" r:id="rId8"/>
    <p:sldId id="267" r:id="rId9"/>
    <p:sldId id="2308" r:id="rId10"/>
    <p:sldId id="260" r:id="rId11"/>
    <p:sldId id="2291" r:id="rId12"/>
    <p:sldId id="2293" r:id="rId13"/>
    <p:sldId id="289" r:id="rId14"/>
    <p:sldId id="290" r:id="rId15"/>
    <p:sldId id="2292" r:id="rId16"/>
    <p:sldId id="266" r:id="rId17"/>
    <p:sldId id="2309" r:id="rId18"/>
    <p:sldId id="304" r:id="rId19"/>
    <p:sldId id="309" r:id="rId20"/>
    <p:sldId id="306" r:id="rId21"/>
    <p:sldId id="308" r:id="rId22"/>
    <p:sldId id="2294" r:id="rId23"/>
    <p:sldId id="2295" r:id="rId24"/>
    <p:sldId id="2296" r:id="rId25"/>
    <p:sldId id="2297" r:id="rId26"/>
    <p:sldId id="2298" r:id="rId27"/>
    <p:sldId id="2299" r:id="rId28"/>
    <p:sldId id="2300" r:id="rId29"/>
    <p:sldId id="2301" r:id="rId30"/>
    <p:sldId id="2302" r:id="rId31"/>
    <p:sldId id="2303" r:id="rId32"/>
    <p:sldId id="2304" r:id="rId33"/>
    <p:sldId id="2305" r:id="rId34"/>
    <p:sldId id="2306" r:id="rId35"/>
    <p:sldId id="2307" r:id="rId36"/>
    <p:sldId id="279" r:id="rId37"/>
    <p:sldId id="280" r:id="rId38"/>
    <p:sldId id="281" r:id="rId39"/>
    <p:sldId id="283" r:id="rId40"/>
    <p:sldId id="288" r:id="rId41"/>
    <p:sldId id="292" r:id="rId42"/>
  </p:sldIdLst>
  <p:sldSz cx="24387175" cy="13716000"/>
  <p:notesSz cx="6858000" cy="9144000"/>
  <p:embeddedFontLs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64" userDrawn="1">
          <p15:clr>
            <a:srgbClr val="A4A3A4"/>
          </p15:clr>
        </p15:guide>
        <p15:guide id="2" pos="577" userDrawn="1">
          <p15:clr>
            <a:srgbClr val="A4A3A4"/>
          </p15:clr>
        </p15:guide>
        <p15:guide id="3" pos="14778">
          <p15:clr>
            <a:srgbClr val="9AA0A6"/>
          </p15:clr>
        </p15:guide>
        <p15:guide id="4" orient="horz" pos="8208" userDrawn="1">
          <p15:clr>
            <a:srgbClr val="9AA0A6"/>
          </p15:clr>
        </p15:guide>
        <p15:guide id="5" orient="horz" pos="552" userDrawn="1">
          <p15:clr>
            <a:srgbClr val="9AA0A6"/>
          </p15:clr>
        </p15:guide>
        <p15:guide id="6" pos="7777">
          <p15:clr>
            <a:srgbClr val="9AA0A6"/>
          </p15:clr>
        </p15:guide>
        <p15:guide id="7" orient="horz" pos="2880" userDrawn="1">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9D1A5B-51EC-AC6F-A1F8-C4CE1DDA7756}" name="Shelley, Jennifer (NIH/OD) [E]" initials="SJ([" userId="S::shelleyjl@nih.gov::484c6c12-1302-40fb-9d80-44454ff80c4a" providerId="AD"/>
  <p188:author id="{7DDBDBC7-F79A-438B-3CAE-A656C184F06E}" name="Westendorf, Leslie (NIH/OD) [C]" initials="W[" userId="S::westendorflm@nih.gov::37090082-29e2-4f11-8ace-1734e7b5fc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562"/>
    <a:srgbClr val="F9CA54"/>
    <a:srgbClr val="6EABDD"/>
    <a:srgbClr val="4BA351"/>
    <a:srgbClr val="9FC8E9"/>
    <a:srgbClr val="F3F2F1"/>
    <a:srgbClr val="8BCA90"/>
    <a:srgbClr val="8658A2"/>
    <a:srgbClr val="5D5A88"/>
    <a:srgbClr val="8D60A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0426E-D13B-4816-80AB-AE842330F00F}" v="3650" dt="2023-06-06T21:35:41.790"/>
    <p1510:client id="{4E3F529F-A027-49F4-B4A5-0EFD3758B165}" v="157" dt="2023-06-06T21:22:37.101"/>
  </p1510:revLst>
</p1510:revInfo>
</file>

<file path=ppt/tableStyles.xml><?xml version="1.0" encoding="utf-8"?>
<a:tblStyleLst xmlns:a="http://schemas.openxmlformats.org/drawingml/2006/main" def="{136C4BCC-584E-4763-A8EA-455000925180}">
  <a:tblStyle styleId="{136C4BCC-584E-4763-A8EA-4550009251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5"/>
    <p:restoredTop sz="75000" autoAdjust="0"/>
  </p:normalViewPr>
  <p:slideViewPr>
    <p:cSldViewPr snapToGrid="0">
      <p:cViewPr varScale="1">
        <p:scale>
          <a:sx n="45" d="100"/>
          <a:sy n="45" d="100"/>
        </p:scale>
        <p:origin x="1640" y="208"/>
      </p:cViewPr>
      <p:guideLst>
        <p:guide orient="horz" pos="2064"/>
        <p:guide pos="577"/>
        <p:guide pos="14778"/>
        <p:guide orient="horz" pos="8208"/>
        <p:guide orient="horz" pos="552"/>
        <p:guide pos="7777"/>
        <p:guide orient="horz"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2.fntdata"/><Relationship Id="rId53" Type="http://schemas.microsoft.com/office/2018/10/relationships/authors" Target="author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fntdata"/><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omments/modernComment_118_0.xml><?xml version="1.0" encoding="utf-8"?>
<p188:cmLst xmlns:a="http://schemas.openxmlformats.org/drawingml/2006/main" xmlns:r="http://schemas.openxmlformats.org/officeDocument/2006/relationships" xmlns:p188="http://schemas.microsoft.com/office/powerpoint/2018/8/main">
  <p188:cm id="{2D26D95A-84C0-4C65-B1C7-944164BB5707}" authorId="{7DDBDBC7-F79A-438B-3CAE-A656C184F06E}" status="resolved" created="2023-06-06T18:35:19.073" complete="100000">
    <pc:sldMkLst xmlns:pc="http://schemas.microsoft.com/office/powerpoint/2013/main/command">
      <pc:docMk/>
      <pc:sldMk cId="0" sldId="280"/>
    </pc:sldMkLst>
    <p188:replyLst>
      <p188:reply id="{6FC5F04F-B94A-449D-A989-E4C7C68B671C}" authorId="{859D1A5B-51EC-AC6F-A1F8-C4CE1DDA7756}" created="2023-06-06T20:58:16.011">
        <p188:txBody>
          <a:bodyPr/>
          <a:lstStyle/>
          <a:p>
            <a:r>
              <a:rPr lang="en-US"/>
              <a:t>We do not</a:t>
            </a:r>
          </a:p>
        </p188:txBody>
      </p188:reply>
    </p188:replyLst>
    <p188:txBody>
      <a:bodyPr/>
      <a:lstStyle/>
      <a:p>
        <a:r>
          <a:rPr lang="en-US"/>
          <a:t>Do we have baseline data %s for comprehension testing so we can compare before and after feedback was implemented?</a:t>
        </a:r>
      </a:p>
    </p188:txBody>
  </p188:cm>
</p188:cmLst>
</file>

<file path=ppt/comments/modernComment_11B_0.xml><?xml version="1.0" encoding="utf-8"?>
<p188:cmLst xmlns:a="http://schemas.openxmlformats.org/drawingml/2006/main" xmlns:r="http://schemas.openxmlformats.org/officeDocument/2006/relationships" xmlns:p188="http://schemas.microsoft.com/office/powerpoint/2018/8/main">
  <p188:cm id="{3A5E928F-36EA-4592-96B8-6C7E658E43A1}" authorId="{7DDBDBC7-F79A-438B-3CAE-A656C184F06E}" status="resolved" created="2023-06-06T18:38:25.840" complete="100000">
    <ac:deMkLst xmlns:ac="http://schemas.microsoft.com/office/drawing/2013/main/command">
      <pc:docMk xmlns:pc="http://schemas.microsoft.com/office/powerpoint/2013/main/command"/>
      <pc:sldMk xmlns:pc="http://schemas.microsoft.com/office/powerpoint/2013/main/command" cId="0" sldId="283"/>
      <ac:spMk id="1142" creationId="{00000000-0000-0000-0000-000000000000}"/>
    </ac:deMkLst>
    <p188:txBody>
      <a:bodyPr/>
      <a:lstStyle/>
      <a:p>
        <a:r>
          <a:rPr lang="en-US"/>
          <a:t>Is the data range Mar 2023 to present? Or what is the range represented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endParaRPr lang="en-US" b="0" dirty="0"/>
          </a:p>
        </p:txBody>
      </p:sp>
      <p:sp>
        <p:nvSpPr>
          <p:cNvPr id="330" name="Google Shape;330;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31" name="Google Shape;331;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32" name="Google Shape;3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0901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endParaRPr lang="en-US"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019873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2166c50840d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3" name="Google Shape;963;g2166c50840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i="1" dirty="0"/>
              <a:t>Note: This diagram was produced by the HHS/NIH </a:t>
            </a:r>
            <a:r>
              <a:rPr lang="en-US" dirty="0"/>
              <a:t>All of Us</a:t>
            </a:r>
            <a:r>
              <a:rPr lang="en-US" i="0" dirty="0"/>
              <a:t> </a:t>
            </a:r>
            <a:r>
              <a:rPr lang="en-US" i="1" dirty="0"/>
              <a:t>Research Program.</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5491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215fdfb72d2_0_15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087" name="Google Shape;1087;g215fdfb72d2_0_15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1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i="1" dirty="0"/>
              <a:t>Note: This diagram was produced by the HHS/NIH </a:t>
            </a:r>
            <a:r>
              <a:rPr lang="en-US" dirty="0"/>
              <a:t>All of Us </a:t>
            </a:r>
            <a:r>
              <a:rPr lang="en-US" i="1" dirty="0"/>
              <a:t>Research Program.</a:t>
            </a:r>
            <a:endParaRPr lang="en-US" dirty="0"/>
          </a:p>
          <a:p>
            <a:pPr marL="0" indent="0">
              <a:spcBef>
                <a:spcPts val="1000"/>
              </a:spcBef>
              <a:spcAft>
                <a:spcPts val="600"/>
              </a:spcAft>
            </a:pPr>
            <a:endParaRPr lang="en-US"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268200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dirty="0"/>
          </a:p>
          <a:p>
            <a:pPr marL="0" lvl="0" indent="0" algn="l" rtl="0">
              <a:spcBef>
                <a:spcPts val="0"/>
              </a:spcBef>
              <a:spcAft>
                <a:spcPts val="0"/>
              </a:spcAft>
              <a:buNone/>
            </a:pPr>
            <a:endParaRPr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510841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3200" i="1" dirty="0"/>
              <a:t>Note: This diagram was produced by the HHS/NIH </a:t>
            </a:r>
            <a:r>
              <a:rPr lang="en-US" sz="3200" dirty="0"/>
              <a:t>All of Us </a:t>
            </a:r>
            <a:r>
              <a:rPr lang="en-US" sz="3200" i="1" dirty="0"/>
              <a:t>Research Program.</a:t>
            </a:r>
            <a:endParaRPr lang="en-US" sz="3200"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54605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a:p>
            <a:pPr marL="0" lvl="0" indent="0" algn="l" rtl="0">
              <a:spcBef>
                <a:spcPts val="0"/>
              </a:spcBef>
              <a:spcAft>
                <a:spcPts val="0"/>
              </a:spcAft>
              <a:buNone/>
            </a:pPr>
            <a:endParaRPr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64403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a:p>
            <a:pPr marL="0" lvl="0" indent="0" algn="l" rtl="0">
              <a:spcBef>
                <a:spcPts val="0"/>
              </a:spcBef>
              <a:spcAft>
                <a:spcPts val="0"/>
              </a:spcAft>
              <a:buNone/>
            </a:pPr>
            <a:endParaRPr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014160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85124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15fdfb72d2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g215fdfb72d2_0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862" name="Google Shape;862;g215fdfb72d2_0_2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2200"/>
              </a:spcBef>
              <a:spcAft>
                <a:spcPts val="0"/>
              </a:spcAft>
              <a:buClr>
                <a:srgbClr val="000000"/>
              </a:buClr>
              <a:buSzPts val="1400"/>
              <a:buFont typeface="Arial" panose="020B0604020202020204" pitchFamily="34" charset="0"/>
              <a:buNone/>
              <a:tabLst/>
              <a:defRPr/>
            </a:pPr>
            <a:r>
              <a:rPr lang="en-US" i="1" dirty="0"/>
              <a:t>Note: This diagram was produced by the HHS/NIH </a:t>
            </a:r>
            <a:r>
              <a:rPr lang="en-US" dirty="0"/>
              <a:t>All of Us </a:t>
            </a:r>
            <a:r>
              <a:rPr lang="en-US" i="1" dirty="0"/>
              <a:t>Research Program.</a:t>
            </a:r>
            <a:endParaRPr lang="en-US"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688488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1" dirty="0"/>
              <a:t>Note: This diagram was produced by the HHS/NIH </a:t>
            </a:r>
            <a:r>
              <a:rPr lang="en-US" dirty="0"/>
              <a:t>All of Us </a:t>
            </a:r>
            <a:r>
              <a:rPr lang="en-US" i="1" dirty="0"/>
              <a:t>Research Program.</a:t>
            </a:r>
            <a:endParaRPr lang="en-US"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203390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Note: This diagram was produced by the HHS/NIH </a:t>
            </a:r>
            <a:r>
              <a:rPr lang="en-US" dirty="0"/>
              <a:t>All of Us </a:t>
            </a:r>
            <a:r>
              <a:rPr lang="en-US" i="1" dirty="0"/>
              <a:t>Research Program.</a:t>
            </a:r>
            <a:endParaRPr lang="en-US"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610886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1" dirty="0"/>
              <a:t>Note: This diagram was produced by the HHS/NIH </a:t>
            </a:r>
            <a:r>
              <a:rPr lang="en-US" dirty="0"/>
              <a:t>All of Us </a:t>
            </a:r>
            <a:r>
              <a:rPr lang="en-US" i="1" dirty="0"/>
              <a:t>Research Program.</a:t>
            </a:r>
            <a:endParaRPr lang="en-US"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369612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073620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42406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2200"/>
              </a:spcBef>
              <a:spcAft>
                <a:spcPts val="0"/>
              </a:spcAft>
              <a:buClr>
                <a:srgbClr val="000000"/>
              </a:buClr>
              <a:buSzPts val="1400"/>
              <a:buFont typeface="Arial" panose="020B0604020202020204" pitchFamily="34" charset="0"/>
              <a:buNone/>
              <a:tabLst/>
              <a:defRPr/>
            </a:pPr>
            <a:r>
              <a:rPr lang="en-US" sz="4400" i="1" dirty="0"/>
              <a:t>Note: This diagram was produced by the HHS/NIH </a:t>
            </a:r>
            <a:r>
              <a:rPr lang="en-US" sz="4400" dirty="0"/>
              <a:t>All of Us </a:t>
            </a:r>
            <a:r>
              <a:rPr lang="en-US" sz="4400" i="1" dirty="0"/>
              <a:t>Research Program.</a:t>
            </a:r>
            <a:endParaRPr lang="en-US" sz="4400"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98300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776149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a:p>
            <a:pPr marL="0" lvl="0" indent="0" algn="l" rtl="0">
              <a:spcBef>
                <a:spcPts val="0"/>
              </a:spcBef>
              <a:spcAft>
                <a:spcPts val="0"/>
              </a:spcAft>
              <a:buNone/>
            </a:pPr>
            <a:endParaRPr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555151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421041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endParaRPr lang="en-US" sz="1800" dirty="0">
              <a:solidFill>
                <a:srgbClr val="000000"/>
              </a:solidFill>
            </a:endParaRPr>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830952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215fdfb72d2_0_15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endParaRPr dirty="0"/>
          </a:p>
        </p:txBody>
      </p:sp>
      <p:sp>
        <p:nvSpPr>
          <p:cNvPr id="1087" name="Google Shape;1087;g215fdfb72d2_0_15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215fdfb72d2_0_20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i="1" dirty="0"/>
              <a:t>Note: Illustration was produced  by the HHS/NIH </a:t>
            </a:r>
            <a:r>
              <a:rPr lang="en-US" i="0" dirty="0"/>
              <a:t>All of Us </a:t>
            </a:r>
            <a:r>
              <a:rPr lang="en-US" i="1" dirty="0"/>
              <a:t>Research Program.</a:t>
            </a:r>
          </a:p>
        </p:txBody>
      </p:sp>
      <p:sp>
        <p:nvSpPr>
          <p:cNvPr id="1092" name="Google Shape;1092;g215fdfb72d2_0_20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2166c50840d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2166c50840d_0_1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Illustration was produced  by the HHS/NIH </a:t>
            </a:r>
            <a:r>
              <a:rPr lang="en-US" i="0" dirty="0"/>
              <a:t>All of Us </a:t>
            </a:r>
            <a:r>
              <a:rPr lang="en-US" i="1" dirty="0"/>
              <a:t>Research Program.</a:t>
            </a:r>
          </a:p>
        </p:txBody>
      </p:sp>
      <p:sp>
        <p:nvSpPr>
          <p:cNvPr id="1103" name="Google Shape;1103;g2166c50840d_0_1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217541adedf_0_11:notes"/>
          <p:cNvSpPr txBox="1">
            <a:spLocks noGrp="1"/>
          </p:cNvSpPr>
          <p:nvPr>
            <p:ph type="body" idx="1"/>
          </p:nvPr>
        </p:nvSpPr>
        <p:spPr>
          <a:xfrm>
            <a:off x="670891" y="4328410"/>
            <a:ext cx="5367000" cy="3541500"/>
          </a:xfrm>
          <a:prstGeom prst="rect">
            <a:avLst/>
          </a:prstGeom>
          <a:noFill/>
          <a:ln>
            <a:noFill/>
          </a:ln>
        </p:spPr>
        <p:txBody>
          <a:bodyPr spcFirstLastPara="1" wrap="square" lIns="89500" tIns="44750" rIns="89500" bIns="447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136" name="Google Shape;1136;g217541adedf_0_11:notes"/>
          <p:cNvSpPr>
            <a:spLocks noGrp="1" noRot="1" noChangeAspect="1"/>
          </p:cNvSpPr>
          <p:nvPr>
            <p:ph type="sldImg" idx="2"/>
          </p:nvPr>
        </p:nvSpPr>
        <p:spPr>
          <a:xfrm>
            <a:off x="657225" y="1123950"/>
            <a:ext cx="5394325"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217f8b675d3_1_9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g217f8b675d3_1_9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endParaRPr dirty="0"/>
          </a:p>
        </p:txBody>
      </p:sp>
      <p:sp>
        <p:nvSpPr>
          <p:cNvPr id="1178" name="Google Shape;1178;g217f8b675d3_1_9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05:notes"/>
          <p:cNvSpPr txBox="1">
            <a:spLocks noGrp="1"/>
          </p:cNvSpPr>
          <p:nvPr>
            <p:ph type="body" idx="1"/>
          </p:nvPr>
        </p:nvSpPr>
        <p:spPr>
          <a:xfrm>
            <a:off x="1463675" y="3960813"/>
            <a:ext cx="11703050" cy="3240087"/>
          </a:xfrm>
          <a:prstGeom prst="rect">
            <a:avLst/>
          </a:prstGeom>
          <a:noFill/>
          <a:ln>
            <a:noFill/>
          </a:ln>
        </p:spPr>
        <p:txBody>
          <a:bodyPr spcFirstLastPara="1" wrap="square" lIns="91425" tIns="45700" rIns="91425" bIns="45700" anchor="t" anchorCtr="0">
            <a:noAutofit/>
          </a:bodyPr>
          <a:lstStyle/>
          <a:p>
            <a:pPr marL="0" indent="0"/>
            <a:endParaRPr dirty="0"/>
          </a:p>
        </p:txBody>
      </p:sp>
      <p:sp>
        <p:nvSpPr>
          <p:cNvPr id="1216" name="Google Shape;1216;p105:notes"/>
          <p:cNvSpPr>
            <a:spLocks noGrp="1" noRot="1" noChangeAspect="1"/>
          </p:cNvSpPr>
          <p:nvPr>
            <p:ph type="sldImg" idx="2"/>
          </p:nvPr>
        </p:nvSpPr>
        <p:spPr>
          <a:xfrm>
            <a:off x="4846638" y="1028700"/>
            <a:ext cx="4937125" cy="2778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215fdfb72d2_0_15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087" name="Google Shape;1087;g215fdfb72d2_0_15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34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15fdfb72d2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883" name="Google Shape;883;g215fdfb72d2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 This diagram was produced by the HHS/NIH </a:t>
            </a:r>
            <a:r>
              <a:rPr lang="en-US" dirty="0"/>
              <a:t>All of Us </a:t>
            </a:r>
            <a:r>
              <a:rPr lang="en-US" i="1" dirty="0"/>
              <a:t>Research Program.</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377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166c50840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166c50840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tabLst/>
              <a:defRPr/>
            </a:pPr>
            <a:endParaRPr lang="en-US" dirty="0"/>
          </a:p>
        </p:txBody>
      </p:sp>
      <p:sp>
        <p:nvSpPr>
          <p:cNvPr id="970" name="Google Shape;970;g2166c50840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20880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215fdfb72d2_0_696:notes"/>
          <p:cNvSpPr>
            <a:spLocks noGrp="1" noRot="1" noChangeAspect="1"/>
          </p:cNvSpPr>
          <p:nvPr>
            <p:ph type="sldImg" idx="2"/>
          </p:nvPr>
        </p:nvSpPr>
        <p:spPr>
          <a:xfrm>
            <a:off x="765175" y="1192213"/>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g215fdfb72d2_0_6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1190" name="Google Shape;1190;g215fdfb72d2_0_6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900"/>
              <a:buFont typeface="Calibri"/>
              <a:buNone/>
            </a:pPr>
            <a:fld id="{00000000-1234-1234-1234-123412341234}" type="slidenum">
              <a:rPr lang="en-US" sz="1900" b="0" i="0" u="none" strike="noStrike" cap="none">
                <a:solidFill>
                  <a:srgbClr val="000000"/>
                </a:solidFill>
                <a:latin typeface="Calibri"/>
                <a:ea typeface="Calibri"/>
                <a:cs typeface="Calibri"/>
                <a:sym typeface="Calibri"/>
              </a:rPr>
              <a:t>8</a:t>
            </a:fld>
            <a:endParaRPr sz="19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217f8b675d3_1_7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g217f8b675d3_1_7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Clr>
                <a:schemeClr val="dk1"/>
              </a:buClr>
              <a:buSzPts val="1100"/>
            </a:pPr>
            <a:endParaRPr lang="en-US" dirty="0"/>
          </a:p>
        </p:txBody>
      </p:sp>
      <p:sp>
        <p:nvSpPr>
          <p:cNvPr id="1198" name="Google Shape;1198;g217f8b675d3_1_7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Page">
  <p:cSld name="1_Title Page">
    <p:bg>
      <p:bgPr>
        <a:gradFill>
          <a:gsLst>
            <a:gs pos="0">
              <a:srgbClr val="262261"/>
            </a:gs>
            <a:gs pos="19000">
              <a:srgbClr val="262261"/>
            </a:gs>
            <a:gs pos="99000">
              <a:srgbClr val="5EAEE0"/>
            </a:gs>
            <a:gs pos="100000">
              <a:srgbClr val="5EAEE0"/>
            </a:gs>
          </a:gsLst>
          <a:lin ang="2700000" scaled="0"/>
        </a:gra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subTitle" idx="1"/>
          </p:nvPr>
        </p:nvSpPr>
        <p:spPr>
          <a:xfrm>
            <a:off x="2139261" y="3921707"/>
            <a:ext cx="20651463" cy="3961175"/>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4320"/>
              <a:buNone/>
              <a:defRPr sz="7200">
                <a:solidFill>
                  <a:schemeClr val="lt1"/>
                </a:solidFill>
              </a:defRPr>
            </a:lvl1pPr>
            <a:lvl2pPr lvl="1" algn="ctr">
              <a:lnSpc>
                <a:spcPct val="114000"/>
              </a:lnSpc>
              <a:spcBef>
                <a:spcPts val="0"/>
              </a:spcBef>
              <a:spcAft>
                <a:spcPts val="0"/>
              </a:spcAft>
              <a:buClr>
                <a:schemeClr val="lt1"/>
              </a:buClr>
              <a:buSzPts val="3420"/>
              <a:buNone/>
              <a:defRPr sz="2974"/>
            </a:lvl2pPr>
            <a:lvl3pPr lvl="2" algn="ctr">
              <a:lnSpc>
                <a:spcPct val="114000"/>
              </a:lnSpc>
              <a:spcBef>
                <a:spcPts val="0"/>
              </a:spcBef>
              <a:spcAft>
                <a:spcPts val="0"/>
              </a:spcAft>
              <a:buClr>
                <a:schemeClr val="lt1"/>
              </a:buClr>
              <a:buSzPts val="2677"/>
              <a:buNone/>
              <a:defRPr sz="2677"/>
            </a:lvl3pPr>
            <a:lvl4pPr lvl="3" algn="ctr">
              <a:lnSpc>
                <a:spcPct val="114000"/>
              </a:lnSpc>
              <a:spcBef>
                <a:spcPts val="0"/>
              </a:spcBef>
              <a:spcAft>
                <a:spcPts val="0"/>
              </a:spcAft>
              <a:buClr>
                <a:schemeClr val="lt1"/>
              </a:buClr>
              <a:buSzPts val="1429"/>
              <a:buNone/>
              <a:defRPr sz="2381"/>
            </a:lvl4pPr>
            <a:lvl5pPr lvl="4" algn="ctr">
              <a:lnSpc>
                <a:spcPct val="114000"/>
              </a:lnSpc>
              <a:spcBef>
                <a:spcPts val="0"/>
              </a:spcBef>
              <a:spcAft>
                <a:spcPts val="0"/>
              </a:spcAft>
              <a:buClr>
                <a:schemeClr val="lt1"/>
              </a:buClr>
              <a:buSzPts val="2738"/>
              <a:buNone/>
              <a:defRPr sz="2381"/>
            </a:lvl5pPr>
            <a:lvl6pPr lvl="5" algn="ctr">
              <a:lnSpc>
                <a:spcPct val="90000"/>
              </a:lnSpc>
              <a:spcBef>
                <a:spcPts val="743"/>
              </a:spcBef>
              <a:spcAft>
                <a:spcPts val="0"/>
              </a:spcAft>
              <a:buClr>
                <a:schemeClr val="lt1"/>
              </a:buClr>
              <a:buSzPts val="2381"/>
              <a:buNone/>
              <a:defRPr sz="2381"/>
            </a:lvl6pPr>
            <a:lvl7pPr lvl="6" algn="ctr">
              <a:lnSpc>
                <a:spcPct val="90000"/>
              </a:lnSpc>
              <a:spcBef>
                <a:spcPts val="743"/>
              </a:spcBef>
              <a:spcAft>
                <a:spcPts val="0"/>
              </a:spcAft>
              <a:buClr>
                <a:schemeClr val="lt1"/>
              </a:buClr>
              <a:buSzPts val="2381"/>
              <a:buNone/>
              <a:defRPr sz="2381"/>
            </a:lvl7pPr>
            <a:lvl8pPr lvl="7" algn="ctr">
              <a:lnSpc>
                <a:spcPct val="90000"/>
              </a:lnSpc>
              <a:spcBef>
                <a:spcPts val="743"/>
              </a:spcBef>
              <a:spcAft>
                <a:spcPts val="0"/>
              </a:spcAft>
              <a:buClr>
                <a:schemeClr val="lt1"/>
              </a:buClr>
              <a:buSzPts val="2381"/>
              <a:buNone/>
              <a:defRPr sz="2381"/>
            </a:lvl8pPr>
            <a:lvl9pPr lvl="8" algn="ctr">
              <a:lnSpc>
                <a:spcPct val="90000"/>
              </a:lnSpc>
              <a:spcBef>
                <a:spcPts val="743"/>
              </a:spcBef>
              <a:spcAft>
                <a:spcPts val="0"/>
              </a:spcAft>
              <a:buClr>
                <a:schemeClr val="lt1"/>
              </a:buClr>
              <a:buSzPts val="2381"/>
              <a:buNone/>
              <a:defRPr sz="2381"/>
            </a:lvl9pPr>
          </a:lstStyle>
          <a:p>
            <a:endParaRPr/>
          </a:p>
        </p:txBody>
      </p:sp>
      <p:sp>
        <p:nvSpPr>
          <p:cNvPr id="22" name="Google Shape;22;p3"/>
          <p:cNvSpPr txBox="1">
            <a:spLocks noGrp="1"/>
          </p:cNvSpPr>
          <p:nvPr>
            <p:ph type="body" idx="2"/>
          </p:nvPr>
        </p:nvSpPr>
        <p:spPr>
          <a:xfrm>
            <a:off x="2139261" y="8180968"/>
            <a:ext cx="7339359" cy="1530300"/>
          </a:xfrm>
          <a:prstGeom prst="rect">
            <a:avLst/>
          </a:prstGeom>
          <a:noFill/>
          <a:ln>
            <a:noFill/>
          </a:ln>
        </p:spPr>
        <p:txBody>
          <a:bodyPr spcFirstLastPara="1" wrap="square" lIns="0" tIns="0" rIns="0" bIns="0" anchor="t" anchorCtr="0">
            <a:noAutofit/>
          </a:bodyPr>
          <a:lstStyle>
            <a:lvl1pPr marL="457200" lvl="0" indent="-228600" algn="l">
              <a:lnSpc>
                <a:spcPct val="114000"/>
              </a:lnSpc>
              <a:spcBef>
                <a:spcPts val="0"/>
              </a:spcBef>
              <a:spcAft>
                <a:spcPts val="0"/>
              </a:spcAft>
              <a:buClr>
                <a:schemeClr val="lt1"/>
              </a:buClr>
              <a:buSzPts val="2400"/>
              <a:buFont typeface="Arial"/>
              <a:buNone/>
              <a:defRPr sz="3200">
                <a:solidFill>
                  <a:schemeClr val="lt1"/>
                </a:solidFill>
              </a:defRPr>
            </a:lvl1pPr>
            <a:lvl2pPr marL="914400" lvl="1" indent="-228600" algn="l">
              <a:lnSpc>
                <a:spcPct val="140000"/>
              </a:lnSpc>
              <a:spcBef>
                <a:spcPts val="0"/>
              </a:spcBef>
              <a:spcAft>
                <a:spcPts val="0"/>
              </a:spcAft>
              <a:buClr>
                <a:schemeClr val="lt1"/>
              </a:buClr>
              <a:buSzPts val="3450"/>
              <a:buFont typeface="Arial"/>
              <a:buNone/>
              <a:defRPr sz="3000"/>
            </a:lvl2pPr>
            <a:lvl3pPr marL="1371600" lvl="2" indent="-228600" algn="l">
              <a:lnSpc>
                <a:spcPct val="140000"/>
              </a:lnSpc>
              <a:spcBef>
                <a:spcPts val="0"/>
              </a:spcBef>
              <a:spcAft>
                <a:spcPts val="0"/>
              </a:spcAft>
              <a:buClr>
                <a:schemeClr val="lt1"/>
              </a:buClr>
              <a:buSzPts val="3000"/>
              <a:buFont typeface="Arial"/>
              <a:buNone/>
              <a:defRPr sz="3000"/>
            </a:lvl3pPr>
            <a:lvl4pPr marL="1828800" lvl="3" indent="-228600" algn="l">
              <a:lnSpc>
                <a:spcPct val="140000"/>
              </a:lnSpc>
              <a:spcBef>
                <a:spcPts val="0"/>
              </a:spcBef>
              <a:spcAft>
                <a:spcPts val="0"/>
              </a:spcAft>
              <a:buClr>
                <a:schemeClr val="lt1"/>
              </a:buClr>
              <a:buSzPts val="1800"/>
              <a:buFont typeface="Arial"/>
              <a:buNone/>
              <a:defRPr sz="3000"/>
            </a:lvl4pPr>
            <a:lvl5pPr marL="2286000" lvl="4" indent="-228600" algn="l">
              <a:lnSpc>
                <a:spcPct val="140000"/>
              </a:lnSpc>
              <a:spcBef>
                <a:spcPts val="0"/>
              </a:spcBef>
              <a:spcAft>
                <a:spcPts val="0"/>
              </a:spcAft>
              <a:buClr>
                <a:schemeClr val="lt1"/>
              </a:buClr>
              <a:buSzPts val="3450"/>
              <a:buFont typeface="Arial"/>
              <a:buNone/>
              <a:defRPr sz="3000"/>
            </a:lvl5pPr>
            <a:lvl6pPr marL="2743200" lvl="5" indent="-342900" algn="l">
              <a:lnSpc>
                <a:spcPct val="90000"/>
              </a:lnSpc>
              <a:spcBef>
                <a:spcPts val="743"/>
              </a:spcBef>
              <a:spcAft>
                <a:spcPts val="0"/>
              </a:spcAft>
              <a:buClr>
                <a:schemeClr val="lt1"/>
              </a:buClr>
              <a:buSzPts val="1800"/>
              <a:buChar char="•"/>
              <a:defRPr/>
            </a:lvl6pPr>
            <a:lvl7pPr marL="3200400" lvl="6" indent="-342900" algn="l">
              <a:lnSpc>
                <a:spcPct val="90000"/>
              </a:lnSpc>
              <a:spcBef>
                <a:spcPts val="743"/>
              </a:spcBef>
              <a:spcAft>
                <a:spcPts val="0"/>
              </a:spcAft>
              <a:buClr>
                <a:schemeClr val="lt1"/>
              </a:buClr>
              <a:buSzPts val="1800"/>
              <a:buChar char="•"/>
              <a:defRPr/>
            </a:lvl7pPr>
            <a:lvl8pPr marL="3657600" lvl="7" indent="-342900" algn="l">
              <a:lnSpc>
                <a:spcPct val="90000"/>
              </a:lnSpc>
              <a:spcBef>
                <a:spcPts val="743"/>
              </a:spcBef>
              <a:spcAft>
                <a:spcPts val="0"/>
              </a:spcAft>
              <a:buClr>
                <a:schemeClr val="lt1"/>
              </a:buClr>
              <a:buSzPts val="1800"/>
              <a:buChar char="•"/>
              <a:defRPr/>
            </a:lvl8pPr>
            <a:lvl9pPr marL="4114800" lvl="8" indent="-342900" algn="l">
              <a:lnSpc>
                <a:spcPct val="90000"/>
              </a:lnSpc>
              <a:spcBef>
                <a:spcPts val="743"/>
              </a:spcBef>
              <a:spcAft>
                <a:spcPts val="0"/>
              </a:spcAft>
              <a:buClr>
                <a:schemeClr val="lt1"/>
              </a:buClr>
              <a:buSzPts val="1800"/>
              <a:buChar char="•"/>
              <a:defRPr/>
            </a:lvl9pPr>
          </a:lstStyle>
          <a:p>
            <a:endParaRPr/>
          </a:p>
        </p:txBody>
      </p:sp>
      <p:pic>
        <p:nvPicPr>
          <p:cNvPr id="23" name="Google Shape;23;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61802" y="11640552"/>
            <a:ext cx="6101127" cy="1185111"/>
          </a:xfrm>
          <a:prstGeom prst="rect">
            <a:avLst/>
          </a:prstGeom>
          <a:noFill/>
          <a:ln>
            <a:noFill/>
          </a:ln>
        </p:spPr>
      </p:pic>
      <p:pic>
        <p:nvPicPr>
          <p:cNvPr id="24" name="Google Shape;2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349045" y="0"/>
            <a:ext cx="3441679" cy="3358412"/>
          </a:xfrm>
          <a:prstGeom prst="rect">
            <a:avLst/>
          </a:prstGeom>
          <a:noFill/>
          <a:ln>
            <a:noFill/>
          </a:ln>
        </p:spPr>
      </p:pic>
      <p:sp>
        <p:nvSpPr>
          <p:cNvPr id="25" name="Google Shape;25;p3"/>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_01 (yellow)_layout 03">
  <p:cSld name="1_Section_01 (yellow)_layout 03">
    <p:bg>
      <p:bgPr>
        <a:solidFill>
          <a:srgbClr val="FFDD7F"/>
        </a:solidFill>
        <a:effectLst/>
      </p:bgPr>
    </p:bg>
    <p:spTree>
      <p:nvGrpSpPr>
        <p:cNvPr id="1" name="Shape 73"/>
        <p:cNvGrpSpPr/>
        <p:nvPr/>
      </p:nvGrpSpPr>
      <p:grpSpPr>
        <a:xfrm>
          <a:off x="0" y="0"/>
          <a:ext cx="0" cy="0"/>
          <a:chOff x="0" y="0"/>
          <a:chExt cx="0" cy="0"/>
        </a:xfrm>
      </p:grpSpPr>
      <p:sp>
        <p:nvSpPr>
          <p:cNvPr id="74" name="Google Shape;74;p13"/>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13"/>
          <p:cNvSpPr/>
          <p:nvPr/>
        </p:nvSpPr>
        <p:spPr>
          <a:xfrm>
            <a:off x="0" y="-894"/>
            <a:ext cx="24387174" cy="2320348"/>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76" name="Google Shape;76;p13"/>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77" name="Google Shape;77;p13"/>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78" name="Google Shape;78;p13"/>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9" name="Google Shape;79;p13"/>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80" name="Google Shape;80;p13"/>
          <p:cNvSpPr txBox="1">
            <a:spLocks noGrp="1"/>
          </p:cNvSpPr>
          <p:nvPr>
            <p:ph type="body" idx="1"/>
          </p:nvPr>
        </p:nvSpPr>
        <p:spPr>
          <a:xfrm>
            <a:off x="941978" y="4702428"/>
            <a:ext cx="10586589" cy="7312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2"/>
          </p:nvPr>
        </p:nvSpPr>
        <p:spPr>
          <a:xfrm>
            <a:off x="12776984" y="3184420"/>
            <a:ext cx="10586589" cy="1225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_01 (yellow)_layout 04">
  <p:cSld name="1_Section_01 (yellow)_layout 04">
    <p:bg>
      <p:bgPr>
        <a:solidFill>
          <a:srgbClr val="FFDD7F"/>
        </a:solidFill>
        <a:effectLst/>
      </p:bgPr>
    </p:bg>
    <p:spTree>
      <p:nvGrpSpPr>
        <p:cNvPr id="1" name="Shape 83"/>
        <p:cNvGrpSpPr/>
        <p:nvPr/>
      </p:nvGrpSpPr>
      <p:grpSpPr>
        <a:xfrm>
          <a:off x="0" y="0"/>
          <a:ext cx="0" cy="0"/>
          <a:chOff x="0" y="0"/>
          <a:chExt cx="0" cy="0"/>
        </a:xfrm>
      </p:grpSpPr>
      <p:sp>
        <p:nvSpPr>
          <p:cNvPr id="84" name="Google Shape;84;p14"/>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14"/>
          <p:cNvSpPr/>
          <p:nvPr/>
        </p:nvSpPr>
        <p:spPr>
          <a:xfrm>
            <a:off x="0" y="-894"/>
            <a:ext cx="24387174" cy="2320348"/>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86" name="Google Shape;86;p14"/>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87" name="Google Shape;87;p14"/>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88" name="Google Shape;88;p14"/>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 name="Google Shape;89;p14"/>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90" name="Google Shape;90;p14"/>
          <p:cNvSpPr txBox="1">
            <a:spLocks noGrp="1"/>
          </p:cNvSpPr>
          <p:nvPr>
            <p:ph type="body" idx="1"/>
          </p:nvPr>
        </p:nvSpPr>
        <p:spPr>
          <a:xfrm>
            <a:off x="1614590" y="3529406"/>
            <a:ext cx="10586589" cy="12071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62261"/>
              </a:buClr>
              <a:buSzPts val="3600"/>
              <a:buFont typeface="Arial"/>
              <a:buNone/>
              <a:defRPr sz="3600" b="1"/>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body" idx="2"/>
          </p:nvPr>
        </p:nvSpPr>
        <p:spPr>
          <a:xfrm>
            <a:off x="12776985" y="3529406"/>
            <a:ext cx="3499336" cy="40406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body" idx="3"/>
          </p:nvPr>
        </p:nvSpPr>
        <p:spPr>
          <a:xfrm>
            <a:off x="12776200" y="7974013"/>
            <a:ext cx="3500438" cy="4041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_01 (yellow)_layout 05">
  <p:cSld name="1_Section_01 (yellow)_layout 05">
    <p:spTree>
      <p:nvGrpSpPr>
        <p:cNvPr id="1" name="Shape 94"/>
        <p:cNvGrpSpPr/>
        <p:nvPr/>
      </p:nvGrpSpPr>
      <p:grpSpPr>
        <a:xfrm>
          <a:off x="0" y="0"/>
          <a:ext cx="0" cy="0"/>
          <a:chOff x="0" y="0"/>
          <a:chExt cx="0" cy="0"/>
        </a:xfrm>
      </p:grpSpPr>
      <p:sp>
        <p:nvSpPr>
          <p:cNvPr id="95" name="Google Shape;95;p15"/>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15"/>
          <p:cNvSpPr/>
          <p:nvPr/>
        </p:nvSpPr>
        <p:spPr>
          <a:xfrm>
            <a:off x="0" y="-894"/>
            <a:ext cx="24387174" cy="2320348"/>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97" name="Google Shape;97;p15"/>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98" name="Google Shape;98;p15"/>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99" name="Google Shape;99;p15"/>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 name="Google Shape;100;p15"/>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101" name="Google Shape;101;p15"/>
          <p:cNvSpPr txBox="1">
            <a:spLocks noGrp="1"/>
          </p:cNvSpPr>
          <p:nvPr>
            <p:ph type="body" idx="1"/>
          </p:nvPr>
        </p:nvSpPr>
        <p:spPr>
          <a:xfrm>
            <a:off x="3234722" y="3184420"/>
            <a:ext cx="17381156" cy="1225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06 (purple) layout 02">
  <p:cSld name="Section 06 (purple) layout 02">
    <p:spTree>
      <p:nvGrpSpPr>
        <p:cNvPr id="1" name="Shape 103"/>
        <p:cNvGrpSpPr/>
        <p:nvPr/>
      </p:nvGrpSpPr>
      <p:grpSpPr>
        <a:xfrm>
          <a:off x="0" y="0"/>
          <a:ext cx="0" cy="0"/>
          <a:chOff x="0" y="0"/>
          <a:chExt cx="0" cy="0"/>
        </a:xfrm>
      </p:grpSpPr>
      <p:sp>
        <p:nvSpPr>
          <p:cNvPr id="104" name="Google Shape;104;p16"/>
          <p:cNvSpPr/>
          <p:nvPr/>
        </p:nvSpPr>
        <p:spPr>
          <a:xfrm>
            <a:off x="0" y="869795"/>
            <a:ext cx="24409500" cy="12846300"/>
          </a:xfrm>
          <a:prstGeom prst="rect">
            <a:avLst/>
          </a:prstGeom>
          <a:solidFill>
            <a:srgbClr val="FAFAFA"/>
          </a:solidFill>
          <a:ln>
            <a:noFill/>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05" name="Google Shape;105;p16"/>
          <p:cNvSpPr/>
          <p:nvPr/>
        </p:nvSpPr>
        <p:spPr>
          <a:xfrm>
            <a:off x="0" y="-893"/>
            <a:ext cx="24387300" cy="23199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cxnSp>
        <p:nvCxnSpPr>
          <p:cNvPr id="106" name="Google Shape;106;p16"/>
          <p:cNvCxnSpPr/>
          <p:nvPr/>
        </p:nvCxnSpPr>
        <p:spPr>
          <a:xfrm>
            <a:off x="906462" y="1524000"/>
            <a:ext cx="22557300" cy="0"/>
          </a:xfrm>
          <a:prstGeom prst="straightConnector1">
            <a:avLst/>
          </a:prstGeom>
          <a:noFill/>
          <a:ln w="9525" cap="flat" cmpd="sng">
            <a:solidFill>
              <a:schemeClr val="accent1"/>
            </a:solidFill>
            <a:prstDash val="solid"/>
            <a:miter lim="800000"/>
            <a:headEnd type="none" w="sm" len="sm"/>
            <a:tailEnd type="none" w="sm" len="sm"/>
          </a:ln>
        </p:spPr>
      </p:cxnSp>
      <p:sp>
        <p:nvSpPr>
          <p:cNvPr id="107" name="Google Shape;107;p16"/>
          <p:cNvSpPr txBox="1">
            <a:spLocks noGrp="1"/>
          </p:cNvSpPr>
          <p:nvPr>
            <p:ph type="title"/>
          </p:nvPr>
        </p:nvSpPr>
        <p:spPr>
          <a:xfrm>
            <a:off x="931865" y="404040"/>
            <a:ext cx="22528500" cy="1469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300"/>
              <a:buNone/>
              <a:defRPr sz="3500"/>
            </a:lvl2pPr>
            <a:lvl3pPr lvl="2" algn="l" rtl="0">
              <a:lnSpc>
                <a:spcPct val="100000"/>
              </a:lnSpc>
              <a:spcBef>
                <a:spcPts val="0"/>
              </a:spcBef>
              <a:spcAft>
                <a:spcPts val="0"/>
              </a:spcAft>
              <a:buSzPts val="1300"/>
              <a:buNone/>
              <a:defRPr sz="3500"/>
            </a:lvl3pPr>
            <a:lvl4pPr lvl="3" algn="l" rtl="0">
              <a:lnSpc>
                <a:spcPct val="100000"/>
              </a:lnSpc>
              <a:spcBef>
                <a:spcPts val="0"/>
              </a:spcBef>
              <a:spcAft>
                <a:spcPts val="0"/>
              </a:spcAft>
              <a:buSzPts val="1300"/>
              <a:buNone/>
              <a:defRPr sz="3500"/>
            </a:lvl4pPr>
            <a:lvl5pPr lvl="4" algn="l" rtl="0">
              <a:lnSpc>
                <a:spcPct val="100000"/>
              </a:lnSpc>
              <a:spcBef>
                <a:spcPts val="0"/>
              </a:spcBef>
              <a:spcAft>
                <a:spcPts val="0"/>
              </a:spcAft>
              <a:buSzPts val="1300"/>
              <a:buNone/>
              <a:defRPr sz="3500"/>
            </a:lvl5pPr>
            <a:lvl6pPr lvl="5" algn="l" rtl="0">
              <a:lnSpc>
                <a:spcPct val="100000"/>
              </a:lnSpc>
              <a:spcBef>
                <a:spcPts val="0"/>
              </a:spcBef>
              <a:spcAft>
                <a:spcPts val="0"/>
              </a:spcAft>
              <a:buSzPts val="1300"/>
              <a:buNone/>
              <a:defRPr sz="3500"/>
            </a:lvl6pPr>
            <a:lvl7pPr lvl="6" algn="l" rtl="0">
              <a:lnSpc>
                <a:spcPct val="100000"/>
              </a:lnSpc>
              <a:spcBef>
                <a:spcPts val="0"/>
              </a:spcBef>
              <a:spcAft>
                <a:spcPts val="0"/>
              </a:spcAft>
              <a:buSzPts val="1300"/>
              <a:buNone/>
              <a:defRPr sz="3500"/>
            </a:lvl7pPr>
            <a:lvl8pPr lvl="7" algn="l" rtl="0">
              <a:lnSpc>
                <a:spcPct val="100000"/>
              </a:lnSpc>
              <a:spcBef>
                <a:spcPts val="0"/>
              </a:spcBef>
              <a:spcAft>
                <a:spcPts val="0"/>
              </a:spcAft>
              <a:buSzPts val="1300"/>
              <a:buNone/>
              <a:defRPr sz="3500"/>
            </a:lvl8pPr>
            <a:lvl9pPr lvl="8" algn="l" rtl="0">
              <a:lnSpc>
                <a:spcPct val="100000"/>
              </a:lnSpc>
              <a:spcBef>
                <a:spcPts val="0"/>
              </a:spcBef>
              <a:spcAft>
                <a:spcPts val="0"/>
              </a:spcAft>
              <a:buSzPts val="1300"/>
              <a:buNone/>
              <a:defRPr sz="3500"/>
            </a:lvl9pPr>
          </a:lstStyle>
          <a:p>
            <a:endParaRPr/>
          </a:p>
        </p:txBody>
      </p:sp>
      <p:sp>
        <p:nvSpPr>
          <p:cNvPr id="108" name="Google Shape;108;p16"/>
          <p:cNvSpPr/>
          <p:nvPr/>
        </p:nvSpPr>
        <p:spPr>
          <a:xfrm>
            <a:off x="23097743" y="12546419"/>
            <a:ext cx="1311300" cy="510300"/>
          </a:xfrm>
          <a:prstGeom prst="rect">
            <a:avLst/>
          </a:prstGeom>
          <a:solidFill>
            <a:srgbClr val="ECF7FF"/>
          </a:solidFill>
          <a:ln>
            <a:noFill/>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09" name="Google Shape;109;p16"/>
          <p:cNvSpPr txBox="1"/>
          <p:nvPr/>
        </p:nvSpPr>
        <p:spPr>
          <a:xfrm>
            <a:off x="23280623" y="12546419"/>
            <a:ext cx="5784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900" b="1" i="0" u="none" strike="noStrike" cap="none">
                <a:solidFill>
                  <a:srgbClr val="201F4B"/>
                </a:solidFill>
                <a:latin typeface="Arial"/>
                <a:ea typeface="Arial"/>
                <a:cs typeface="Arial"/>
                <a:sym typeface="Arial"/>
              </a:rPr>
              <a:t>‹#›</a:t>
            </a:fld>
            <a:endParaRPr sz="1900" b="1" i="0" u="none" strike="noStrike" cap="none">
              <a:solidFill>
                <a:srgbClr val="201F4B"/>
              </a:solidFill>
              <a:latin typeface="Arial"/>
              <a:ea typeface="Arial"/>
              <a:cs typeface="Arial"/>
              <a:sym typeface="Arial"/>
            </a:endParaRPr>
          </a:p>
        </p:txBody>
      </p:sp>
      <p:sp>
        <p:nvSpPr>
          <p:cNvPr id="110" name="Google Shape;110;p16"/>
          <p:cNvSpPr txBox="1">
            <a:spLocks noGrp="1"/>
          </p:cNvSpPr>
          <p:nvPr>
            <p:ph type="body" idx="1"/>
          </p:nvPr>
        </p:nvSpPr>
        <p:spPr>
          <a:xfrm>
            <a:off x="941979" y="3184421"/>
            <a:ext cx="22421400" cy="90072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700"/>
              <a:buNone/>
              <a:defRPr sz="3200"/>
            </a:lvl1pPr>
            <a:lvl2pPr marL="914400" lvl="1" indent="-514350" algn="l" rtl="0">
              <a:lnSpc>
                <a:spcPct val="114000"/>
              </a:lnSpc>
              <a:spcBef>
                <a:spcPts val="0"/>
              </a:spcBef>
              <a:spcAft>
                <a:spcPts val="0"/>
              </a:spcAft>
              <a:buSzPts val="45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14350" algn="l" rtl="0">
              <a:lnSpc>
                <a:spcPct val="114000"/>
              </a:lnSpc>
              <a:spcBef>
                <a:spcPts val="0"/>
              </a:spcBef>
              <a:spcAft>
                <a:spcPts val="0"/>
              </a:spcAft>
              <a:buSzPts val="4500"/>
              <a:buChar char="•"/>
              <a:defRPr sz="3200"/>
            </a:lvl5pPr>
            <a:lvl6pPr marL="2743200" lvl="5" indent="-400050" algn="l" rtl="0">
              <a:lnSpc>
                <a:spcPct val="90000"/>
              </a:lnSpc>
              <a:spcBef>
                <a:spcPts val="800"/>
              </a:spcBef>
              <a:spcAft>
                <a:spcPts val="0"/>
              </a:spcAft>
              <a:buSzPts val="2700"/>
              <a:buChar char="•"/>
              <a:defRPr/>
            </a:lvl6pPr>
            <a:lvl7pPr marL="3200400" lvl="6" indent="-400050" algn="l" rtl="0">
              <a:lnSpc>
                <a:spcPct val="90000"/>
              </a:lnSpc>
              <a:spcBef>
                <a:spcPts val="800"/>
              </a:spcBef>
              <a:spcAft>
                <a:spcPts val="0"/>
              </a:spcAft>
              <a:buSzPts val="2700"/>
              <a:buChar char="•"/>
              <a:defRPr/>
            </a:lvl7pPr>
            <a:lvl8pPr marL="3657600" lvl="7" indent="-400050" algn="l" rtl="0">
              <a:lnSpc>
                <a:spcPct val="90000"/>
              </a:lnSpc>
              <a:spcBef>
                <a:spcPts val="800"/>
              </a:spcBef>
              <a:spcAft>
                <a:spcPts val="0"/>
              </a:spcAft>
              <a:buSzPts val="2700"/>
              <a:buChar char="•"/>
              <a:defRPr/>
            </a:lvl8pPr>
            <a:lvl9pPr marL="4114800" lvl="8" indent="-400050" algn="l" rtl="0">
              <a:lnSpc>
                <a:spcPct val="90000"/>
              </a:lnSpc>
              <a:spcBef>
                <a:spcPts val="800"/>
              </a:spcBef>
              <a:spcAft>
                <a:spcPts val="0"/>
              </a:spcAft>
              <a:buSzPts val="2700"/>
              <a:buChar char="•"/>
              <a:defRPr/>
            </a:lvl9pPr>
          </a:lstStyle>
          <a:p>
            <a:endParaRPr/>
          </a:p>
        </p:txBody>
      </p:sp>
      <p:sp>
        <p:nvSpPr>
          <p:cNvPr id="111" name="Google Shape;111;p16"/>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_02 (green)_divder page">
  <p:cSld name="2_Section_02 (green)_divder page">
    <p:bg>
      <p:bgPr>
        <a:solidFill>
          <a:srgbClr val="7AC79B"/>
        </a:solidFill>
        <a:effectLst/>
      </p:bgPr>
    </p:bg>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1755189" y="5149516"/>
            <a:ext cx="21261805" cy="4836695"/>
          </a:xfrm>
          <a:prstGeom prst="rect">
            <a:avLst/>
          </a:prstGeom>
          <a:noFill/>
          <a:ln>
            <a:noFill/>
          </a:ln>
        </p:spPr>
        <p:txBody>
          <a:bodyPr spcFirstLastPara="1" wrap="square" lIns="0" tIns="0" rIns="0" bIns="0" anchor="ctr" anchorCtr="0">
            <a:noAutofit/>
          </a:bodyPr>
          <a:lstStyle>
            <a:lvl1pPr marR="0" lvl="0" algn="l">
              <a:lnSpc>
                <a:spcPct val="111111"/>
              </a:lnSpc>
              <a:spcBef>
                <a:spcPts val="0"/>
              </a:spcBef>
              <a:spcAft>
                <a:spcPts val="0"/>
              </a:spcAft>
              <a:buClr>
                <a:schemeClr val="lt1"/>
              </a:buClr>
              <a:buSzPts val="3599"/>
              <a:buFont typeface="Arial"/>
              <a:buNone/>
              <a:defRPr sz="7200" b="1" i="0" u="none" strike="noStrike" cap="none">
                <a:solidFill>
                  <a:srgbClr val="201F4B"/>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pic>
        <p:nvPicPr>
          <p:cNvPr id="118" name="Google Shape;118;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876094" y="0"/>
            <a:ext cx="3140901" cy="3064911"/>
          </a:xfrm>
          <a:prstGeom prst="rect">
            <a:avLst/>
          </a:prstGeom>
          <a:noFill/>
          <a:ln>
            <a:noFill/>
          </a:ln>
        </p:spPr>
      </p:pic>
      <p:sp>
        <p:nvSpPr>
          <p:cNvPr id="119" name="Google Shape;119;p18"/>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242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_02 (green)_divder page">
  <p:cSld name="2_Section_02 (green)_divder page">
    <p:bg>
      <p:bgPr>
        <a:solidFill>
          <a:srgbClr val="7AC79B"/>
        </a:solidFill>
        <a:effectLst/>
      </p:bgPr>
    </p:bg>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1755189" y="5149516"/>
            <a:ext cx="21261805" cy="4836695"/>
          </a:xfrm>
          <a:prstGeom prst="rect">
            <a:avLst/>
          </a:prstGeom>
          <a:noFill/>
          <a:ln>
            <a:noFill/>
          </a:ln>
        </p:spPr>
        <p:txBody>
          <a:bodyPr spcFirstLastPara="1" wrap="square" lIns="0" tIns="0" rIns="0" bIns="0" anchor="ctr" anchorCtr="0">
            <a:noAutofit/>
          </a:bodyPr>
          <a:lstStyle>
            <a:lvl1pPr marR="0" lvl="0" algn="l">
              <a:lnSpc>
                <a:spcPct val="111111"/>
              </a:lnSpc>
              <a:spcBef>
                <a:spcPts val="0"/>
              </a:spcBef>
              <a:spcAft>
                <a:spcPts val="0"/>
              </a:spcAft>
              <a:buClr>
                <a:schemeClr val="lt1"/>
              </a:buClr>
              <a:buSzPts val="3599"/>
              <a:buFont typeface="Arial"/>
              <a:buNone/>
              <a:defRPr sz="7200" b="1" i="0" u="none" strike="noStrike" cap="none">
                <a:solidFill>
                  <a:srgbClr val="201F4B"/>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pic>
        <p:nvPicPr>
          <p:cNvPr id="118" name="Google Shape;118;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876094" y="0"/>
            <a:ext cx="3140901" cy="3064911"/>
          </a:xfrm>
          <a:prstGeom prst="rect">
            <a:avLst/>
          </a:prstGeom>
          <a:noFill/>
          <a:ln>
            <a:noFill/>
          </a:ln>
        </p:spPr>
      </p:pic>
      <p:sp>
        <p:nvSpPr>
          <p:cNvPr id="119" name="Google Shape;119;p18"/>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_02 (green)_layout 01">
  <p:cSld name="2_Section_02 (green)_layout 01">
    <p:spTree>
      <p:nvGrpSpPr>
        <p:cNvPr id="1" name="Shape 120"/>
        <p:cNvGrpSpPr/>
        <p:nvPr/>
      </p:nvGrpSpPr>
      <p:grpSpPr>
        <a:xfrm>
          <a:off x="0" y="0"/>
          <a:ext cx="0" cy="0"/>
          <a:chOff x="0" y="0"/>
          <a:chExt cx="0" cy="0"/>
        </a:xfrm>
      </p:grpSpPr>
      <p:sp>
        <p:nvSpPr>
          <p:cNvPr id="121" name="Google Shape;121;p19"/>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 name="Google Shape;122;p19"/>
          <p:cNvSpPr/>
          <p:nvPr/>
        </p:nvSpPr>
        <p:spPr>
          <a:xfrm>
            <a:off x="0" y="-894"/>
            <a:ext cx="24387174" cy="2320348"/>
          </a:xfrm>
          <a:prstGeom prst="rect">
            <a:avLst/>
          </a:prstGeom>
          <a:solidFill>
            <a:srgbClr val="26226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3" name="Google Shape;123;p19"/>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124" name="Google Shape;124;p19"/>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125" name="Google Shape;125;p19"/>
          <p:cNvSpPr/>
          <p:nvPr/>
        </p:nvSpPr>
        <p:spPr>
          <a:xfrm>
            <a:off x="23097744" y="12546419"/>
            <a:ext cx="1311735" cy="510362"/>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19"/>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127" name="Google Shape;127;p19"/>
          <p:cNvSpPr txBox="1">
            <a:spLocks noGrp="1"/>
          </p:cNvSpPr>
          <p:nvPr>
            <p:ph type="body" idx="1"/>
          </p:nvPr>
        </p:nvSpPr>
        <p:spPr>
          <a:xfrm>
            <a:off x="941978" y="3184420"/>
            <a:ext cx="10586589" cy="1225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body" idx="2"/>
          </p:nvPr>
        </p:nvSpPr>
        <p:spPr>
          <a:xfrm>
            <a:off x="12776984" y="3184420"/>
            <a:ext cx="10586589" cy="1225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9" name="Google Shape;129;p19"/>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Section_02 (green)_layout 03">
  <p:cSld name="2_Section_02 (green)_layout 03">
    <p:bg>
      <p:bgPr>
        <a:solidFill>
          <a:srgbClr val="FFDD7F"/>
        </a:solidFill>
        <a:effectLst/>
      </p:bgPr>
    </p:bg>
    <p:spTree>
      <p:nvGrpSpPr>
        <p:cNvPr id="1" name="Shape 139"/>
        <p:cNvGrpSpPr/>
        <p:nvPr/>
      </p:nvGrpSpPr>
      <p:grpSpPr>
        <a:xfrm>
          <a:off x="0" y="0"/>
          <a:ext cx="0" cy="0"/>
          <a:chOff x="0" y="0"/>
          <a:chExt cx="0" cy="0"/>
        </a:xfrm>
      </p:grpSpPr>
      <p:sp>
        <p:nvSpPr>
          <p:cNvPr id="140" name="Google Shape;140;p21"/>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 name="Google Shape;141;p21"/>
          <p:cNvSpPr/>
          <p:nvPr/>
        </p:nvSpPr>
        <p:spPr>
          <a:xfrm>
            <a:off x="0" y="-894"/>
            <a:ext cx="24387174" cy="2320348"/>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2" name="Google Shape;142;p21"/>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143" name="Google Shape;143;p21"/>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144" name="Google Shape;144;p21"/>
          <p:cNvSpPr/>
          <p:nvPr/>
        </p:nvSpPr>
        <p:spPr>
          <a:xfrm>
            <a:off x="23097744" y="12546419"/>
            <a:ext cx="1311735" cy="510362"/>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21"/>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146" name="Google Shape;146;p21"/>
          <p:cNvSpPr txBox="1">
            <a:spLocks noGrp="1"/>
          </p:cNvSpPr>
          <p:nvPr>
            <p:ph type="body" idx="1"/>
          </p:nvPr>
        </p:nvSpPr>
        <p:spPr>
          <a:xfrm>
            <a:off x="941978" y="4702428"/>
            <a:ext cx="10586589" cy="7312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7" name="Google Shape;147;p21"/>
          <p:cNvSpPr txBox="1">
            <a:spLocks noGrp="1"/>
          </p:cNvSpPr>
          <p:nvPr>
            <p:ph type="body" idx="2"/>
          </p:nvPr>
        </p:nvSpPr>
        <p:spPr>
          <a:xfrm>
            <a:off x="12776984" y="3184420"/>
            <a:ext cx="10586589" cy="1225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8" name="Google Shape;148;p21"/>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Section_02 (green)_layout 04">
  <p:cSld name="2_Section_02 (green)_layout 04">
    <p:bg>
      <p:bgPr>
        <a:solidFill>
          <a:srgbClr val="FFDD7F"/>
        </a:solidFill>
        <a:effectLst/>
      </p:bgPr>
    </p:bg>
    <p:spTree>
      <p:nvGrpSpPr>
        <p:cNvPr id="1" name="Shape 149"/>
        <p:cNvGrpSpPr/>
        <p:nvPr/>
      </p:nvGrpSpPr>
      <p:grpSpPr>
        <a:xfrm>
          <a:off x="0" y="0"/>
          <a:ext cx="0" cy="0"/>
          <a:chOff x="0" y="0"/>
          <a:chExt cx="0" cy="0"/>
        </a:xfrm>
      </p:grpSpPr>
      <p:sp>
        <p:nvSpPr>
          <p:cNvPr id="150" name="Google Shape;150;p22"/>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1" name="Google Shape;151;p22"/>
          <p:cNvSpPr/>
          <p:nvPr/>
        </p:nvSpPr>
        <p:spPr>
          <a:xfrm>
            <a:off x="0" y="-894"/>
            <a:ext cx="24387174" cy="2320348"/>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52" name="Google Shape;152;p22"/>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153" name="Google Shape;153;p22"/>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154" name="Google Shape;154;p22"/>
          <p:cNvSpPr/>
          <p:nvPr/>
        </p:nvSpPr>
        <p:spPr>
          <a:xfrm>
            <a:off x="23097744" y="12546419"/>
            <a:ext cx="1311735" cy="510362"/>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2"/>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156" name="Google Shape;156;p22"/>
          <p:cNvSpPr txBox="1">
            <a:spLocks noGrp="1"/>
          </p:cNvSpPr>
          <p:nvPr>
            <p:ph type="body" idx="1"/>
          </p:nvPr>
        </p:nvSpPr>
        <p:spPr>
          <a:xfrm>
            <a:off x="1614590" y="3529406"/>
            <a:ext cx="10586589" cy="12071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62261"/>
              </a:buClr>
              <a:buSzPts val="3600"/>
              <a:buFont typeface="Arial"/>
              <a:buNone/>
              <a:defRPr sz="3600" b="1"/>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7" name="Google Shape;157;p22"/>
          <p:cNvSpPr txBox="1">
            <a:spLocks noGrp="1"/>
          </p:cNvSpPr>
          <p:nvPr>
            <p:ph type="body" idx="2"/>
          </p:nvPr>
        </p:nvSpPr>
        <p:spPr>
          <a:xfrm>
            <a:off x="12776985" y="3529406"/>
            <a:ext cx="3499336" cy="40406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8" name="Google Shape;158;p22"/>
          <p:cNvSpPr txBox="1">
            <a:spLocks noGrp="1"/>
          </p:cNvSpPr>
          <p:nvPr>
            <p:ph type="body" idx="3"/>
          </p:nvPr>
        </p:nvSpPr>
        <p:spPr>
          <a:xfrm>
            <a:off x="12776200" y="7974013"/>
            <a:ext cx="3500438" cy="4041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9" name="Google Shape;159;p22"/>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ection_02 (green)_layout 05">
  <p:cSld name="2_Section_02 (green)_layout 05">
    <p:spTree>
      <p:nvGrpSpPr>
        <p:cNvPr id="1" name="Shape 160"/>
        <p:cNvGrpSpPr/>
        <p:nvPr/>
      </p:nvGrpSpPr>
      <p:grpSpPr>
        <a:xfrm>
          <a:off x="0" y="0"/>
          <a:ext cx="0" cy="0"/>
          <a:chOff x="0" y="0"/>
          <a:chExt cx="0" cy="0"/>
        </a:xfrm>
      </p:grpSpPr>
      <p:sp>
        <p:nvSpPr>
          <p:cNvPr id="161" name="Google Shape;161;p23"/>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 name="Google Shape;162;p23"/>
          <p:cNvSpPr/>
          <p:nvPr/>
        </p:nvSpPr>
        <p:spPr>
          <a:xfrm>
            <a:off x="0" y="-894"/>
            <a:ext cx="24387174" cy="2320348"/>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63" name="Google Shape;163;p23"/>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164" name="Google Shape;164;p23"/>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165" name="Google Shape;165;p23"/>
          <p:cNvSpPr/>
          <p:nvPr/>
        </p:nvSpPr>
        <p:spPr>
          <a:xfrm>
            <a:off x="23097744" y="12546419"/>
            <a:ext cx="1311735" cy="510362"/>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23"/>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167" name="Google Shape;167;p23"/>
          <p:cNvSpPr txBox="1">
            <a:spLocks noGrp="1"/>
          </p:cNvSpPr>
          <p:nvPr>
            <p:ph type="body" idx="1"/>
          </p:nvPr>
        </p:nvSpPr>
        <p:spPr>
          <a:xfrm>
            <a:off x="3234722" y="3184420"/>
            <a:ext cx="17381156" cy="1225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8" name="Google Shape;168;p23"/>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931865" y="761747"/>
            <a:ext cx="22528500" cy="110681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p4"/>
          <p:cNvSpPr txBox="1">
            <a:spLocks noGrp="1"/>
          </p:cNvSpPr>
          <p:nvPr>
            <p:ph type="body" idx="1"/>
          </p:nvPr>
        </p:nvSpPr>
        <p:spPr>
          <a:xfrm>
            <a:off x="932688" y="2432303"/>
            <a:ext cx="22527303" cy="9093949"/>
          </a:xfrm>
          <a:prstGeom prst="rect">
            <a:avLst/>
          </a:prstGeom>
          <a:noFill/>
          <a:ln>
            <a:noFill/>
          </a:ln>
        </p:spPr>
        <p:txBody>
          <a:bodyPr spcFirstLastPara="1" wrap="square" lIns="0" tIns="0" rIns="0" bIns="0" anchor="t" anchorCtr="0">
            <a:noAutofit/>
          </a:bodyPr>
          <a:lstStyle>
            <a:lvl1pPr marL="457200" lvl="0" indent="-431800" algn="l">
              <a:lnSpc>
                <a:spcPct val="114000"/>
              </a:lnSpc>
              <a:spcBef>
                <a:spcPts val="0"/>
              </a:spcBef>
              <a:spcAft>
                <a:spcPts val="0"/>
              </a:spcAft>
              <a:buSzPts val="3200"/>
              <a:buChar char="•"/>
              <a:defRPr>
                <a:solidFill>
                  <a:srgbClr val="262261"/>
                </a:solidFill>
              </a:defRPr>
            </a:lvl1pPr>
            <a:lvl2pPr marL="914400" lvl="1" indent="-406400" algn="l">
              <a:lnSpc>
                <a:spcPct val="114000"/>
              </a:lnSpc>
              <a:spcBef>
                <a:spcPts val="0"/>
              </a:spcBef>
              <a:spcAft>
                <a:spcPts val="0"/>
              </a:spcAft>
              <a:buSzPts val="2800"/>
              <a:buChar char="•"/>
              <a:defRPr>
                <a:solidFill>
                  <a:srgbClr val="262261"/>
                </a:solidFill>
              </a:defRPr>
            </a:lvl2pPr>
            <a:lvl3pPr marL="1371600" lvl="2" indent="-381000" algn="l">
              <a:lnSpc>
                <a:spcPct val="114000"/>
              </a:lnSpc>
              <a:spcBef>
                <a:spcPts val="0"/>
              </a:spcBef>
              <a:spcAft>
                <a:spcPts val="0"/>
              </a:spcAft>
              <a:buSzPts val="2400"/>
              <a:buChar char="•"/>
              <a:defRPr>
                <a:solidFill>
                  <a:srgbClr val="262261"/>
                </a:solidFill>
              </a:defRPr>
            </a:lvl3pPr>
            <a:lvl4pPr marL="1828800" lvl="3" indent="-355600" algn="l">
              <a:lnSpc>
                <a:spcPct val="114000"/>
              </a:lnSpc>
              <a:spcBef>
                <a:spcPts val="0"/>
              </a:spcBef>
              <a:spcAft>
                <a:spcPts val="0"/>
              </a:spcAft>
              <a:buSzPts val="2000"/>
              <a:buChar char="•"/>
              <a:defRPr>
                <a:solidFill>
                  <a:srgbClr val="262261"/>
                </a:solidFill>
              </a:defRPr>
            </a:lvl4pPr>
            <a:lvl5pPr marL="2286000" lvl="4" indent="-342900" algn="l">
              <a:lnSpc>
                <a:spcPct val="114000"/>
              </a:lnSpc>
              <a:spcBef>
                <a:spcPts val="0"/>
              </a:spcBef>
              <a:spcAft>
                <a:spcPts val="0"/>
              </a:spcAft>
              <a:buSzPts val="1800"/>
              <a:buChar char="•"/>
              <a:defRPr>
                <a:solidFill>
                  <a:srgbClr val="262261"/>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7972091" y="12347576"/>
            <a:ext cx="5487900" cy="7305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_01 (yellow)_layout 01">
  <p:cSld name="1_Section_01 (yellow)_layout 01">
    <p:spTree>
      <p:nvGrpSpPr>
        <p:cNvPr id="1" name="Shape 169"/>
        <p:cNvGrpSpPr/>
        <p:nvPr/>
      </p:nvGrpSpPr>
      <p:grpSpPr>
        <a:xfrm>
          <a:off x="0" y="0"/>
          <a:ext cx="0" cy="0"/>
          <a:chOff x="0" y="0"/>
          <a:chExt cx="0" cy="0"/>
        </a:xfrm>
      </p:grpSpPr>
      <p:sp>
        <p:nvSpPr>
          <p:cNvPr id="170" name="Google Shape;170;p24"/>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 name="Google Shape;171;p24"/>
          <p:cNvSpPr/>
          <p:nvPr/>
        </p:nvSpPr>
        <p:spPr>
          <a:xfrm>
            <a:off x="0" y="-894"/>
            <a:ext cx="24387300" cy="2320200"/>
          </a:xfrm>
          <a:prstGeom prst="rect">
            <a:avLst/>
          </a:prstGeom>
          <a:solidFill>
            <a:srgbClr val="26226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72" name="Google Shape;172;p24"/>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173" name="Google Shape;173;p24"/>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174" name="Google Shape;174;p24"/>
          <p:cNvSpPr/>
          <p:nvPr/>
        </p:nvSpPr>
        <p:spPr>
          <a:xfrm>
            <a:off x="23097744" y="12546419"/>
            <a:ext cx="1311600" cy="510300"/>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5" name="Google Shape;175;p24"/>
          <p:cNvSpPr txBox="1"/>
          <p:nvPr/>
        </p:nvSpPr>
        <p:spPr>
          <a:xfrm>
            <a:off x="23280623"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176" name="Google Shape;176;p24"/>
          <p:cNvSpPr txBox="1">
            <a:spLocks noGrp="1"/>
          </p:cNvSpPr>
          <p:nvPr>
            <p:ph type="body" idx="1"/>
          </p:nvPr>
        </p:nvSpPr>
        <p:spPr>
          <a:xfrm>
            <a:off x="941978" y="3184420"/>
            <a:ext cx="10586700" cy="1225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262261"/>
              </a:buClr>
              <a:buSzPts val="3200"/>
              <a:buFont typeface="Arial"/>
              <a:buNone/>
              <a:defRPr sz="3200"/>
            </a:lvl1pPr>
            <a:lvl2pPr marL="914400" lvl="1" indent="-431800" algn="l" rtl="0">
              <a:lnSpc>
                <a:spcPct val="90000"/>
              </a:lnSpc>
              <a:spcBef>
                <a:spcPts val="500"/>
              </a:spcBef>
              <a:spcAft>
                <a:spcPts val="0"/>
              </a:spcAft>
              <a:buClr>
                <a:srgbClr val="262261"/>
              </a:buClr>
              <a:buSzPts val="3200"/>
              <a:buChar char="•"/>
              <a:defRPr sz="3200"/>
            </a:lvl2pPr>
            <a:lvl3pPr marL="1371600" lvl="2" indent="-431800" algn="l" rtl="0">
              <a:lnSpc>
                <a:spcPct val="90000"/>
              </a:lnSpc>
              <a:spcBef>
                <a:spcPts val="500"/>
              </a:spcBef>
              <a:spcAft>
                <a:spcPts val="0"/>
              </a:spcAft>
              <a:buClr>
                <a:srgbClr val="262261"/>
              </a:buClr>
              <a:buSzPts val="3200"/>
              <a:buChar char="•"/>
              <a:defRPr sz="3200"/>
            </a:lvl3pPr>
            <a:lvl4pPr marL="1828800" lvl="3" indent="-431800" algn="l" rtl="0">
              <a:lnSpc>
                <a:spcPct val="90000"/>
              </a:lnSpc>
              <a:spcBef>
                <a:spcPts val="500"/>
              </a:spcBef>
              <a:spcAft>
                <a:spcPts val="0"/>
              </a:spcAft>
              <a:buClr>
                <a:srgbClr val="262261"/>
              </a:buClr>
              <a:buSzPts val="3200"/>
              <a:buChar char="•"/>
              <a:defRPr sz="3200"/>
            </a:lvl4pPr>
            <a:lvl5pPr marL="2286000" lvl="4" indent="-431800" algn="l" rtl="0">
              <a:lnSpc>
                <a:spcPct val="90000"/>
              </a:lnSpc>
              <a:spcBef>
                <a:spcPts val="500"/>
              </a:spcBef>
              <a:spcAft>
                <a:spcPts val="0"/>
              </a:spcAft>
              <a:buClr>
                <a:srgbClr val="262261"/>
              </a:buClr>
              <a:buSzPts val="3200"/>
              <a:buChar char="•"/>
              <a:defRPr sz="3200"/>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177" name="Google Shape;177;p24"/>
          <p:cNvSpPr txBox="1">
            <a:spLocks noGrp="1"/>
          </p:cNvSpPr>
          <p:nvPr>
            <p:ph type="body" idx="2"/>
          </p:nvPr>
        </p:nvSpPr>
        <p:spPr>
          <a:xfrm>
            <a:off x="12776984" y="3184420"/>
            <a:ext cx="10586700" cy="1225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262261"/>
              </a:buClr>
              <a:buSzPts val="3200"/>
              <a:buFont typeface="Arial"/>
              <a:buNone/>
              <a:defRPr sz="3200"/>
            </a:lvl1pPr>
            <a:lvl2pPr marL="914400" lvl="1" indent="-431800" algn="l" rtl="0">
              <a:lnSpc>
                <a:spcPct val="90000"/>
              </a:lnSpc>
              <a:spcBef>
                <a:spcPts val="500"/>
              </a:spcBef>
              <a:spcAft>
                <a:spcPts val="0"/>
              </a:spcAft>
              <a:buClr>
                <a:srgbClr val="262261"/>
              </a:buClr>
              <a:buSzPts val="3200"/>
              <a:buChar char="•"/>
              <a:defRPr sz="3200"/>
            </a:lvl2pPr>
            <a:lvl3pPr marL="1371600" lvl="2" indent="-431800" algn="l" rtl="0">
              <a:lnSpc>
                <a:spcPct val="90000"/>
              </a:lnSpc>
              <a:spcBef>
                <a:spcPts val="500"/>
              </a:spcBef>
              <a:spcAft>
                <a:spcPts val="0"/>
              </a:spcAft>
              <a:buClr>
                <a:srgbClr val="262261"/>
              </a:buClr>
              <a:buSzPts val="3200"/>
              <a:buChar char="•"/>
              <a:defRPr sz="3200"/>
            </a:lvl3pPr>
            <a:lvl4pPr marL="1828800" lvl="3" indent="-431800" algn="l" rtl="0">
              <a:lnSpc>
                <a:spcPct val="90000"/>
              </a:lnSpc>
              <a:spcBef>
                <a:spcPts val="500"/>
              </a:spcBef>
              <a:spcAft>
                <a:spcPts val="0"/>
              </a:spcAft>
              <a:buClr>
                <a:srgbClr val="262261"/>
              </a:buClr>
              <a:buSzPts val="3200"/>
              <a:buChar char="•"/>
              <a:defRPr sz="3200"/>
            </a:lvl4pPr>
            <a:lvl5pPr marL="2286000" lvl="4" indent="-431800" algn="l" rtl="0">
              <a:lnSpc>
                <a:spcPct val="90000"/>
              </a:lnSpc>
              <a:spcBef>
                <a:spcPts val="500"/>
              </a:spcBef>
              <a:spcAft>
                <a:spcPts val="0"/>
              </a:spcAft>
              <a:buClr>
                <a:srgbClr val="262261"/>
              </a:buClr>
              <a:buSzPts val="3200"/>
              <a:buChar char="•"/>
              <a:defRPr sz="3200"/>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178" name="Google Shape;178;p24"/>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01 (yellow) layout 03">
  <p:cSld name="Section 01 (yellow) layout 03">
    <p:spTree>
      <p:nvGrpSpPr>
        <p:cNvPr id="1" name="Shape 302"/>
        <p:cNvGrpSpPr/>
        <p:nvPr/>
      </p:nvGrpSpPr>
      <p:grpSpPr>
        <a:xfrm>
          <a:off x="0" y="0"/>
          <a:ext cx="0" cy="0"/>
          <a:chOff x="0" y="0"/>
          <a:chExt cx="0" cy="0"/>
        </a:xfrm>
      </p:grpSpPr>
      <p:sp>
        <p:nvSpPr>
          <p:cNvPr id="303" name="Google Shape;303;p41"/>
          <p:cNvSpPr/>
          <p:nvPr/>
        </p:nvSpPr>
        <p:spPr>
          <a:xfrm>
            <a:off x="22304"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4" name="Google Shape;304;p41"/>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05" name="Google Shape;305;p41"/>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306" name="Google Shape;306;p41"/>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307" name="Google Shape;307;p41"/>
          <p:cNvSpPr/>
          <p:nvPr/>
        </p:nvSpPr>
        <p:spPr>
          <a:xfrm>
            <a:off x="23097743" y="12546419"/>
            <a:ext cx="1311600" cy="510300"/>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8" name="Google Shape;308;p41"/>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309" name="Google Shape;309;p41"/>
          <p:cNvSpPr txBox="1">
            <a:spLocks noGrp="1"/>
          </p:cNvSpPr>
          <p:nvPr>
            <p:ph type="body" idx="1"/>
          </p:nvPr>
        </p:nvSpPr>
        <p:spPr>
          <a:xfrm>
            <a:off x="941978" y="4702428"/>
            <a:ext cx="10586700" cy="73122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10" name="Google Shape;310;p41"/>
          <p:cNvSpPr txBox="1">
            <a:spLocks noGrp="1"/>
          </p:cNvSpPr>
          <p:nvPr>
            <p:ph type="body" idx="2"/>
          </p:nvPr>
        </p:nvSpPr>
        <p:spPr>
          <a:xfrm>
            <a:off x="12776984" y="3184420"/>
            <a:ext cx="105867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11" name="Google Shape;311;p41"/>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01 (yellow) layout 02">
  <p:cSld name="Section 01 (yellow) layout 02">
    <p:spTree>
      <p:nvGrpSpPr>
        <p:cNvPr id="1" name="Shape 312"/>
        <p:cNvGrpSpPr/>
        <p:nvPr/>
      </p:nvGrpSpPr>
      <p:grpSpPr>
        <a:xfrm>
          <a:off x="0" y="0"/>
          <a:ext cx="0" cy="0"/>
          <a:chOff x="0" y="0"/>
          <a:chExt cx="0" cy="0"/>
        </a:xfrm>
      </p:grpSpPr>
      <p:sp>
        <p:nvSpPr>
          <p:cNvPr id="313" name="Google Shape;313;p42"/>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42"/>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15" name="Google Shape;315;p42"/>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316" name="Google Shape;316;p42"/>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317" name="Google Shape;317;p42"/>
          <p:cNvSpPr/>
          <p:nvPr/>
        </p:nvSpPr>
        <p:spPr>
          <a:xfrm>
            <a:off x="23097743" y="12546419"/>
            <a:ext cx="1311600" cy="510300"/>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8" name="Google Shape;318;p42"/>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319" name="Google Shape;319;p42"/>
          <p:cNvSpPr txBox="1">
            <a:spLocks noGrp="1"/>
          </p:cNvSpPr>
          <p:nvPr>
            <p:ph type="body" idx="1"/>
          </p:nvPr>
        </p:nvSpPr>
        <p:spPr>
          <a:xfrm>
            <a:off x="941978" y="3184420"/>
            <a:ext cx="22421700" cy="9007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20" name="Google Shape;320;p42"/>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01 (yellow) layout 01">
  <p:cSld name="Section 01 (yellow) layout 01">
    <p:spTree>
      <p:nvGrpSpPr>
        <p:cNvPr id="1" name="Shape 321"/>
        <p:cNvGrpSpPr/>
        <p:nvPr/>
      </p:nvGrpSpPr>
      <p:grpSpPr>
        <a:xfrm>
          <a:off x="0" y="0"/>
          <a:ext cx="0" cy="0"/>
          <a:chOff x="0" y="0"/>
          <a:chExt cx="0" cy="0"/>
        </a:xfrm>
      </p:grpSpPr>
      <p:sp>
        <p:nvSpPr>
          <p:cNvPr id="322" name="Google Shape;322;p43"/>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43"/>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24" name="Google Shape;324;p43"/>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325" name="Google Shape;325;p43"/>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326" name="Google Shape;326;p43"/>
          <p:cNvSpPr/>
          <p:nvPr/>
        </p:nvSpPr>
        <p:spPr>
          <a:xfrm>
            <a:off x="23097743" y="12546419"/>
            <a:ext cx="1311600" cy="510300"/>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7" name="Google Shape;327;p43"/>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328" name="Google Shape;328;p43"/>
          <p:cNvSpPr/>
          <p:nvPr/>
        </p:nvSpPr>
        <p:spPr>
          <a:xfrm>
            <a:off x="1023601" y="4702427"/>
            <a:ext cx="105867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9" name="Google Shape;329;p43"/>
          <p:cNvSpPr/>
          <p:nvPr/>
        </p:nvSpPr>
        <p:spPr>
          <a:xfrm>
            <a:off x="12776984" y="4702428"/>
            <a:ext cx="106830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0" name="Google Shape;330;p43"/>
          <p:cNvSpPr txBox="1">
            <a:spLocks noGrp="1"/>
          </p:cNvSpPr>
          <p:nvPr>
            <p:ph type="body" idx="1"/>
          </p:nvPr>
        </p:nvSpPr>
        <p:spPr>
          <a:xfrm>
            <a:off x="941978" y="3184420"/>
            <a:ext cx="105867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31" name="Google Shape;331;p43"/>
          <p:cNvSpPr txBox="1">
            <a:spLocks noGrp="1"/>
          </p:cNvSpPr>
          <p:nvPr>
            <p:ph type="body" idx="2"/>
          </p:nvPr>
        </p:nvSpPr>
        <p:spPr>
          <a:xfrm>
            <a:off x="12776984" y="3184420"/>
            <a:ext cx="105867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32" name="Google Shape;332;p43"/>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01 (yellow) layout 04">
  <p:cSld name="Section 01 (yellow) layout 04">
    <p:spTree>
      <p:nvGrpSpPr>
        <p:cNvPr id="1" name="Shape 333"/>
        <p:cNvGrpSpPr/>
        <p:nvPr/>
      </p:nvGrpSpPr>
      <p:grpSpPr>
        <a:xfrm>
          <a:off x="0" y="0"/>
          <a:ext cx="0" cy="0"/>
          <a:chOff x="0" y="0"/>
          <a:chExt cx="0" cy="0"/>
        </a:xfrm>
      </p:grpSpPr>
      <p:sp>
        <p:nvSpPr>
          <p:cNvPr id="334" name="Google Shape;334;p44"/>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 name="Google Shape;335;p44"/>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36" name="Google Shape;336;p44"/>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337" name="Google Shape;337;p44"/>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338" name="Google Shape;338;p44"/>
          <p:cNvSpPr/>
          <p:nvPr/>
        </p:nvSpPr>
        <p:spPr>
          <a:xfrm>
            <a:off x="23097743" y="12546419"/>
            <a:ext cx="1311600" cy="510300"/>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9" name="Google Shape;339;p44"/>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340" name="Google Shape;340;p44"/>
          <p:cNvSpPr txBox="1">
            <a:spLocks noGrp="1"/>
          </p:cNvSpPr>
          <p:nvPr>
            <p:ph type="body" idx="1"/>
          </p:nvPr>
        </p:nvSpPr>
        <p:spPr>
          <a:xfrm>
            <a:off x="1614590" y="3529406"/>
            <a:ext cx="10586700" cy="1207200"/>
          </a:xfrm>
          <a:prstGeom prst="rect">
            <a:avLst/>
          </a:prstGeom>
          <a:noFill/>
          <a:ln>
            <a:noFill/>
          </a:ln>
        </p:spPr>
        <p:txBody>
          <a:bodyPr spcFirstLastPara="1" wrap="square" lIns="0" tIns="0" rIns="0" bIns="0" anchor="t" anchorCtr="0">
            <a:noAutofit/>
          </a:bodyPr>
          <a:lstStyle>
            <a:lvl1pPr marL="457200" lvl="0" indent="-228600" algn="ctr" rtl="0">
              <a:lnSpc>
                <a:spcPct val="114000"/>
              </a:lnSpc>
              <a:spcBef>
                <a:spcPts val="0"/>
              </a:spcBef>
              <a:spcAft>
                <a:spcPts val="0"/>
              </a:spcAft>
              <a:buSzPts val="2600"/>
              <a:buNone/>
              <a:defRPr sz="3600" b="1"/>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41" name="Google Shape;341;p44"/>
          <p:cNvSpPr txBox="1">
            <a:spLocks noGrp="1"/>
          </p:cNvSpPr>
          <p:nvPr>
            <p:ph type="body" idx="2"/>
          </p:nvPr>
        </p:nvSpPr>
        <p:spPr>
          <a:xfrm>
            <a:off x="12776985" y="3529406"/>
            <a:ext cx="3499200" cy="4040700"/>
          </a:xfrm>
          <a:prstGeom prst="rect">
            <a:avLst/>
          </a:prstGeom>
          <a:noFill/>
          <a:ln>
            <a:noFill/>
          </a:ln>
        </p:spPr>
        <p:txBody>
          <a:bodyPr spcFirstLastPara="1" wrap="square" lIns="0" tIns="0" rIns="0" bIns="0" anchor="ctr"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42" name="Google Shape;342;p44"/>
          <p:cNvSpPr/>
          <p:nvPr/>
        </p:nvSpPr>
        <p:spPr>
          <a:xfrm>
            <a:off x="16604716" y="7974407"/>
            <a:ext cx="6686100" cy="404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3" name="Google Shape;343;p44"/>
          <p:cNvSpPr/>
          <p:nvPr/>
        </p:nvSpPr>
        <p:spPr>
          <a:xfrm>
            <a:off x="1614591" y="4933362"/>
            <a:ext cx="10586700" cy="75624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4"/>
          <p:cNvSpPr/>
          <p:nvPr/>
        </p:nvSpPr>
        <p:spPr>
          <a:xfrm>
            <a:off x="16604716" y="3529407"/>
            <a:ext cx="6686100" cy="404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44"/>
          <p:cNvSpPr txBox="1">
            <a:spLocks noGrp="1"/>
          </p:cNvSpPr>
          <p:nvPr>
            <p:ph type="body" idx="3"/>
          </p:nvPr>
        </p:nvSpPr>
        <p:spPr>
          <a:xfrm>
            <a:off x="12776200" y="7974013"/>
            <a:ext cx="3500400" cy="40419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Font typeface="Arial"/>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46" name="Google Shape;346;p44"/>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01 (yellow) layout 05">
  <p:cSld name="Section 01 (yellow) layout 05">
    <p:spTree>
      <p:nvGrpSpPr>
        <p:cNvPr id="1" name="Shape 347"/>
        <p:cNvGrpSpPr/>
        <p:nvPr/>
      </p:nvGrpSpPr>
      <p:grpSpPr>
        <a:xfrm>
          <a:off x="0" y="0"/>
          <a:ext cx="0" cy="0"/>
          <a:chOff x="0" y="0"/>
          <a:chExt cx="0" cy="0"/>
        </a:xfrm>
      </p:grpSpPr>
      <p:sp>
        <p:nvSpPr>
          <p:cNvPr id="348" name="Google Shape;348;p45"/>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9" name="Google Shape;349;p45"/>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50" name="Google Shape;350;p45"/>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351" name="Google Shape;351;p45"/>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352" name="Google Shape;352;p45"/>
          <p:cNvSpPr/>
          <p:nvPr/>
        </p:nvSpPr>
        <p:spPr>
          <a:xfrm>
            <a:off x="23097743" y="12546419"/>
            <a:ext cx="1311600" cy="510300"/>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 name="Google Shape;353;p45"/>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354" name="Google Shape;354;p45"/>
          <p:cNvSpPr txBox="1">
            <a:spLocks noGrp="1"/>
          </p:cNvSpPr>
          <p:nvPr>
            <p:ph type="body" idx="1"/>
          </p:nvPr>
        </p:nvSpPr>
        <p:spPr>
          <a:xfrm>
            <a:off x="941978" y="3184420"/>
            <a:ext cx="92724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55" name="Google Shape;355;p45"/>
          <p:cNvSpPr txBox="1">
            <a:spLocks noGrp="1"/>
          </p:cNvSpPr>
          <p:nvPr>
            <p:ph type="body" idx="2"/>
          </p:nvPr>
        </p:nvSpPr>
        <p:spPr>
          <a:xfrm>
            <a:off x="11218128" y="3184420"/>
            <a:ext cx="122418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56" name="Google Shape;356;p45"/>
          <p:cNvSpPr/>
          <p:nvPr/>
        </p:nvSpPr>
        <p:spPr>
          <a:xfrm>
            <a:off x="1023601" y="4747329"/>
            <a:ext cx="91908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Google Shape;357;p45"/>
          <p:cNvSpPr/>
          <p:nvPr/>
        </p:nvSpPr>
        <p:spPr>
          <a:xfrm>
            <a:off x="11218128" y="4747330"/>
            <a:ext cx="122418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8" name="Google Shape;358;p45"/>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01 (yellow) layout 06">
  <p:cSld name="Section 01 (yellow) layout 06">
    <p:spTree>
      <p:nvGrpSpPr>
        <p:cNvPr id="1" name="Shape 359"/>
        <p:cNvGrpSpPr/>
        <p:nvPr/>
      </p:nvGrpSpPr>
      <p:grpSpPr>
        <a:xfrm>
          <a:off x="0" y="0"/>
          <a:ext cx="0" cy="0"/>
          <a:chOff x="0" y="0"/>
          <a:chExt cx="0" cy="0"/>
        </a:xfrm>
      </p:grpSpPr>
      <p:sp>
        <p:nvSpPr>
          <p:cNvPr id="360" name="Google Shape;360;p46"/>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1" name="Google Shape;361;p46"/>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62" name="Google Shape;362;p46"/>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363" name="Google Shape;363;p46"/>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364" name="Google Shape;364;p46"/>
          <p:cNvSpPr/>
          <p:nvPr/>
        </p:nvSpPr>
        <p:spPr>
          <a:xfrm>
            <a:off x="23097743" y="12546419"/>
            <a:ext cx="1311600" cy="510300"/>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5" name="Google Shape;365;p46"/>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366" name="Google Shape;366;p46"/>
          <p:cNvSpPr txBox="1">
            <a:spLocks noGrp="1"/>
          </p:cNvSpPr>
          <p:nvPr>
            <p:ph type="body" idx="1"/>
          </p:nvPr>
        </p:nvSpPr>
        <p:spPr>
          <a:xfrm>
            <a:off x="3234722" y="3184420"/>
            <a:ext cx="173811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367" name="Google Shape;367;p46"/>
          <p:cNvSpPr/>
          <p:nvPr/>
        </p:nvSpPr>
        <p:spPr>
          <a:xfrm>
            <a:off x="3234722" y="4409970"/>
            <a:ext cx="17381100" cy="81033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8" name="Google Shape;368;p46"/>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01 (yellow) layout blank">
  <p:cSld name="Section 01 (yellow) layout blank">
    <p:spTree>
      <p:nvGrpSpPr>
        <p:cNvPr id="1" name="Shape 369"/>
        <p:cNvGrpSpPr/>
        <p:nvPr/>
      </p:nvGrpSpPr>
      <p:grpSpPr>
        <a:xfrm>
          <a:off x="0" y="0"/>
          <a:ext cx="0" cy="0"/>
          <a:chOff x="0" y="0"/>
          <a:chExt cx="0" cy="0"/>
        </a:xfrm>
      </p:grpSpPr>
      <p:sp>
        <p:nvSpPr>
          <p:cNvPr id="370" name="Google Shape;370;p47"/>
          <p:cNvSpPr txBox="1">
            <a:spLocks noGrp="1"/>
          </p:cNvSpPr>
          <p:nvPr>
            <p:ph type="body" idx="1"/>
          </p:nvPr>
        </p:nvSpPr>
        <p:spPr>
          <a:xfrm>
            <a:off x="906464" y="2551814"/>
            <a:ext cx="22563600" cy="9157800"/>
          </a:xfrm>
          <a:prstGeom prst="rect">
            <a:avLst/>
          </a:prstGeom>
          <a:noFill/>
          <a:ln>
            <a:noFill/>
          </a:ln>
        </p:spPr>
        <p:txBody>
          <a:bodyPr spcFirstLastPara="1" wrap="square" lIns="0" tIns="0" rIns="0" bIns="0" anchor="t" anchorCtr="0">
            <a:noAutofit/>
          </a:bodyPr>
          <a:lstStyle>
            <a:lvl1pPr marL="457200" marR="0" lvl="0" indent="-312420" algn="l" rtl="0">
              <a:lnSpc>
                <a:spcPct val="114000"/>
              </a:lnSpc>
              <a:spcBef>
                <a:spcPts val="0"/>
              </a:spcBef>
              <a:spcAft>
                <a:spcPts val="0"/>
              </a:spcAft>
              <a:buClr>
                <a:schemeClr val="dk1"/>
              </a:buClr>
              <a:buSzPts val="1320"/>
              <a:buFont typeface="Noto Sans Symbols"/>
              <a:buChar char="⦿"/>
              <a:defRPr sz="4400" b="0" i="0" u="none" strike="noStrike" cap="none">
                <a:solidFill>
                  <a:schemeClr val="dk1"/>
                </a:solidFill>
                <a:latin typeface="Arial"/>
                <a:ea typeface="Arial"/>
                <a:cs typeface="Arial"/>
                <a:sym typeface="Arial"/>
              </a:defRPr>
            </a:lvl1pPr>
            <a:lvl2pPr marL="914400" marR="0" lvl="1" indent="-374650" algn="l" rtl="0">
              <a:lnSpc>
                <a:spcPct val="114000"/>
              </a:lnSpc>
              <a:spcBef>
                <a:spcPts val="0"/>
              </a:spcBef>
              <a:spcAft>
                <a:spcPts val="0"/>
              </a:spcAft>
              <a:buClr>
                <a:schemeClr val="dk1"/>
              </a:buClr>
              <a:buSzPts val="2300"/>
              <a:buFont typeface="Arial"/>
              <a:buChar char="•"/>
              <a:defRPr sz="4000" b="0" i="0" u="none" strike="noStrike" cap="none">
                <a:solidFill>
                  <a:schemeClr val="dk1"/>
                </a:solidFill>
                <a:latin typeface="Arial"/>
                <a:ea typeface="Arial"/>
                <a:cs typeface="Arial"/>
                <a:sym typeface="Arial"/>
              </a:defRPr>
            </a:lvl2pPr>
            <a:lvl3pPr marL="1371600" marR="0" lvl="2" indent="-355600" algn="l" rtl="0">
              <a:lnSpc>
                <a:spcPct val="114000"/>
              </a:lnSpc>
              <a:spcBef>
                <a:spcPts val="0"/>
              </a:spcBef>
              <a:spcAft>
                <a:spcPts val="0"/>
              </a:spcAft>
              <a:buClr>
                <a:schemeClr val="dk1"/>
              </a:buClr>
              <a:buSzPts val="2000"/>
              <a:buFont typeface="Courier New"/>
              <a:buChar char="o"/>
              <a:defRPr sz="4000" b="0" i="0" u="none" strike="noStrike" cap="none">
                <a:solidFill>
                  <a:schemeClr val="dk1"/>
                </a:solidFill>
                <a:latin typeface="Arial"/>
                <a:ea typeface="Arial"/>
                <a:cs typeface="Arial"/>
                <a:sym typeface="Arial"/>
              </a:defRPr>
            </a:lvl3pPr>
            <a:lvl4pPr marL="1828800" marR="0" lvl="3" indent="-304800" algn="l" rtl="0">
              <a:lnSpc>
                <a:spcPct val="114000"/>
              </a:lnSpc>
              <a:spcBef>
                <a:spcPts val="0"/>
              </a:spcBef>
              <a:spcAft>
                <a:spcPts val="0"/>
              </a:spcAft>
              <a:buClr>
                <a:schemeClr val="dk1"/>
              </a:buClr>
              <a:buSzPts val="1200"/>
              <a:buFont typeface="Noto Sans Symbols"/>
              <a:buChar char="⦿"/>
              <a:defRPr sz="4000" b="0" i="0" u="none" strike="noStrike" cap="none">
                <a:solidFill>
                  <a:schemeClr val="dk1"/>
                </a:solidFill>
                <a:latin typeface="Arial"/>
                <a:ea typeface="Arial"/>
                <a:cs typeface="Arial"/>
                <a:sym typeface="Arial"/>
              </a:defRPr>
            </a:lvl4pPr>
            <a:lvl5pPr marL="2286000" marR="0" lvl="4" indent="-374650" algn="l" rtl="0">
              <a:lnSpc>
                <a:spcPct val="114000"/>
              </a:lnSpc>
              <a:spcBef>
                <a:spcPts val="0"/>
              </a:spcBef>
              <a:spcAft>
                <a:spcPts val="0"/>
              </a:spcAft>
              <a:buClr>
                <a:schemeClr val="dk1"/>
              </a:buClr>
              <a:buSzPts val="2300"/>
              <a:buFont typeface="Arial"/>
              <a:buChar char="•"/>
              <a:defRPr sz="4000" b="0" i="0" u="none" strike="noStrike" cap="none">
                <a:solidFill>
                  <a:schemeClr val="dk1"/>
                </a:solidFill>
                <a:latin typeface="Arial"/>
                <a:ea typeface="Arial"/>
                <a:cs typeface="Arial"/>
                <a:sym typeface="Arial"/>
              </a:defRPr>
            </a:lvl5pPr>
            <a:lvl6pPr marL="2743200" marR="0" lvl="5" indent="-313563" algn="l" rtl="0">
              <a:lnSpc>
                <a:spcPct val="90000"/>
              </a:lnSpc>
              <a:spcBef>
                <a:spcPts val="742"/>
              </a:spcBef>
              <a:spcAft>
                <a:spcPts val="0"/>
              </a:spcAft>
              <a:buClr>
                <a:schemeClr val="dk1"/>
              </a:buClr>
              <a:buSzPts val="1338"/>
              <a:buFont typeface="Arial"/>
              <a:buChar char="•"/>
              <a:defRPr sz="2676" b="0" i="0" u="none" strike="noStrike" cap="none">
                <a:solidFill>
                  <a:schemeClr val="dk1"/>
                </a:solidFill>
                <a:latin typeface="Arial"/>
                <a:ea typeface="Arial"/>
                <a:cs typeface="Arial"/>
                <a:sym typeface="Arial"/>
              </a:defRPr>
            </a:lvl6pPr>
            <a:lvl7pPr marL="3200400" marR="0" lvl="6" indent="-313563" algn="l" rtl="0">
              <a:lnSpc>
                <a:spcPct val="90000"/>
              </a:lnSpc>
              <a:spcBef>
                <a:spcPts val="742"/>
              </a:spcBef>
              <a:spcAft>
                <a:spcPts val="0"/>
              </a:spcAft>
              <a:buClr>
                <a:schemeClr val="dk1"/>
              </a:buClr>
              <a:buSzPts val="1338"/>
              <a:buFont typeface="Arial"/>
              <a:buChar char="•"/>
              <a:defRPr sz="2676" b="0" i="0" u="none" strike="noStrike" cap="none">
                <a:solidFill>
                  <a:schemeClr val="dk1"/>
                </a:solidFill>
                <a:latin typeface="Arial"/>
                <a:ea typeface="Arial"/>
                <a:cs typeface="Arial"/>
                <a:sym typeface="Arial"/>
              </a:defRPr>
            </a:lvl7pPr>
            <a:lvl8pPr marL="3657600" marR="0" lvl="7" indent="-313563" algn="l" rtl="0">
              <a:lnSpc>
                <a:spcPct val="90000"/>
              </a:lnSpc>
              <a:spcBef>
                <a:spcPts val="742"/>
              </a:spcBef>
              <a:spcAft>
                <a:spcPts val="0"/>
              </a:spcAft>
              <a:buClr>
                <a:schemeClr val="dk1"/>
              </a:buClr>
              <a:buSzPts val="1338"/>
              <a:buFont typeface="Arial"/>
              <a:buChar char="•"/>
              <a:defRPr sz="2676" b="0" i="0" u="none" strike="noStrike" cap="none">
                <a:solidFill>
                  <a:schemeClr val="dk1"/>
                </a:solidFill>
                <a:latin typeface="Arial"/>
                <a:ea typeface="Arial"/>
                <a:cs typeface="Arial"/>
                <a:sym typeface="Arial"/>
              </a:defRPr>
            </a:lvl8pPr>
            <a:lvl9pPr marL="4114800" marR="0" lvl="8" indent="-313563" algn="l" rtl="0">
              <a:lnSpc>
                <a:spcPct val="90000"/>
              </a:lnSpc>
              <a:spcBef>
                <a:spcPts val="742"/>
              </a:spcBef>
              <a:spcAft>
                <a:spcPts val="0"/>
              </a:spcAft>
              <a:buClr>
                <a:schemeClr val="dk1"/>
              </a:buClr>
              <a:buSzPts val="1338"/>
              <a:buFont typeface="Arial"/>
              <a:buChar char="•"/>
              <a:defRPr sz="2676" b="0" i="0" u="none" strike="noStrike" cap="none">
                <a:solidFill>
                  <a:schemeClr val="dk1"/>
                </a:solidFill>
                <a:latin typeface="Arial"/>
                <a:ea typeface="Arial"/>
                <a:cs typeface="Arial"/>
                <a:sym typeface="Arial"/>
              </a:defRPr>
            </a:lvl9pPr>
          </a:lstStyle>
          <a:p>
            <a:endParaRPr/>
          </a:p>
        </p:txBody>
      </p:sp>
      <p:sp>
        <p:nvSpPr>
          <p:cNvPr id="371" name="Google Shape;371;p47"/>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372" name="Google Shape;372;p47"/>
          <p:cNvSpPr/>
          <p:nvPr/>
        </p:nvSpPr>
        <p:spPr>
          <a:xfrm>
            <a:off x="23097743" y="12546419"/>
            <a:ext cx="1311600" cy="510300"/>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3" name="Google Shape;373;p47"/>
          <p:cNvSpPr txBox="1"/>
          <p:nvPr/>
        </p:nvSpPr>
        <p:spPr>
          <a:xfrm>
            <a:off x="19068586" y="12546419"/>
            <a:ext cx="47910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374" name="Google Shape;374;p47"/>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02 (green)_divder page">
  <p:cSld name="Section 02 (green)_divder page">
    <p:bg>
      <p:bgPr>
        <a:solidFill>
          <a:srgbClr val="7AC79B"/>
        </a:solidFill>
        <a:effectLst/>
      </p:bgPr>
    </p:bg>
    <p:spTree>
      <p:nvGrpSpPr>
        <p:cNvPr id="1" name="Shape 666"/>
        <p:cNvGrpSpPr/>
        <p:nvPr/>
      </p:nvGrpSpPr>
      <p:grpSpPr>
        <a:xfrm>
          <a:off x="0" y="0"/>
          <a:ext cx="0" cy="0"/>
          <a:chOff x="0" y="0"/>
          <a:chExt cx="0" cy="0"/>
        </a:xfrm>
      </p:grpSpPr>
      <p:sp>
        <p:nvSpPr>
          <p:cNvPr id="667" name="Google Shape;667;p86"/>
          <p:cNvSpPr txBox="1">
            <a:spLocks noGrp="1"/>
          </p:cNvSpPr>
          <p:nvPr>
            <p:ph type="title"/>
          </p:nvPr>
        </p:nvSpPr>
        <p:spPr>
          <a:xfrm>
            <a:off x="1755188" y="5149516"/>
            <a:ext cx="21261900" cy="4836600"/>
          </a:xfrm>
          <a:prstGeom prst="rect">
            <a:avLst/>
          </a:prstGeom>
          <a:noFill/>
          <a:ln>
            <a:noFill/>
          </a:ln>
        </p:spPr>
        <p:txBody>
          <a:bodyPr spcFirstLastPara="1" wrap="square" lIns="0" tIns="0" rIns="0" bIns="0" anchor="ctr" anchorCtr="0">
            <a:noAutofit/>
          </a:bodyPr>
          <a:lstStyle>
            <a:lvl1pPr marR="0" lvl="0" algn="l" rtl="0">
              <a:lnSpc>
                <a:spcPct val="111111"/>
              </a:lnSpc>
              <a:spcBef>
                <a:spcPts val="0"/>
              </a:spcBef>
              <a:spcAft>
                <a:spcPts val="0"/>
              </a:spcAft>
              <a:buClr>
                <a:schemeClr val="lt1"/>
              </a:buClr>
              <a:buSzPts val="3599"/>
              <a:buFont typeface="Arial"/>
              <a:buNone/>
              <a:defRPr sz="7200" b="1" i="0" u="none" strike="noStrike" cap="none">
                <a:solidFill>
                  <a:srgbClr val="201F4B"/>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pic>
        <p:nvPicPr>
          <p:cNvPr id="668" name="Google Shape;668;p8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876093" y="0"/>
            <a:ext cx="3140901" cy="3064910"/>
          </a:xfrm>
          <a:prstGeom prst="rect">
            <a:avLst/>
          </a:prstGeom>
          <a:noFill/>
          <a:ln>
            <a:noFill/>
          </a:ln>
        </p:spPr>
      </p:pic>
      <p:sp>
        <p:nvSpPr>
          <p:cNvPr id="669" name="Google Shape;669;p86"/>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05 (blue) layout 01">
  <p:cSld name="Section 05 (blue) layout 01">
    <p:spTree>
      <p:nvGrpSpPr>
        <p:cNvPr id="1" name="Shape 679"/>
        <p:cNvGrpSpPr/>
        <p:nvPr/>
      </p:nvGrpSpPr>
      <p:grpSpPr>
        <a:xfrm>
          <a:off x="0" y="0"/>
          <a:ext cx="0" cy="0"/>
          <a:chOff x="0" y="0"/>
          <a:chExt cx="0" cy="0"/>
        </a:xfrm>
      </p:grpSpPr>
      <p:sp>
        <p:nvSpPr>
          <p:cNvPr id="680" name="Google Shape;680;p88"/>
          <p:cNvSpPr/>
          <p:nvPr/>
        </p:nvSpPr>
        <p:spPr>
          <a:xfrm>
            <a:off x="1" y="869797"/>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1" name="Google Shape;681;p88"/>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82" name="Google Shape;682;p88"/>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683" name="Google Shape;683;p88"/>
          <p:cNvSpPr txBox="1">
            <a:spLocks noGrp="1"/>
          </p:cNvSpPr>
          <p:nvPr>
            <p:ph type="title"/>
          </p:nvPr>
        </p:nvSpPr>
        <p:spPr>
          <a:xfrm>
            <a:off x="931865" y="404041"/>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684" name="Google Shape;684;p88"/>
          <p:cNvSpPr/>
          <p:nvPr/>
        </p:nvSpPr>
        <p:spPr>
          <a:xfrm>
            <a:off x="23097743" y="12546421"/>
            <a:ext cx="1311600" cy="510300"/>
          </a:xfrm>
          <a:prstGeom prst="rect">
            <a:avLst/>
          </a:prstGeom>
          <a:solidFill>
            <a:srgbClr val="5EA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5" name="Google Shape;685;p88"/>
          <p:cNvSpPr txBox="1"/>
          <p:nvPr/>
        </p:nvSpPr>
        <p:spPr>
          <a:xfrm>
            <a:off x="23280625" y="12546421"/>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686" name="Google Shape;686;p88"/>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Page">
    <p:bg>
      <p:bgRef idx="1001">
        <a:schemeClr val="bg1"/>
      </p:bgRef>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1735E89-B0A0-7D97-EAF4-BB755D8CACAD}"/>
              </a:ext>
            </a:extLst>
          </p:cNvPr>
          <p:cNvSpPr txBox="1"/>
          <p:nvPr userDrawn="1"/>
        </p:nvSpPr>
        <p:spPr>
          <a:xfrm>
            <a:off x="25769455" y="3054927"/>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s-ES_tradnl" sz="3200" u="sng"/>
          </a:p>
        </p:txBody>
      </p:sp>
    </p:spTree>
    <p:extLst>
      <p:ext uri="{BB962C8B-B14F-4D97-AF65-F5344CB8AC3E}">
        <p14:creationId xmlns:p14="http://schemas.microsoft.com/office/powerpoint/2010/main" val="349436698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02 (green) layout 01">
  <p:cSld name="Section 02 (green) layout 01">
    <p:spTree>
      <p:nvGrpSpPr>
        <p:cNvPr id="1" name="Shape 687"/>
        <p:cNvGrpSpPr/>
        <p:nvPr/>
      </p:nvGrpSpPr>
      <p:grpSpPr>
        <a:xfrm>
          <a:off x="0" y="0"/>
          <a:ext cx="0" cy="0"/>
          <a:chOff x="0" y="0"/>
          <a:chExt cx="0" cy="0"/>
        </a:xfrm>
      </p:grpSpPr>
      <p:sp>
        <p:nvSpPr>
          <p:cNvPr id="688" name="Google Shape;688;p89"/>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9" name="Google Shape;689;p89"/>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90" name="Google Shape;690;p89"/>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691" name="Google Shape;691;p89"/>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692" name="Google Shape;692;p89"/>
          <p:cNvSpPr/>
          <p:nvPr/>
        </p:nvSpPr>
        <p:spPr>
          <a:xfrm>
            <a:off x="23097743" y="12546419"/>
            <a:ext cx="1311600" cy="510300"/>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3" name="Google Shape;693;p89"/>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694" name="Google Shape;694;p89"/>
          <p:cNvSpPr/>
          <p:nvPr/>
        </p:nvSpPr>
        <p:spPr>
          <a:xfrm>
            <a:off x="1023601" y="4702427"/>
            <a:ext cx="105867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5" name="Google Shape;695;p89"/>
          <p:cNvSpPr/>
          <p:nvPr/>
        </p:nvSpPr>
        <p:spPr>
          <a:xfrm>
            <a:off x="12776984" y="4702428"/>
            <a:ext cx="106830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6" name="Google Shape;696;p89"/>
          <p:cNvSpPr txBox="1">
            <a:spLocks noGrp="1"/>
          </p:cNvSpPr>
          <p:nvPr>
            <p:ph type="body" idx="1"/>
          </p:nvPr>
        </p:nvSpPr>
        <p:spPr>
          <a:xfrm>
            <a:off x="941978" y="3184420"/>
            <a:ext cx="105867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697" name="Google Shape;697;p89"/>
          <p:cNvSpPr txBox="1">
            <a:spLocks noGrp="1"/>
          </p:cNvSpPr>
          <p:nvPr>
            <p:ph type="body" idx="2"/>
          </p:nvPr>
        </p:nvSpPr>
        <p:spPr>
          <a:xfrm>
            <a:off x="12776984" y="3184420"/>
            <a:ext cx="105867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698" name="Google Shape;698;p89"/>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02 (green) layout 03">
  <p:cSld name="Section 02 (green) layout 03">
    <p:spTree>
      <p:nvGrpSpPr>
        <p:cNvPr id="1" name="Shape 699"/>
        <p:cNvGrpSpPr/>
        <p:nvPr/>
      </p:nvGrpSpPr>
      <p:grpSpPr>
        <a:xfrm>
          <a:off x="0" y="0"/>
          <a:ext cx="0" cy="0"/>
          <a:chOff x="0" y="0"/>
          <a:chExt cx="0" cy="0"/>
        </a:xfrm>
      </p:grpSpPr>
      <p:sp>
        <p:nvSpPr>
          <p:cNvPr id="700" name="Google Shape;700;p90"/>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1" name="Google Shape;701;p90"/>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702" name="Google Shape;702;p90"/>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703" name="Google Shape;703;p90"/>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704" name="Google Shape;704;p90"/>
          <p:cNvSpPr/>
          <p:nvPr/>
        </p:nvSpPr>
        <p:spPr>
          <a:xfrm>
            <a:off x="23097743" y="12546419"/>
            <a:ext cx="1311600" cy="510300"/>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5" name="Google Shape;705;p90"/>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706" name="Google Shape;706;p90"/>
          <p:cNvSpPr/>
          <p:nvPr/>
        </p:nvSpPr>
        <p:spPr>
          <a:xfrm>
            <a:off x="12776984" y="4702428"/>
            <a:ext cx="106830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7" name="Google Shape;707;p90"/>
          <p:cNvSpPr txBox="1">
            <a:spLocks noGrp="1"/>
          </p:cNvSpPr>
          <p:nvPr>
            <p:ph type="body" idx="1"/>
          </p:nvPr>
        </p:nvSpPr>
        <p:spPr>
          <a:xfrm>
            <a:off x="941978" y="4702428"/>
            <a:ext cx="10586700" cy="73122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708" name="Google Shape;708;p90"/>
          <p:cNvSpPr txBox="1">
            <a:spLocks noGrp="1"/>
          </p:cNvSpPr>
          <p:nvPr>
            <p:ph type="body" idx="2"/>
          </p:nvPr>
        </p:nvSpPr>
        <p:spPr>
          <a:xfrm>
            <a:off x="12776984" y="3184420"/>
            <a:ext cx="105867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709" name="Google Shape;709;p90"/>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02 (green) layout 04">
  <p:cSld name="Section 02 (green) layout 04">
    <p:spTree>
      <p:nvGrpSpPr>
        <p:cNvPr id="1" name="Shape 710"/>
        <p:cNvGrpSpPr/>
        <p:nvPr/>
      </p:nvGrpSpPr>
      <p:grpSpPr>
        <a:xfrm>
          <a:off x="0" y="0"/>
          <a:ext cx="0" cy="0"/>
          <a:chOff x="0" y="0"/>
          <a:chExt cx="0" cy="0"/>
        </a:xfrm>
      </p:grpSpPr>
      <p:sp>
        <p:nvSpPr>
          <p:cNvPr id="711" name="Google Shape;711;p91"/>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2" name="Google Shape;712;p91"/>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713" name="Google Shape;713;p91"/>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714" name="Google Shape;714;p91"/>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715" name="Google Shape;715;p91"/>
          <p:cNvSpPr/>
          <p:nvPr/>
        </p:nvSpPr>
        <p:spPr>
          <a:xfrm>
            <a:off x="23097743" y="12546419"/>
            <a:ext cx="1311600" cy="510300"/>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6" name="Google Shape;716;p91"/>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717" name="Google Shape;717;p91"/>
          <p:cNvSpPr txBox="1">
            <a:spLocks noGrp="1"/>
          </p:cNvSpPr>
          <p:nvPr>
            <p:ph type="body" idx="1"/>
          </p:nvPr>
        </p:nvSpPr>
        <p:spPr>
          <a:xfrm>
            <a:off x="1614590" y="3529406"/>
            <a:ext cx="10586700" cy="1207200"/>
          </a:xfrm>
          <a:prstGeom prst="rect">
            <a:avLst/>
          </a:prstGeom>
          <a:noFill/>
          <a:ln>
            <a:noFill/>
          </a:ln>
        </p:spPr>
        <p:txBody>
          <a:bodyPr spcFirstLastPara="1" wrap="square" lIns="0" tIns="0" rIns="0" bIns="0" anchor="t" anchorCtr="0">
            <a:noAutofit/>
          </a:bodyPr>
          <a:lstStyle>
            <a:lvl1pPr marL="457200" lvl="0" indent="-228600" algn="ctr" rtl="0">
              <a:lnSpc>
                <a:spcPct val="114000"/>
              </a:lnSpc>
              <a:spcBef>
                <a:spcPts val="0"/>
              </a:spcBef>
              <a:spcAft>
                <a:spcPts val="0"/>
              </a:spcAft>
              <a:buSzPts val="2600"/>
              <a:buNone/>
              <a:defRPr sz="3600" b="1"/>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718" name="Google Shape;718;p91"/>
          <p:cNvSpPr txBox="1">
            <a:spLocks noGrp="1"/>
          </p:cNvSpPr>
          <p:nvPr>
            <p:ph type="body" idx="2"/>
          </p:nvPr>
        </p:nvSpPr>
        <p:spPr>
          <a:xfrm>
            <a:off x="12776985" y="3529406"/>
            <a:ext cx="3499200" cy="4040700"/>
          </a:xfrm>
          <a:prstGeom prst="rect">
            <a:avLst/>
          </a:prstGeom>
          <a:noFill/>
          <a:ln>
            <a:noFill/>
          </a:ln>
        </p:spPr>
        <p:txBody>
          <a:bodyPr spcFirstLastPara="1" wrap="square" lIns="0" tIns="0" rIns="0" bIns="0" anchor="ctr"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719" name="Google Shape;719;p91"/>
          <p:cNvSpPr/>
          <p:nvPr/>
        </p:nvSpPr>
        <p:spPr>
          <a:xfrm>
            <a:off x="16604716" y="7974407"/>
            <a:ext cx="6686100" cy="404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0" name="Google Shape;720;p91"/>
          <p:cNvSpPr/>
          <p:nvPr/>
        </p:nvSpPr>
        <p:spPr>
          <a:xfrm>
            <a:off x="1614591" y="4933362"/>
            <a:ext cx="10586700" cy="75624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1" name="Google Shape;721;p91"/>
          <p:cNvSpPr/>
          <p:nvPr/>
        </p:nvSpPr>
        <p:spPr>
          <a:xfrm>
            <a:off x="16604716" y="3529407"/>
            <a:ext cx="6686100" cy="404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2" name="Google Shape;722;p91"/>
          <p:cNvSpPr txBox="1">
            <a:spLocks noGrp="1"/>
          </p:cNvSpPr>
          <p:nvPr>
            <p:ph type="body" idx="3"/>
          </p:nvPr>
        </p:nvSpPr>
        <p:spPr>
          <a:xfrm>
            <a:off x="12776200" y="7974013"/>
            <a:ext cx="3500400" cy="40419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Font typeface="Arial"/>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723" name="Google Shape;723;p91"/>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02 (green) layout 05">
  <p:cSld name="Section 02 (green) layout 05">
    <p:spTree>
      <p:nvGrpSpPr>
        <p:cNvPr id="1" name="Shape 724"/>
        <p:cNvGrpSpPr/>
        <p:nvPr/>
      </p:nvGrpSpPr>
      <p:grpSpPr>
        <a:xfrm>
          <a:off x="0" y="0"/>
          <a:ext cx="0" cy="0"/>
          <a:chOff x="0" y="0"/>
          <a:chExt cx="0" cy="0"/>
        </a:xfrm>
      </p:grpSpPr>
      <p:sp>
        <p:nvSpPr>
          <p:cNvPr id="725" name="Google Shape;725;p92"/>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6" name="Google Shape;726;p92"/>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727" name="Google Shape;727;p92"/>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728" name="Google Shape;728;p92"/>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729" name="Google Shape;729;p92"/>
          <p:cNvSpPr/>
          <p:nvPr/>
        </p:nvSpPr>
        <p:spPr>
          <a:xfrm>
            <a:off x="23097743" y="12546419"/>
            <a:ext cx="1311600" cy="510300"/>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0" name="Google Shape;730;p92"/>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731" name="Google Shape;731;p92"/>
          <p:cNvSpPr txBox="1">
            <a:spLocks noGrp="1"/>
          </p:cNvSpPr>
          <p:nvPr>
            <p:ph type="body" idx="1"/>
          </p:nvPr>
        </p:nvSpPr>
        <p:spPr>
          <a:xfrm>
            <a:off x="941978" y="3184420"/>
            <a:ext cx="92724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732" name="Google Shape;732;p92"/>
          <p:cNvSpPr txBox="1">
            <a:spLocks noGrp="1"/>
          </p:cNvSpPr>
          <p:nvPr>
            <p:ph type="body" idx="2"/>
          </p:nvPr>
        </p:nvSpPr>
        <p:spPr>
          <a:xfrm>
            <a:off x="11218128" y="3184420"/>
            <a:ext cx="122418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733" name="Google Shape;733;p92"/>
          <p:cNvSpPr/>
          <p:nvPr/>
        </p:nvSpPr>
        <p:spPr>
          <a:xfrm>
            <a:off x="1023601" y="4747329"/>
            <a:ext cx="91908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4" name="Google Shape;734;p92"/>
          <p:cNvSpPr/>
          <p:nvPr/>
        </p:nvSpPr>
        <p:spPr>
          <a:xfrm>
            <a:off x="11218128" y="4747330"/>
            <a:ext cx="122418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5" name="Google Shape;735;p92"/>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02 (green) layout 06">
  <p:cSld name="Section 02 (green) layout 06">
    <p:spTree>
      <p:nvGrpSpPr>
        <p:cNvPr id="1" name="Shape 736"/>
        <p:cNvGrpSpPr/>
        <p:nvPr/>
      </p:nvGrpSpPr>
      <p:grpSpPr>
        <a:xfrm>
          <a:off x="0" y="0"/>
          <a:ext cx="0" cy="0"/>
          <a:chOff x="0" y="0"/>
          <a:chExt cx="0" cy="0"/>
        </a:xfrm>
      </p:grpSpPr>
      <p:sp>
        <p:nvSpPr>
          <p:cNvPr id="737" name="Google Shape;737;p93"/>
          <p:cNvSpPr/>
          <p:nvPr/>
        </p:nvSpPr>
        <p:spPr>
          <a:xfrm>
            <a:off x="0" y="869795"/>
            <a:ext cx="24409500" cy="12846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8" name="Google Shape;738;p93"/>
          <p:cNvSpPr/>
          <p:nvPr/>
        </p:nvSpPr>
        <p:spPr>
          <a:xfrm>
            <a:off x="0" y="-894"/>
            <a:ext cx="24387300" cy="23202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739" name="Google Shape;739;p93"/>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740" name="Google Shape;740;p93"/>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741" name="Google Shape;741;p93"/>
          <p:cNvSpPr/>
          <p:nvPr/>
        </p:nvSpPr>
        <p:spPr>
          <a:xfrm>
            <a:off x="23097743" y="12546419"/>
            <a:ext cx="1311600" cy="510300"/>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2" name="Google Shape;742;p93"/>
          <p:cNvSpPr txBox="1"/>
          <p:nvPr/>
        </p:nvSpPr>
        <p:spPr>
          <a:xfrm>
            <a:off x="23280624" y="12546419"/>
            <a:ext cx="5787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743" name="Google Shape;743;p93"/>
          <p:cNvSpPr txBox="1">
            <a:spLocks noGrp="1"/>
          </p:cNvSpPr>
          <p:nvPr>
            <p:ph type="body" idx="1"/>
          </p:nvPr>
        </p:nvSpPr>
        <p:spPr>
          <a:xfrm>
            <a:off x="3234722" y="3184420"/>
            <a:ext cx="17381100" cy="12255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SzPts val="2600"/>
              <a:buNone/>
              <a:defRPr sz="3200"/>
            </a:lvl1pPr>
            <a:lvl2pPr marL="914400" lvl="1" indent="-520700" algn="l" rtl="0">
              <a:lnSpc>
                <a:spcPct val="114000"/>
              </a:lnSpc>
              <a:spcBef>
                <a:spcPts val="0"/>
              </a:spcBef>
              <a:spcAft>
                <a:spcPts val="0"/>
              </a:spcAft>
              <a:buSzPts val="4600"/>
              <a:buChar char="•"/>
              <a:defRPr sz="3200"/>
            </a:lvl2pPr>
            <a:lvl3pPr marL="1371600" lvl="2" indent="-482600" algn="l" rtl="0">
              <a:lnSpc>
                <a:spcPct val="114000"/>
              </a:lnSpc>
              <a:spcBef>
                <a:spcPts val="0"/>
              </a:spcBef>
              <a:spcAft>
                <a:spcPts val="0"/>
              </a:spcAft>
              <a:buSzPts val="4000"/>
              <a:buChar char="o"/>
              <a:defRPr sz="3200"/>
            </a:lvl3pPr>
            <a:lvl4pPr marL="1828800" lvl="3" indent="-381000" algn="l" rtl="0">
              <a:lnSpc>
                <a:spcPct val="114000"/>
              </a:lnSpc>
              <a:spcBef>
                <a:spcPts val="0"/>
              </a:spcBef>
              <a:spcAft>
                <a:spcPts val="0"/>
              </a:spcAft>
              <a:buSzPts val="2400"/>
              <a:buChar char="⦿"/>
              <a:defRPr sz="3200"/>
            </a:lvl4pPr>
            <a:lvl5pPr marL="2286000" lvl="4" indent="-520700" algn="l" rtl="0">
              <a:lnSpc>
                <a:spcPct val="114000"/>
              </a:lnSpc>
              <a:spcBef>
                <a:spcPts val="0"/>
              </a:spcBef>
              <a:spcAft>
                <a:spcPts val="0"/>
              </a:spcAft>
              <a:buSzPts val="4600"/>
              <a:buChar char="•"/>
              <a:defRPr sz="3200"/>
            </a:lvl5pPr>
            <a:lvl6pPr marL="2743200" lvl="5" indent="-400050" algn="l" rtl="0">
              <a:lnSpc>
                <a:spcPct val="90000"/>
              </a:lnSpc>
              <a:spcBef>
                <a:spcPts val="700"/>
              </a:spcBef>
              <a:spcAft>
                <a:spcPts val="0"/>
              </a:spcAft>
              <a:buSzPts val="2700"/>
              <a:buChar char="•"/>
              <a:defRPr/>
            </a:lvl6pPr>
            <a:lvl7pPr marL="3200400" lvl="6" indent="-400050" algn="l" rtl="0">
              <a:lnSpc>
                <a:spcPct val="90000"/>
              </a:lnSpc>
              <a:spcBef>
                <a:spcPts val="700"/>
              </a:spcBef>
              <a:spcAft>
                <a:spcPts val="0"/>
              </a:spcAft>
              <a:buSzPts val="2700"/>
              <a:buChar char="•"/>
              <a:defRPr/>
            </a:lvl7pPr>
            <a:lvl8pPr marL="3657600" lvl="7" indent="-400050" algn="l" rtl="0">
              <a:lnSpc>
                <a:spcPct val="90000"/>
              </a:lnSpc>
              <a:spcBef>
                <a:spcPts val="700"/>
              </a:spcBef>
              <a:spcAft>
                <a:spcPts val="0"/>
              </a:spcAft>
              <a:buSzPts val="2700"/>
              <a:buChar char="•"/>
              <a:defRPr/>
            </a:lvl8pPr>
            <a:lvl9pPr marL="4114800" lvl="8" indent="-400050" algn="l" rtl="0">
              <a:lnSpc>
                <a:spcPct val="90000"/>
              </a:lnSpc>
              <a:spcBef>
                <a:spcPts val="700"/>
              </a:spcBef>
              <a:spcAft>
                <a:spcPts val="0"/>
              </a:spcAft>
              <a:buSzPts val="2700"/>
              <a:buChar char="•"/>
              <a:defRPr/>
            </a:lvl9pPr>
          </a:lstStyle>
          <a:p>
            <a:endParaRPr/>
          </a:p>
        </p:txBody>
      </p:sp>
      <p:sp>
        <p:nvSpPr>
          <p:cNvPr id="744" name="Google Shape;744;p93"/>
          <p:cNvSpPr/>
          <p:nvPr/>
        </p:nvSpPr>
        <p:spPr>
          <a:xfrm>
            <a:off x="3234722" y="4409970"/>
            <a:ext cx="17381100" cy="81033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5" name="Google Shape;745;p93"/>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02 (green) layout blank">
  <p:cSld name="Section 02 (green) layout blank">
    <p:spTree>
      <p:nvGrpSpPr>
        <p:cNvPr id="1" name="Shape 746"/>
        <p:cNvGrpSpPr/>
        <p:nvPr/>
      </p:nvGrpSpPr>
      <p:grpSpPr>
        <a:xfrm>
          <a:off x="0" y="0"/>
          <a:ext cx="0" cy="0"/>
          <a:chOff x="0" y="0"/>
          <a:chExt cx="0" cy="0"/>
        </a:xfrm>
      </p:grpSpPr>
      <p:sp>
        <p:nvSpPr>
          <p:cNvPr id="747" name="Google Shape;747;p94"/>
          <p:cNvSpPr txBox="1">
            <a:spLocks noGrp="1"/>
          </p:cNvSpPr>
          <p:nvPr>
            <p:ph type="body" idx="1"/>
          </p:nvPr>
        </p:nvSpPr>
        <p:spPr>
          <a:xfrm>
            <a:off x="906464" y="2551814"/>
            <a:ext cx="22563600" cy="9157800"/>
          </a:xfrm>
          <a:prstGeom prst="rect">
            <a:avLst/>
          </a:prstGeom>
          <a:noFill/>
          <a:ln>
            <a:noFill/>
          </a:ln>
        </p:spPr>
        <p:txBody>
          <a:bodyPr spcFirstLastPara="1" wrap="square" lIns="0" tIns="0" rIns="0" bIns="0" anchor="t" anchorCtr="0">
            <a:noAutofit/>
          </a:bodyPr>
          <a:lstStyle>
            <a:lvl1pPr marL="457200" marR="0" lvl="0" indent="-312420" algn="l" rtl="0">
              <a:lnSpc>
                <a:spcPct val="114000"/>
              </a:lnSpc>
              <a:spcBef>
                <a:spcPts val="0"/>
              </a:spcBef>
              <a:spcAft>
                <a:spcPts val="0"/>
              </a:spcAft>
              <a:buClr>
                <a:schemeClr val="dk1"/>
              </a:buClr>
              <a:buSzPts val="1320"/>
              <a:buFont typeface="Noto Sans Symbols"/>
              <a:buChar char="⦿"/>
              <a:defRPr sz="4400" b="0" i="0" u="none" strike="noStrike" cap="none">
                <a:solidFill>
                  <a:schemeClr val="dk1"/>
                </a:solidFill>
                <a:latin typeface="Arial"/>
                <a:ea typeface="Arial"/>
                <a:cs typeface="Arial"/>
                <a:sym typeface="Arial"/>
              </a:defRPr>
            </a:lvl1pPr>
            <a:lvl2pPr marL="914400" marR="0" lvl="1" indent="-374650" algn="l" rtl="0">
              <a:lnSpc>
                <a:spcPct val="114000"/>
              </a:lnSpc>
              <a:spcBef>
                <a:spcPts val="0"/>
              </a:spcBef>
              <a:spcAft>
                <a:spcPts val="0"/>
              </a:spcAft>
              <a:buClr>
                <a:schemeClr val="dk1"/>
              </a:buClr>
              <a:buSzPts val="2300"/>
              <a:buFont typeface="Arial"/>
              <a:buChar char="•"/>
              <a:defRPr sz="4000" b="0" i="0" u="none" strike="noStrike" cap="none">
                <a:solidFill>
                  <a:schemeClr val="dk1"/>
                </a:solidFill>
                <a:latin typeface="Arial"/>
                <a:ea typeface="Arial"/>
                <a:cs typeface="Arial"/>
                <a:sym typeface="Arial"/>
              </a:defRPr>
            </a:lvl2pPr>
            <a:lvl3pPr marL="1371600" marR="0" lvl="2" indent="-355600" algn="l" rtl="0">
              <a:lnSpc>
                <a:spcPct val="114000"/>
              </a:lnSpc>
              <a:spcBef>
                <a:spcPts val="0"/>
              </a:spcBef>
              <a:spcAft>
                <a:spcPts val="0"/>
              </a:spcAft>
              <a:buClr>
                <a:schemeClr val="dk1"/>
              </a:buClr>
              <a:buSzPts val="2000"/>
              <a:buFont typeface="Courier New"/>
              <a:buChar char="o"/>
              <a:defRPr sz="4000" b="0" i="0" u="none" strike="noStrike" cap="none">
                <a:solidFill>
                  <a:schemeClr val="dk1"/>
                </a:solidFill>
                <a:latin typeface="Arial"/>
                <a:ea typeface="Arial"/>
                <a:cs typeface="Arial"/>
                <a:sym typeface="Arial"/>
              </a:defRPr>
            </a:lvl3pPr>
            <a:lvl4pPr marL="1828800" marR="0" lvl="3" indent="-304800" algn="l" rtl="0">
              <a:lnSpc>
                <a:spcPct val="114000"/>
              </a:lnSpc>
              <a:spcBef>
                <a:spcPts val="0"/>
              </a:spcBef>
              <a:spcAft>
                <a:spcPts val="0"/>
              </a:spcAft>
              <a:buClr>
                <a:schemeClr val="dk1"/>
              </a:buClr>
              <a:buSzPts val="1200"/>
              <a:buFont typeface="Noto Sans Symbols"/>
              <a:buChar char="⦿"/>
              <a:defRPr sz="4000" b="0" i="0" u="none" strike="noStrike" cap="none">
                <a:solidFill>
                  <a:schemeClr val="dk1"/>
                </a:solidFill>
                <a:latin typeface="Arial"/>
                <a:ea typeface="Arial"/>
                <a:cs typeface="Arial"/>
                <a:sym typeface="Arial"/>
              </a:defRPr>
            </a:lvl4pPr>
            <a:lvl5pPr marL="2286000" marR="0" lvl="4" indent="-374650" algn="l" rtl="0">
              <a:lnSpc>
                <a:spcPct val="114000"/>
              </a:lnSpc>
              <a:spcBef>
                <a:spcPts val="0"/>
              </a:spcBef>
              <a:spcAft>
                <a:spcPts val="0"/>
              </a:spcAft>
              <a:buClr>
                <a:schemeClr val="dk1"/>
              </a:buClr>
              <a:buSzPts val="2300"/>
              <a:buFont typeface="Arial"/>
              <a:buChar char="•"/>
              <a:defRPr sz="4000" b="0" i="0" u="none" strike="noStrike" cap="none">
                <a:solidFill>
                  <a:schemeClr val="dk1"/>
                </a:solidFill>
                <a:latin typeface="Arial"/>
                <a:ea typeface="Arial"/>
                <a:cs typeface="Arial"/>
                <a:sym typeface="Arial"/>
              </a:defRPr>
            </a:lvl5pPr>
            <a:lvl6pPr marL="2743200" marR="0" lvl="5" indent="-313563" algn="l" rtl="0">
              <a:lnSpc>
                <a:spcPct val="90000"/>
              </a:lnSpc>
              <a:spcBef>
                <a:spcPts val="742"/>
              </a:spcBef>
              <a:spcAft>
                <a:spcPts val="0"/>
              </a:spcAft>
              <a:buClr>
                <a:schemeClr val="dk1"/>
              </a:buClr>
              <a:buSzPts val="1338"/>
              <a:buFont typeface="Arial"/>
              <a:buChar char="•"/>
              <a:defRPr sz="2676" b="0" i="0" u="none" strike="noStrike" cap="none">
                <a:solidFill>
                  <a:schemeClr val="dk1"/>
                </a:solidFill>
                <a:latin typeface="Arial"/>
                <a:ea typeface="Arial"/>
                <a:cs typeface="Arial"/>
                <a:sym typeface="Arial"/>
              </a:defRPr>
            </a:lvl6pPr>
            <a:lvl7pPr marL="3200400" marR="0" lvl="6" indent="-313563" algn="l" rtl="0">
              <a:lnSpc>
                <a:spcPct val="90000"/>
              </a:lnSpc>
              <a:spcBef>
                <a:spcPts val="742"/>
              </a:spcBef>
              <a:spcAft>
                <a:spcPts val="0"/>
              </a:spcAft>
              <a:buClr>
                <a:schemeClr val="dk1"/>
              </a:buClr>
              <a:buSzPts val="1338"/>
              <a:buFont typeface="Arial"/>
              <a:buChar char="•"/>
              <a:defRPr sz="2676" b="0" i="0" u="none" strike="noStrike" cap="none">
                <a:solidFill>
                  <a:schemeClr val="dk1"/>
                </a:solidFill>
                <a:latin typeface="Arial"/>
                <a:ea typeface="Arial"/>
                <a:cs typeface="Arial"/>
                <a:sym typeface="Arial"/>
              </a:defRPr>
            </a:lvl7pPr>
            <a:lvl8pPr marL="3657600" marR="0" lvl="7" indent="-313563" algn="l" rtl="0">
              <a:lnSpc>
                <a:spcPct val="90000"/>
              </a:lnSpc>
              <a:spcBef>
                <a:spcPts val="742"/>
              </a:spcBef>
              <a:spcAft>
                <a:spcPts val="0"/>
              </a:spcAft>
              <a:buClr>
                <a:schemeClr val="dk1"/>
              </a:buClr>
              <a:buSzPts val="1338"/>
              <a:buFont typeface="Arial"/>
              <a:buChar char="•"/>
              <a:defRPr sz="2676" b="0" i="0" u="none" strike="noStrike" cap="none">
                <a:solidFill>
                  <a:schemeClr val="dk1"/>
                </a:solidFill>
                <a:latin typeface="Arial"/>
                <a:ea typeface="Arial"/>
                <a:cs typeface="Arial"/>
                <a:sym typeface="Arial"/>
              </a:defRPr>
            </a:lvl8pPr>
            <a:lvl9pPr marL="4114800" marR="0" lvl="8" indent="-313563" algn="l" rtl="0">
              <a:lnSpc>
                <a:spcPct val="90000"/>
              </a:lnSpc>
              <a:spcBef>
                <a:spcPts val="742"/>
              </a:spcBef>
              <a:spcAft>
                <a:spcPts val="0"/>
              </a:spcAft>
              <a:buClr>
                <a:schemeClr val="dk1"/>
              </a:buClr>
              <a:buSzPts val="1338"/>
              <a:buFont typeface="Arial"/>
              <a:buChar char="•"/>
              <a:defRPr sz="2676" b="0" i="0" u="none" strike="noStrike" cap="none">
                <a:solidFill>
                  <a:schemeClr val="dk1"/>
                </a:solidFill>
                <a:latin typeface="Arial"/>
                <a:ea typeface="Arial"/>
                <a:cs typeface="Arial"/>
                <a:sym typeface="Arial"/>
              </a:defRPr>
            </a:lvl9pPr>
          </a:lstStyle>
          <a:p>
            <a:endParaRPr/>
          </a:p>
        </p:txBody>
      </p:sp>
      <p:sp>
        <p:nvSpPr>
          <p:cNvPr id="748" name="Google Shape;748;p94"/>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3600"/>
            </a:lvl2pPr>
            <a:lvl3pPr lvl="2" algn="l" rtl="0">
              <a:lnSpc>
                <a:spcPct val="100000"/>
              </a:lnSpc>
              <a:spcBef>
                <a:spcPts val="0"/>
              </a:spcBef>
              <a:spcAft>
                <a:spcPts val="0"/>
              </a:spcAft>
              <a:buSzPts val="1400"/>
              <a:buNone/>
              <a:defRPr sz="3600"/>
            </a:lvl3pPr>
            <a:lvl4pPr lvl="3" algn="l" rtl="0">
              <a:lnSpc>
                <a:spcPct val="100000"/>
              </a:lnSpc>
              <a:spcBef>
                <a:spcPts val="0"/>
              </a:spcBef>
              <a:spcAft>
                <a:spcPts val="0"/>
              </a:spcAft>
              <a:buSzPts val="1400"/>
              <a:buNone/>
              <a:defRPr sz="3600"/>
            </a:lvl4pPr>
            <a:lvl5pPr lvl="4" algn="l" rtl="0">
              <a:lnSpc>
                <a:spcPct val="100000"/>
              </a:lnSpc>
              <a:spcBef>
                <a:spcPts val="0"/>
              </a:spcBef>
              <a:spcAft>
                <a:spcPts val="0"/>
              </a:spcAft>
              <a:buSzPts val="1400"/>
              <a:buNone/>
              <a:defRPr sz="3600"/>
            </a:lvl5pPr>
            <a:lvl6pPr lvl="5" algn="l" rtl="0">
              <a:lnSpc>
                <a:spcPct val="100000"/>
              </a:lnSpc>
              <a:spcBef>
                <a:spcPts val="0"/>
              </a:spcBef>
              <a:spcAft>
                <a:spcPts val="0"/>
              </a:spcAft>
              <a:buSzPts val="1400"/>
              <a:buNone/>
              <a:defRPr sz="3600"/>
            </a:lvl6pPr>
            <a:lvl7pPr lvl="6" algn="l" rtl="0">
              <a:lnSpc>
                <a:spcPct val="100000"/>
              </a:lnSpc>
              <a:spcBef>
                <a:spcPts val="0"/>
              </a:spcBef>
              <a:spcAft>
                <a:spcPts val="0"/>
              </a:spcAft>
              <a:buSzPts val="1400"/>
              <a:buNone/>
              <a:defRPr sz="3600"/>
            </a:lvl7pPr>
            <a:lvl8pPr lvl="7" algn="l" rtl="0">
              <a:lnSpc>
                <a:spcPct val="100000"/>
              </a:lnSpc>
              <a:spcBef>
                <a:spcPts val="0"/>
              </a:spcBef>
              <a:spcAft>
                <a:spcPts val="0"/>
              </a:spcAft>
              <a:buSzPts val="1400"/>
              <a:buNone/>
              <a:defRPr sz="3600"/>
            </a:lvl8pPr>
            <a:lvl9pPr lvl="8" algn="l" rtl="0">
              <a:lnSpc>
                <a:spcPct val="100000"/>
              </a:lnSpc>
              <a:spcBef>
                <a:spcPts val="0"/>
              </a:spcBef>
              <a:spcAft>
                <a:spcPts val="0"/>
              </a:spcAft>
              <a:buSzPts val="1400"/>
              <a:buNone/>
              <a:defRPr sz="3600"/>
            </a:lvl9pPr>
          </a:lstStyle>
          <a:p>
            <a:endParaRPr/>
          </a:p>
        </p:txBody>
      </p:sp>
      <p:sp>
        <p:nvSpPr>
          <p:cNvPr id="749" name="Google Shape;749;p94"/>
          <p:cNvSpPr/>
          <p:nvPr/>
        </p:nvSpPr>
        <p:spPr>
          <a:xfrm>
            <a:off x="23097743" y="12546419"/>
            <a:ext cx="1311600" cy="510300"/>
          </a:xfrm>
          <a:prstGeom prst="rect">
            <a:avLst/>
          </a:prstGeom>
          <a:solidFill>
            <a:srgbClr val="7AC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0" name="Google Shape;750;p94"/>
          <p:cNvSpPr txBox="1"/>
          <p:nvPr/>
        </p:nvSpPr>
        <p:spPr>
          <a:xfrm>
            <a:off x="19068586" y="12546419"/>
            <a:ext cx="4791000" cy="51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751" name="Google Shape;751;p94"/>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Section_01 (yellow)_layout 02">
  <p:cSld name="1_Section_01 (yellow)_layout 02">
    <p:spTree>
      <p:nvGrpSpPr>
        <p:cNvPr id="1" name="Shape 64"/>
        <p:cNvGrpSpPr/>
        <p:nvPr/>
      </p:nvGrpSpPr>
      <p:grpSpPr>
        <a:xfrm>
          <a:off x="0" y="0"/>
          <a:ext cx="0" cy="0"/>
          <a:chOff x="0" y="0"/>
          <a:chExt cx="0" cy="0"/>
        </a:xfrm>
      </p:grpSpPr>
      <p:sp>
        <p:nvSpPr>
          <p:cNvPr id="65" name="Google Shape;65;p12"/>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12"/>
          <p:cNvSpPr/>
          <p:nvPr/>
        </p:nvSpPr>
        <p:spPr>
          <a:xfrm>
            <a:off x="0" y="-894"/>
            <a:ext cx="24387174" cy="2320348"/>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7" name="Google Shape;67;p12"/>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68" name="Google Shape;68;p12"/>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69" name="Google Shape;69;p12"/>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p12"/>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71" name="Google Shape;71;p12"/>
          <p:cNvSpPr txBox="1">
            <a:spLocks noGrp="1"/>
          </p:cNvSpPr>
          <p:nvPr>
            <p:ph type="body" idx="1"/>
          </p:nvPr>
        </p:nvSpPr>
        <p:spPr>
          <a:xfrm>
            <a:off x="941978" y="3184420"/>
            <a:ext cx="22421595" cy="90075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102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1676400" y="730250"/>
            <a:ext cx="21034375" cy="2651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800"/>
              <a:buNone/>
              <a:defRPr>
                <a:latin typeface="Arial"/>
                <a:ea typeface="Arial"/>
                <a:cs typeface="Arial"/>
                <a:sym typeface="Aria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6" name="Google Shape;36;p6"/>
          <p:cNvSpPr txBox="1">
            <a:spLocks noGrp="1"/>
          </p:cNvSpPr>
          <p:nvPr>
            <p:ph type="sldNum" idx="12"/>
          </p:nvPr>
        </p:nvSpPr>
        <p:spPr>
          <a:xfrm>
            <a:off x="17222788" y="12712700"/>
            <a:ext cx="5487987" cy="73025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spcAft>
                <a:spcPts val="0"/>
              </a:spcAft>
              <a:buSzPts val="2400"/>
              <a:buNone/>
              <a:defRPr/>
            </a:lvl1pPr>
            <a:lvl2pPr marL="0" lvl="1" indent="0" algn="r">
              <a:lnSpc>
                <a:spcPct val="100000"/>
              </a:lnSpc>
              <a:spcBef>
                <a:spcPts val="0"/>
              </a:spcBef>
              <a:spcAft>
                <a:spcPts val="0"/>
              </a:spcAft>
              <a:buSzPts val="2400"/>
              <a:buNone/>
              <a:defRPr/>
            </a:lvl2pPr>
            <a:lvl3pPr marL="0" lvl="2" indent="0" algn="r">
              <a:lnSpc>
                <a:spcPct val="100000"/>
              </a:lnSpc>
              <a:spcBef>
                <a:spcPts val="0"/>
              </a:spcBef>
              <a:spcAft>
                <a:spcPts val="0"/>
              </a:spcAft>
              <a:buSzPts val="2400"/>
              <a:buNone/>
              <a:defRPr/>
            </a:lvl3pPr>
            <a:lvl4pPr marL="0" lvl="3" indent="0" algn="r">
              <a:lnSpc>
                <a:spcPct val="100000"/>
              </a:lnSpc>
              <a:spcBef>
                <a:spcPts val="0"/>
              </a:spcBef>
              <a:spcAft>
                <a:spcPts val="0"/>
              </a:spcAft>
              <a:buSzPts val="2400"/>
              <a:buNone/>
              <a:defRPr/>
            </a:lvl4pPr>
            <a:lvl5pPr marL="0" lvl="4" indent="0" algn="r">
              <a:lnSpc>
                <a:spcPct val="100000"/>
              </a:lnSpc>
              <a:spcBef>
                <a:spcPts val="0"/>
              </a:spcBef>
              <a:spcAft>
                <a:spcPts val="0"/>
              </a:spcAft>
              <a:buSzPts val="2400"/>
              <a:buNone/>
              <a:defRPr/>
            </a:lvl5pPr>
            <a:lvl6pPr marL="0" lvl="5" indent="0" algn="r">
              <a:lnSpc>
                <a:spcPct val="100000"/>
              </a:lnSpc>
              <a:spcBef>
                <a:spcPts val="0"/>
              </a:spcBef>
              <a:spcAft>
                <a:spcPts val="0"/>
              </a:spcAft>
              <a:buSzPts val="2400"/>
              <a:buNone/>
              <a:defRPr/>
            </a:lvl6pPr>
            <a:lvl7pPr marL="0" lvl="6" indent="0" algn="r">
              <a:lnSpc>
                <a:spcPct val="100000"/>
              </a:lnSpc>
              <a:spcBef>
                <a:spcPts val="0"/>
              </a:spcBef>
              <a:spcAft>
                <a:spcPts val="0"/>
              </a:spcAft>
              <a:buSzPts val="2400"/>
              <a:buNone/>
              <a:defRPr/>
            </a:lvl7pPr>
            <a:lvl8pPr marL="0" lvl="7" indent="0" algn="r">
              <a:lnSpc>
                <a:spcPct val="100000"/>
              </a:lnSpc>
              <a:spcBef>
                <a:spcPts val="0"/>
              </a:spcBef>
              <a:spcAft>
                <a:spcPts val="0"/>
              </a:spcAft>
              <a:buSzPts val="2400"/>
              <a:buNone/>
              <a:defRPr/>
            </a:lvl8pPr>
            <a:lvl9pPr marL="0" lvl="8" indent="0" algn="r">
              <a:lnSpc>
                <a:spcPct val="100000"/>
              </a:lnSpc>
              <a:spcBef>
                <a:spcPts val="0"/>
              </a:spcBef>
              <a:spcAft>
                <a:spcPts val="0"/>
              </a:spcAft>
              <a:buSzPts val="2400"/>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6"/>
          <p:cNvSpPr txBox="1"/>
          <p:nvPr/>
        </p:nvSpPr>
        <p:spPr>
          <a:xfrm>
            <a:off x="931865" y="1901952"/>
            <a:ext cx="22769382" cy="1022299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3200" b="0" i="0" u="sng"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38"/>
        <p:cNvGrpSpPr/>
        <p:nvPr/>
      </p:nvGrpSpPr>
      <p:grpSpPr>
        <a:xfrm>
          <a:off x="0" y="0"/>
          <a:ext cx="0" cy="0"/>
          <a:chOff x="0" y="0"/>
          <a:chExt cx="0" cy="0"/>
        </a:xfrm>
      </p:grpSpPr>
      <p:sp>
        <p:nvSpPr>
          <p:cNvPr id="39" name="Google Shape;39;p7"/>
          <p:cNvSpPr txBox="1">
            <a:spLocks noGrp="1"/>
          </p:cNvSpPr>
          <p:nvPr>
            <p:ph type="subTitle" idx="1"/>
          </p:nvPr>
        </p:nvSpPr>
        <p:spPr>
          <a:xfrm>
            <a:off x="2187387" y="2187239"/>
            <a:ext cx="19632707" cy="1849501"/>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4320"/>
              <a:buFont typeface="Arial"/>
              <a:buNone/>
              <a:defRPr sz="7200">
                <a:solidFill>
                  <a:srgbClr val="262261"/>
                </a:solidFill>
              </a:defRPr>
            </a:lvl1pPr>
            <a:lvl2pPr lvl="1" algn="ctr">
              <a:lnSpc>
                <a:spcPct val="114000"/>
              </a:lnSpc>
              <a:spcBef>
                <a:spcPts val="0"/>
              </a:spcBef>
              <a:spcAft>
                <a:spcPts val="0"/>
              </a:spcAft>
              <a:buClr>
                <a:schemeClr val="lt1"/>
              </a:buClr>
              <a:buSzPts val="3420"/>
              <a:buNone/>
              <a:defRPr sz="2974"/>
            </a:lvl2pPr>
            <a:lvl3pPr lvl="2" algn="ctr">
              <a:lnSpc>
                <a:spcPct val="114000"/>
              </a:lnSpc>
              <a:spcBef>
                <a:spcPts val="0"/>
              </a:spcBef>
              <a:spcAft>
                <a:spcPts val="0"/>
              </a:spcAft>
              <a:buClr>
                <a:schemeClr val="lt1"/>
              </a:buClr>
              <a:buSzPts val="2677"/>
              <a:buNone/>
              <a:defRPr sz="2677"/>
            </a:lvl3pPr>
            <a:lvl4pPr lvl="3" algn="ctr">
              <a:lnSpc>
                <a:spcPct val="114000"/>
              </a:lnSpc>
              <a:spcBef>
                <a:spcPts val="0"/>
              </a:spcBef>
              <a:spcAft>
                <a:spcPts val="0"/>
              </a:spcAft>
              <a:buClr>
                <a:schemeClr val="lt1"/>
              </a:buClr>
              <a:buSzPts val="1429"/>
              <a:buNone/>
              <a:defRPr sz="2381"/>
            </a:lvl4pPr>
            <a:lvl5pPr lvl="4" algn="ctr">
              <a:lnSpc>
                <a:spcPct val="114000"/>
              </a:lnSpc>
              <a:spcBef>
                <a:spcPts val="0"/>
              </a:spcBef>
              <a:spcAft>
                <a:spcPts val="0"/>
              </a:spcAft>
              <a:buClr>
                <a:schemeClr val="lt1"/>
              </a:buClr>
              <a:buSzPts val="2738"/>
              <a:buNone/>
              <a:defRPr sz="2381"/>
            </a:lvl5pPr>
            <a:lvl6pPr lvl="5" algn="ctr">
              <a:lnSpc>
                <a:spcPct val="90000"/>
              </a:lnSpc>
              <a:spcBef>
                <a:spcPts val="743"/>
              </a:spcBef>
              <a:spcAft>
                <a:spcPts val="0"/>
              </a:spcAft>
              <a:buClr>
                <a:schemeClr val="lt1"/>
              </a:buClr>
              <a:buSzPts val="2381"/>
              <a:buNone/>
              <a:defRPr sz="2381"/>
            </a:lvl6pPr>
            <a:lvl7pPr lvl="6" algn="ctr">
              <a:lnSpc>
                <a:spcPct val="90000"/>
              </a:lnSpc>
              <a:spcBef>
                <a:spcPts val="743"/>
              </a:spcBef>
              <a:spcAft>
                <a:spcPts val="0"/>
              </a:spcAft>
              <a:buClr>
                <a:schemeClr val="lt1"/>
              </a:buClr>
              <a:buSzPts val="2381"/>
              <a:buNone/>
              <a:defRPr sz="2381"/>
            </a:lvl7pPr>
            <a:lvl8pPr lvl="7" algn="ctr">
              <a:lnSpc>
                <a:spcPct val="90000"/>
              </a:lnSpc>
              <a:spcBef>
                <a:spcPts val="743"/>
              </a:spcBef>
              <a:spcAft>
                <a:spcPts val="0"/>
              </a:spcAft>
              <a:buClr>
                <a:schemeClr val="lt1"/>
              </a:buClr>
              <a:buSzPts val="2381"/>
              <a:buNone/>
              <a:defRPr sz="2381"/>
            </a:lvl8pPr>
            <a:lvl9pPr lvl="8" algn="ctr">
              <a:lnSpc>
                <a:spcPct val="90000"/>
              </a:lnSpc>
              <a:spcBef>
                <a:spcPts val="743"/>
              </a:spcBef>
              <a:spcAft>
                <a:spcPts val="0"/>
              </a:spcAft>
              <a:buClr>
                <a:schemeClr val="lt1"/>
              </a:buClr>
              <a:buSzPts val="2381"/>
              <a:buNone/>
              <a:defRPr sz="2381"/>
            </a:lvl9pPr>
          </a:lstStyle>
          <a:p>
            <a:endParaRPr/>
          </a:p>
        </p:txBody>
      </p:sp>
      <p:sp>
        <p:nvSpPr>
          <p:cNvPr id="40" name="Google Shape;40;p7"/>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rgbClr val="262261"/>
                </a:solidFill>
              </a:defRPr>
            </a:lvl1pPr>
            <a:lvl2pPr lvl="1">
              <a:buNone/>
              <a:defRPr sz="3200">
                <a:solidFill>
                  <a:srgbClr val="262261"/>
                </a:solidFill>
              </a:defRPr>
            </a:lvl2pPr>
            <a:lvl3pPr lvl="2">
              <a:buNone/>
              <a:defRPr sz="3200">
                <a:solidFill>
                  <a:srgbClr val="262261"/>
                </a:solidFill>
              </a:defRPr>
            </a:lvl3pPr>
            <a:lvl4pPr lvl="3">
              <a:buNone/>
              <a:defRPr sz="3200">
                <a:solidFill>
                  <a:srgbClr val="262261"/>
                </a:solidFill>
              </a:defRPr>
            </a:lvl4pPr>
            <a:lvl5pPr lvl="4">
              <a:buNone/>
              <a:defRPr sz="3200">
                <a:solidFill>
                  <a:srgbClr val="262261"/>
                </a:solidFill>
              </a:defRPr>
            </a:lvl5pPr>
            <a:lvl6pPr lvl="5">
              <a:buNone/>
              <a:defRPr sz="3200">
                <a:solidFill>
                  <a:srgbClr val="262261"/>
                </a:solidFill>
              </a:defRPr>
            </a:lvl6pPr>
            <a:lvl7pPr lvl="6">
              <a:buNone/>
              <a:defRPr sz="3200">
                <a:solidFill>
                  <a:srgbClr val="262261"/>
                </a:solidFill>
              </a:defRPr>
            </a:lvl7pPr>
            <a:lvl8pPr lvl="7">
              <a:buNone/>
              <a:defRPr sz="3200">
                <a:solidFill>
                  <a:srgbClr val="262261"/>
                </a:solidFill>
              </a:defRPr>
            </a:lvl8pPr>
            <a:lvl9pPr lvl="8">
              <a:buNone/>
              <a:defRPr sz="3200">
                <a:solidFill>
                  <a:srgbClr val="26226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se Study">
  <p:cSld name="Case Study">
    <p:bg>
      <p:bgPr>
        <a:solidFill>
          <a:srgbClr val="F4F4F4"/>
        </a:solidFill>
        <a:effectLst/>
      </p:bgPr>
    </p:bg>
    <p:spTree>
      <p:nvGrpSpPr>
        <p:cNvPr id="1" name="Shape 41"/>
        <p:cNvGrpSpPr/>
        <p:nvPr/>
      </p:nvGrpSpPr>
      <p:grpSpPr>
        <a:xfrm>
          <a:off x="0" y="0"/>
          <a:ext cx="0" cy="0"/>
          <a:chOff x="0" y="0"/>
          <a:chExt cx="0" cy="0"/>
        </a:xfrm>
      </p:grpSpPr>
      <p:sp>
        <p:nvSpPr>
          <p:cNvPr id="42" name="Google Shape;42;p8"/>
          <p:cNvSpPr/>
          <p:nvPr/>
        </p:nvSpPr>
        <p:spPr>
          <a:xfrm>
            <a:off x="0" y="-29337"/>
            <a:ext cx="8670590" cy="1986854"/>
          </a:xfrm>
          <a:prstGeom prst="rect">
            <a:avLst/>
          </a:prstGeom>
          <a:solidFill>
            <a:srgbClr val="A27D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8"/>
          <p:cNvSpPr/>
          <p:nvPr/>
        </p:nvSpPr>
        <p:spPr>
          <a:xfrm>
            <a:off x="0" y="-29337"/>
            <a:ext cx="24387174" cy="452698"/>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 name="Google Shape;44;p8"/>
          <p:cNvSpPr txBox="1">
            <a:spLocks noGrp="1"/>
          </p:cNvSpPr>
          <p:nvPr>
            <p:ph type="title"/>
          </p:nvPr>
        </p:nvSpPr>
        <p:spPr>
          <a:xfrm>
            <a:off x="465053" y="733239"/>
            <a:ext cx="8205537" cy="914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4000">
                <a:solidFill>
                  <a:srgbClr val="000000"/>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5" name="Google Shape;45;p8"/>
          <p:cNvSpPr txBox="1">
            <a:spLocks noGrp="1"/>
          </p:cNvSpPr>
          <p:nvPr>
            <p:ph type="sldNum" idx="12"/>
          </p:nvPr>
        </p:nvSpPr>
        <p:spPr>
          <a:xfrm>
            <a:off x="22821061" y="12666269"/>
            <a:ext cx="1463400" cy="1050000"/>
          </a:xfrm>
          <a:prstGeom prst="rect">
            <a:avLst/>
          </a:prstGeom>
        </p:spPr>
        <p:txBody>
          <a:bodyPr spcFirstLastPara="1" wrap="square" lIns="0" tIns="0" rIns="0" bIns="0" anchor="t" anchorCtr="0">
            <a:noAutofit/>
          </a:bodyPr>
          <a:lstStyle>
            <a:lvl1pPr lvl="0">
              <a:buNone/>
              <a:defRPr sz="3200">
                <a:solidFill>
                  <a:srgbClr val="262261"/>
                </a:solidFill>
              </a:defRPr>
            </a:lvl1pPr>
            <a:lvl2pPr lvl="1">
              <a:buNone/>
              <a:defRPr sz="3200">
                <a:solidFill>
                  <a:srgbClr val="262261"/>
                </a:solidFill>
              </a:defRPr>
            </a:lvl2pPr>
            <a:lvl3pPr lvl="2">
              <a:buNone/>
              <a:defRPr sz="3200">
                <a:solidFill>
                  <a:srgbClr val="262261"/>
                </a:solidFill>
              </a:defRPr>
            </a:lvl3pPr>
            <a:lvl4pPr lvl="3">
              <a:buNone/>
              <a:defRPr sz="3200">
                <a:solidFill>
                  <a:srgbClr val="262261"/>
                </a:solidFill>
              </a:defRPr>
            </a:lvl4pPr>
            <a:lvl5pPr lvl="4">
              <a:buNone/>
              <a:defRPr sz="3200">
                <a:solidFill>
                  <a:srgbClr val="262261"/>
                </a:solidFill>
              </a:defRPr>
            </a:lvl5pPr>
            <a:lvl6pPr lvl="5">
              <a:buNone/>
              <a:defRPr sz="3200">
                <a:solidFill>
                  <a:srgbClr val="262261"/>
                </a:solidFill>
              </a:defRPr>
            </a:lvl6pPr>
            <a:lvl7pPr lvl="6">
              <a:buNone/>
              <a:defRPr sz="3200">
                <a:solidFill>
                  <a:srgbClr val="262261"/>
                </a:solidFill>
              </a:defRPr>
            </a:lvl7pPr>
            <a:lvl8pPr lvl="7">
              <a:buNone/>
              <a:defRPr sz="3200">
                <a:solidFill>
                  <a:srgbClr val="262261"/>
                </a:solidFill>
              </a:defRPr>
            </a:lvl8pPr>
            <a:lvl9pPr lvl="8">
              <a:buNone/>
              <a:defRPr sz="3200">
                <a:solidFill>
                  <a:srgbClr val="26226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_01 (yellow)_divder page">
  <p:cSld name="1_Section_01 (yellow)_divder page">
    <p:bg>
      <p:bgPr>
        <a:solidFill>
          <a:srgbClr val="FFDD7F"/>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755189" y="5149516"/>
            <a:ext cx="21261805" cy="4836695"/>
          </a:xfrm>
          <a:prstGeom prst="rect">
            <a:avLst/>
          </a:prstGeom>
          <a:noFill/>
          <a:ln>
            <a:noFill/>
          </a:ln>
        </p:spPr>
        <p:txBody>
          <a:bodyPr spcFirstLastPara="1" wrap="square" lIns="0" tIns="0" rIns="0" bIns="0" anchor="ctr" anchorCtr="0">
            <a:noAutofit/>
          </a:bodyPr>
          <a:lstStyle>
            <a:lvl1pPr marR="0" lvl="0" algn="l">
              <a:lnSpc>
                <a:spcPct val="111111"/>
              </a:lnSpc>
              <a:spcBef>
                <a:spcPts val="0"/>
              </a:spcBef>
              <a:spcAft>
                <a:spcPts val="0"/>
              </a:spcAft>
              <a:buClr>
                <a:schemeClr val="lt1"/>
              </a:buClr>
              <a:buSzPts val="3599"/>
              <a:buFont typeface="Arial"/>
              <a:buNone/>
              <a:defRPr sz="7200" b="1" i="0" u="none" strike="noStrike" cap="none">
                <a:solidFill>
                  <a:srgbClr val="201F4B"/>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pic>
        <p:nvPicPr>
          <p:cNvPr id="52" name="Google Shape;52;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876094" y="0"/>
            <a:ext cx="3140901" cy="3064911"/>
          </a:xfrm>
          <a:prstGeom prst="rect">
            <a:avLst/>
          </a:prstGeom>
          <a:noFill/>
          <a:ln>
            <a:noFill/>
          </a:ln>
        </p:spPr>
      </p:pic>
      <p:sp>
        <p:nvSpPr>
          <p:cNvPr id="53" name="Google Shape;53;p10"/>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_01 (yellow)_layout 01">
  <p:cSld name="1_Section_01 (yellow)_layout 01">
    <p:spTree>
      <p:nvGrpSpPr>
        <p:cNvPr id="1" name="Shape 54"/>
        <p:cNvGrpSpPr/>
        <p:nvPr/>
      </p:nvGrpSpPr>
      <p:grpSpPr>
        <a:xfrm>
          <a:off x="0" y="0"/>
          <a:ext cx="0" cy="0"/>
          <a:chOff x="0" y="0"/>
          <a:chExt cx="0" cy="0"/>
        </a:xfrm>
      </p:grpSpPr>
      <p:sp>
        <p:nvSpPr>
          <p:cNvPr id="55" name="Google Shape;55;p11"/>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 name="Google Shape;56;p11"/>
          <p:cNvSpPr/>
          <p:nvPr/>
        </p:nvSpPr>
        <p:spPr>
          <a:xfrm>
            <a:off x="0" y="-894"/>
            <a:ext cx="24387174" cy="2320348"/>
          </a:xfrm>
          <a:prstGeom prst="rect">
            <a:avLst/>
          </a:prstGeom>
          <a:solidFill>
            <a:srgbClr val="26226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7" name="Google Shape;57;p11"/>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58" name="Google Shape;58;p11"/>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59" name="Google Shape;59;p11"/>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 name="Google Shape;60;p11"/>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dirty="0">
              <a:solidFill>
                <a:srgbClr val="201F4B"/>
              </a:solidFill>
              <a:latin typeface="Arial"/>
              <a:ea typeface="Arial"/>
              <a:cs typeface="Arial"/>
              <a:sym typeface="Arial"/>
            </a:endParaRPr>
          </a:p>
        </p:txBody>
      </p:sp>
      <p:sp>
        <p:nvSpPr>
          <p:cNvPr id="61" name="Google Shape;61;p11"/>
          <p:cNvSpPr txBox="1">
            <a:spLocks noGrp="1"/>
          </p:cNvSpPr>
          <p:nvPr>
            <p:ph type="body" idx="1"/>
          </p:nvPr>
        </p:nvSpPr>
        <p:spPr>
          <a:xfrm>
            <a:off x="941978" y="3184420"/>
            <a:ext cx="10586589" cy="1225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11"/>
          <p:cNvSpPr txBox="1">
            <a:spLocks noGrp="1"/>
          </p:cNvSpPr>
          <p:nvPr>
            <p:ph type="body" idx="2"/>
          </p:nvPr>
        </p:nvSpPr>
        <p:spPr>
          <a:xfrm>
            <a:off x="12776984" y="3184420"/>
            <a:ext cx="10586589" cy="1225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_01 (yellow)_layout 02">
  <p:cSld name="1_Section_01 (yellow)_layout 02">
    <p:spTree>
      <p:nvGrpSpPr>
        <p:cNvPr id="1" name="Shape 64"/>
        <p:cNvGrpSpPr/>
        <p:nvPr/>
      </p:nvGrpSpPr>
      <p:grpSpPr>
        <a:xfrm>
          <a:off x="0" y="0"/>
          <a:ext cx="0" cy="0"/>
          <a:chOff x="0" y="0"/>
          <a:chExt cx="0" cy="0"/>
        </a:xfrm>
      </p:grpSpPr>
      <p:sp>
        <p:nvSpPr>
          <p:cNvPr id="65" name="Google Shape;65;p12"/>
          <p:cNvSpPr/>
          <p:nvPr/>
        </p:nvSpPr>
        <p:spPr>
          <a:xfrm>
            <a:off x="0" y="869795"/>
            <a:ext cx="24409478" cy="12846205"/>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12"/>
          <p:cNvSpPr/>
          <p:nvPr/>
        </p:nvSpPr>
        <p:spPr>
          <a:xfrm>
            <a:off x="0" y="-894"/>
            <a:ext cx="24387174" cy="2320348"/>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7" name="Google Shape;67;p12"/>
          <p:cNvCxnSpPr/>
          <p:nvPr/>
        </p:nvCxnSpPr>
        <p:spPr>
          <a:xfrm>
            <a:off x="906462" y="1524000"/>
            <a:ext cx="22557000" cy="0"/>
          </a:xfrm>
          <a:prstGeom prst="straightConnector1">
            <a:avLst/>
          </a:prstGeom>
          <a:noFill/>
          <a:ln w="9525" cap="flat" cmpd="sng">
            <a:solidFill>
              <a:schemeClr val="accent1"/>
            </a:solidFill>
            <a:prstDash val="solid"/>
            <a:miter lim="800000"/>
            <a:headEnd type="none" w="sm" len="sm"/>
            <a:tailEnd type="none" w="sm" len="sm"/>
          </a:ln>
        </p:spPr>
      </p:cxnSp>
      <p:sp>
        <p:nvSpPr>
          <p:cNvPr id="68" name="Google Shape;68;p12"/>
          <p:cNvSpPr txBox="1">
            <a:spLocks noGrp="1"/>
          </p:cNvSpPr>
          <p:nvPr>
            <p:ph type="title"/>
          </p:nvPr>
        </p:nvSpPr>
        <p:spPr>
          <a:xfrm>
            <a:off x="931865" y="404039"/>
            <a:ext cx="22528200" cy="146932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4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3600"/>
            </a:lvl2pPr>
            <a:lvl3pPr lvl="2" algn="l">
              <a:lnSpc>
                <a:spcPct val="100000"/>
              </a:lnSpc>
              <a:spcBef>
                <a:spcPts val="0"/>
              </a:spcBef>
              <a:spcAft>
                <a:spcPts val="0"/>
              </a:spcAft>
              <a:buSzPts val="1400"/>
              <a:buNone/>
              <a:defRPr sz="3600"/>
            </a:lvl3pPr>
            <a:lvl4pPr lvl="3" algn="l">
              <a:lnSpc>
                <a:spcPct val="100000"/>
              </a:lnSpc>
              <a:spcBef>
                <a:spcPts val="0"/>
              </a:spcBef>
              <a:spcAft>
                <a:spcPts val="0"/>
              </a:spcAft>
              <a:buSzPts val="1400"/>
              <a:buNone/>
              <a:defRPr sz="3600"/>
            </a:lvl4pPr>
            <a:lvl5pPr lvl="4" algn="l">
              <a:lnSpc>
                <a:spcPct val="100000"/>
              </a:lnSpc>
              <a:spcBef>
                <a:spcPts val="0"/>
              </a:spcBef>
              <a:spcAft>
                <a:spcPts val="0"/>
              </a:spcAft>
              <a:buSzPts val="1400"/>
              <a:buNone/>
              <a:defRPr sz="3600"/>
            </a:lvl5pPr>
            <a:lvl6pPr lvl="5" algn="l">
              <a:lnSpc>
                <a:spcPct val="100000"/>
              </a:lnSpc>
              <a:spcBef>
                <a:spcPts val="0"/>
              </a:spcBef>
              <a:spcAft>
                <a:spcPts val="0"/>
              </a:spcAft>
              <a:buSzPts val="1400"/>
              <a:buNone/>
              <a:defRPr sz="3600"/>
            </a:lvl6pPr>
            <a:lvl7pPr lvl="6" algn="l">
              <a:lnSpc>
                <a:spcPct val="100000"/>
              </a:lnSpc>
              <a:spcBef>
                <a:spcPts val="0"/>
              </a:spcBef>
              <a:spcAft>
                <a:spcPts val="0"/>
              </a:spcAft>
              <a:buSzPts val="1400"/>
              <a:buNone/>
              <a:defRPr sz="3600"/>
            </a:lvl7pPr>
            <a:lvl8pPr lvl="7" algn="l">
              <a:lnSpc>
                <a:spcPct val="100000"/>
              </a:lnSpc>
              <a:spcBef>
                <a:spcPts val="0"/>
              </a:spcBef>
              <a:spcAft>
                <a:spcPts val="0"/>
              </a:spcAft>
              <a:buSzPts val="1400"/>
              <a:buNone/>
              <a:defRPr sz="3600"/>
            </a:lvl8pPr>
            <a:lvl9pPr lvl="8" algn="l">
              <a:lnSpc>
                <a:spcPct val="100000"/>
              </a:lnSpc>
              <a:spcBef>
                <a:spcPts val="0"/>
              </a:spcBef>
              <a:spcAft>
                <a:spcPts val="0"/>
              </a:spcAft>
              <a:buSzPts val="1400"/>
              <a:buNone/>
              <a:defRPr sz="3600"/>
            </a:lvl9pPr>
          </a:lstStyle>
          <a:p>
            <a:endParaRPr/>
          </a:p>
        </p:txBody>
      </p:sp>
      <p:sp>
        <p:nvSpPr>
          <p:cNvPr id="69" name="Google Shape;69;p12"/>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p12"/>
          <p:cNvSpPr txBox="1"/>
          <p:nvPr/>
        </p:nvSpPr>
        <p:spPr>
          <a:xfrm>
            <a:off x="23280623" y="12546419"/>
            <a:ext cx="578836" cy="510362"/>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2000" b="1" i="0" u="none" strike="noStrike" cap="none">
                <a:solidFill>
                  <a:srgbClr val="201F4B"/>
                </a:solidFill>
                <a:latin typeface="Arial"/>
                <a:ea typeface="Arial"/>
                <a:cs typeface="Arial"/>
                <a:sym typeface="Arial"/>
              </a:rPr>
              <a:t>‹#›</a:t>
            </a:fld>
            <a:endParaRPr sz="2000" b="1" i="0" u="none" strike="noStrike" cap="none">
              <a:solidFill>
                <a:srgbClr val="201F4B"/>
              </a:solidFill>
              <a:latin typeface="Arial"/>
              <a:ea typeface="Arial"/>
              <a:cs typeface="Arial"/>
              <a:sym typeface="Arial"/>
            </a:endParaRPr>
          </a:p>
        </p:txBody>
      </p:sp>
      <p:sp>
        <p:nvSpPr>
          <p:cNvPr id="71" name="Google Shape;71;p12"/>
          <p:cNvSpPr txBox="1">
            <a:spLocks noGrp="1"/>
          </p:cNvSpPr>
          <p:nvPr>
            <p:ph type="body" idx="1"/>
          </p:nvPr>
        </p:nvSpPr>
        <p:spPr>
          <a:xfrm>
            <a:off x="941978" y="3184420"/>
            <a:ext cx="22421595" cy="90075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261"/>
              </a:buClr>
              <a:buSzPts val="3200"/>
              <a:buFont typeface="Arial"/>
              <a:buNone/>
              <a:defRPr sz="3200"/>
            </a:lvl1pPr>
            <a:lvl2pPr marL="914400" lvl="1" indent="-431800" algn="l">
              <a:lnSpc>
                <a:spcPct val="90000"/>
              </a:lnSpc>
              <a:spcBef>
                <a:spcPts val="500"/>
              </a:spcBef>
              <a:spcAft>
                <a:spcPts val="0"/>
              </a:spcAft>
              <a:buClr>
                <a:srgbClr val="262261"/>
              </a:buClr>
              <a:buSzPts val="3200"/>
              <a:buChar char="•"/>
              <a:defRPr sz="3200"/>
            </a:lvl2pPr>
            <a:lvl3pPr marL="1371600" lvl="2" indent="-431800" algn="l">
              <a:lnSpc>
                <a:spcPct val="90000"/>
              </a:lnSpc>
              <a:spcBef>
                <a:spcPts val="500"/>
              </a:spcBef>
              <a:spcAft>
                <a:spcPts val="0"/>
              </a:spcAft>
              <a:buClr>
                <a:srgbClr val="262261"/>
              </a:buClr>
              <a:buSzPts val="3200"/>
              <a:buChar char="•"/>
              <a:defRPr sz="3200"/>
            </a:lvl3pPr>
            <a:lvl4pPr marL="1828800" lvl="3" indent="-431800" algn="l">
              <a:lnSpc>
                <a:spcPct val="90000"/>
              </a:lnSpc>
              <a:spcBef>
                <a:spcPts val="500"/>
              </a:spcBef>
              <a:spcAft>
                <a:spcPts val="0"/>
              </a:spcAft>
              <a:buClr>
                <a:srgbClr val="262261"/>
              </a:buClr>
              <a:buSzPts val="3200"/>
              <a:buChar char="•"/>
              <a:defRPr sz="3200"/>
            </a:lvl4pPr>
            <a:lvl5pPr marL="2286000" lvl="4" indent="-431800" algn="l">
              <a:lnSpc>
                <a:spcPct val="90000"/>
              </a:lnSpc>
              <a:spcBef>
                <a:spcPts val="500"/>
              </a:spcBef>
              <a:spcAft>
                <a:spcPts val="0"/>
              </a:spcAft>
              <a:buClr>
                <a:srgbClr val="262261"/>
              </a:buClr>
              <a:buSzPts val="3200"/>
              <a:buChar char="•"/>
              <a:defRPr sz="3200"/>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22821061" y="12666269"/>
            <a:ext cx="1463400" cy="1050000"/>
          </a:xfrm>
          <a:prstGeom prst="rect">
            <a:avLst/>
          </a:prstGeom>
        </p:spPr>
        <p:txBody>
          <a:bodyPr spcFirstLastPara="1" wrap="square" lIns="223500" tIns="223500" rIns="223500" bIns="2235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6.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31865" y="761747"/>
            <a:ext cx="22528500" cy="110681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932688" y="2432304"/>
            <a:ext cx="22530816" cy="8357616"/>
          </a:xfrm>
          <a:prstGeom prst="rect">
            <a:avLst/>
          </a:prstGeom>
          <a:noFill/>
          <a:ln>
            <a:noFill/>
          </a:ln>
        </p:spPr>
        <p:txBody>
          <a:bodyPr spcFirstLastPara="1" wrap="square" lIns="0" tIns="0" rIns="0" bIns="0" anchor="t" anchorCtr="0">
            <a:noAutofit/>
          </a:bodyPr>
          <a:lstStyle>
            <a:lvl1pPr marL="457200" marR="0" lvl="0" indent="-431800" algn="l" rtl="0">
              <a:lnSpc>
                <a:spcPct val="114000"/>
              </a:lnSpc>
              <a:spcBef>
                <a:spcPts val="0"/>
              </a:spcBef>
              <a:spcAft>
                <a:spcPts val="0"/>
              </a:spcAft>
              <a:buClr>
                <a:schemeClr val="dk1"/>
              </a:buClr>
              <a:buSzPts val="3200"/>
              <a:buFont typeface="Arial"/>
              <a:buChar char="•"/>
              <a:defRPr sz="3200" b="0" i="0" u="none" strike="noStrike" cap="none">
                <a:solidFill>
                  <a:srgbClr val="262261"/>
                </a:solidFill>
                <a:latin typeface="Arial"/>
                <a:ea typeface="Arial"/>
                <a:cs typeface="Arial"/>
                <a:sym typeface="Arial"/>
              </a:defRPr>
            </a:lvl1pPr>
            <a:lvl2pPr marL="914400" marR="0" lvl="1" indent="-406400" algn="l" rtl="0">
              <a:lnSpc>
                <a:spcPct val="114000"/>
              </a:lnSpc>
              <a:spcBef>
                <a:spcPts val="0"/>
              </a:spcBef>
              <a:spcAft>
                <a:spcPts val="0"/>
              </a:spcAft>
              <a:buClr>
                <a:srgbClr val="262260"/>
              </a:buClr>
              <a:buSzPts val="2800"/>
              <a:buFont typeface="Arial"/>
              <a:buChar char="•"/>
              <a:defRPr sz="2800" b="0" i="0" u="none" strike="noStrike" cap="none">
                <a:solidFill>
                  <a:srgbClr val="262261"/>
                </a:solidFill>
                <a:latin typeface="Arial"/>
                <a:ea typeface="Arial"/>
                <a:cs typeface="Arial"/>
                <a:sym typeface="Arial"/>
              </a:defRPr>
            </a:lvl2pPr>
            <a:lvl3pPr marL="1371600" marR="0" lvl="2" indent="-381000" algn="l" rtl="0">
              <a:lnSpc>
                <a:spcPct val="114000"/>
              </a:lnSpc>
              <a:spcBef>
                <a:spcPts val="0"/>
              </a:spcBef>
              <a:spcAft>
                <a:spcPts val="0"/>
              </a:spcAft>
              <a:buClr>
                <a:srgbClr val="262260"/>
              </a:buClr>
              <a:buSzPts val="2400"/>
              <a:buFont typeface="Arial"/>
              <a:buChar char="•"/>
              <a:defRPr sz="2400" b="0" i="0" u="none" strike="noStrike" cap="none">
                <a:solidFill>
                  <a:srgbClr val="262261"/>
                </a:solidFill>
                <a:latin typeface="Arial"/>
                <a:ea typeface="Arial"/>
                <a:cs typeface="Arial"/>
                <a:sym typeface="Arial"/>
              </a:defRPr>
            </a:lvl3pPr>
            <a:lvl4pPr marL="1828800" marR="0" lvl="3" indent="-355600" algn="l" rtl="0">
              <a:lnSpc>
                <a:spcPct val="114000"/>
              </a:lnSpc>
              <a:spcBef>
                <a:spcPts val="0"/>
              </a:spcBef>
              <a:spcAft>
                <a:spcPts val="0"/>
              </a:spcAft>
              <a:buClr>
                <a:srgbClr val="262260"/>
              </a:buClr>
              <a:buSzPts val="2000"/>
              <a:buFont typeface="Arial"/>
              <a:buChar char="•"/>
              <a:defRPr sz="2000" b="0" i="0" u="none" strike="noStrike" cap="none">
                <a:solidFill>
                  <a:srgbClr val="262261"/>
                </a:solidFill>
                <a:latin typeface="Arial"/>
                <a:ea typeface="Arial"/>
                <a:cs typeface="Arial"/>
                <a:sym typeface="Arial"/>
              </a:defRPr>
            </a:lvl4pPr>
            <a:lvl5pPr marL="2286000" marR="0" lvl="4" indent="-342900" algn="l" rtl="0">
              <a:lnSpc>
                <a:spcPct val="114000"/>
              </a:lnSpc>
              <a:spcBef>
                <a:spcPts val="0"/>
              </a:spcBef>
              <a:spcAft>
                <a:spcPts val="0"/>
              </a:spcAft>
              <a:buClr>
                <a:srgbClr val="262260"/>
              </a:buClr>
              <a:buSzPts val="1800"/>
              <a:buFont typeface="Arial"/>
              <a:buChar char="•"/>
              <a:defRPr sz="1800" b="0" i="0" u="none" strike="noStrike" cap="none">
                <a:solidFill>
                  <a:srgbClr val="26226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22821061" y="12666269"/>
            <a:ext cx="1463400" cy="1050000"/>
          </a:xfrm>
          <a:prstGeom prst="rect">
            <a:avLst/>
          </a:prstGeom>
          <a:noFill/>
          <a:ln>
            <a:noFill/>
          </a:ln>
        </p:spPr>
        <p:txBody>
          <a:bodyPr spcFirstLastPara="1" wrap="square" lIns="223500" tIns="223500" rIns="223500" bIns="223500" anchor="t" anchorCtr="0">
            <a:noAutofit/>
          </a:bodyPr>
          <a:lstStyle>
            <a:lvl1pPr lvl="0" algn="r">
              <a:buNone/>
              <a:defRPr sz="3200">
                <a:solidFill>
                  <a:srgbClr val="262261"/>
                </a:solidFill>
              </a:defRPr>
            </a:lvl1pPr>
            <a:lvl2pPr lvl="1" algn="r">
              <a:buNone/>
              <a:defRPr sz="3200">
                <a:solidFill>
                  <a:srgbClr val="262261"/>
                </a:solidFill>
              </a:defRPr>
            </a:lvl2pPr>
            <a:lvl3pPr lvl="2" algn="r">
              <a:buNone/>
              <a:defRPr sz="3200">
                <a:solidFill>
                  <a:srgbClr val="262261"/>
                </a:solidFill>
              </a:defRPr>
            </a:lvl3pPr>
            <a:lvl4pPr lvl="3" algn="r">
              <a:buNone/>
              <a:defRPr sz="3200">
                <a:solidFill>
                  <a:srgbClr val="262261"/>
                </a:solidFill>
              </a:defRPr>
            </a:lvl4pPr>
            <a:lvl5pPr lvl="4" algn="r">
              <a:buNone/>
              <a:defRPr sz="3200">
                <a:solidFill>
                  <a:srgbClr val="262261"/>
                </a:solidFill>
              </a:defRPr>
            </a:lvl5pPr>
            <a:lvl6pPr lvl="5" algn="r">
              <a:buNone/>
              <a:defRPr sz="3200">
                <a:solidFill>
                  <a:srgbClr val="262261"/>
                </a:solidFill>
              </a:defRPr>
            </a:lvl6pPr>
            <a:lvl7pPr lvl="6" algn="r">
              <a:buNone/>
              <a:defRPr sz="3200">
                <a:solidFill>
                  <a:srgbClr val="262261"/>
                </a:solidFill>
              </a:defRPr>
            </a:lvl7pPr>
            <a:lvl8pPr lvl="7" algn="r">
              <a:buNone/>
              <a:defRPr sz="3200">
                <a:solidFill>
                  <a:srgbClr val="262261"/>
                </a:solidFill>
              </a:defRPr>
            </a:lvl8pPr>
            <a:lvl9pPr lvl="8" algn="r">
              <a:buNone/>
              <a:defRPr sz="3200">
                <a:solidFill>
                  <a:srgbClr val="26226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75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5">
          <p15:clr>
            <a:srgbClr val="F26B43"/>
          </p15:clr>
        </p15:guide>
        <p15:guide id="2" pos="1536">
          <p15:clr>
            <a:srgbClr val="F26B43"/>
          </p15:clr>
        </p15:guide>
        <p15:guide id="3" pos="3742">
          <p15:clr>
            <a:srgbClr val="F26B43"/>
          </p15:clr>
        </p15:guide>
        <p15:guide id="4" pos="4761">
          <p15:clr>
            <a:srgbClr val="F26B43"/>
          </p15:clr>
        </p15:guide>
        <p15:guide id="5" pos="7001">
          <p15:clr>
            <a:srgbClr val="F26B43"/>
          </p15:clr>
        </p15:guide>
        <p15:guide id="6" pos="8009">
          <p15:clr>
            <a:srgbClr val="F26B43"/>
          </p15:clr>
        </p15:guide>
        <p15:guide id="7" pos="10225">
          <p15:clr>
            <a:srgbClr val="F26B43"/>
          </p15:clr>
        </p15:guide>
        <p15:guide id="8" pos="11257">
          <p15:clr>
            <a:srgbClr val="F26B43"/>
          </p15:clr>
        </p15:guide>
        <p15:guide id="9" pos="13474">
          <p15:clr>
            <a:srgbClr val="F26B43"/>
          </p15:clr>
        </p15:guide>
        <p15:guide id="10" pos="14506">
          <p15:clr>
            <a:srgbClr val="F26B43"/>
          </p15:clr>
        </p15:guide>
        <p15:guide id="11" pos="16722">
          <p15:clr>
            <a:srgbClr val="F26B43"/>
          </p15:clr>
        </p15:guide>
        <p15:guide id="12" pos="17754">
          <p15:clr>
            <a:srgbClr val="F26B43"/>
          </p15:clr>
        </p15:guide>
        <p15:guide id="13" pos="19947">
          <p15:clr>
            <a:srgbClr val="F26B43"/>
          </p15:clr>
        </p15:guide>
        <p15:guide id="14" pos="20979">
          <p15:clr>
            <a:srgbClr val="F26B43"/>
          </p15:clr>
        </p15:guide>
        <p15:guide id="15" pos="24227">
          <p15:clr>
            <a:srgbClr val="F26B43"/>
          </p15:clr>
        </p15:guide>
        <p15:guide id="16" pos="26443">
          <p15:clr>
            <a:srgbClr val="F26B43"/>
          </p15:clr>
        </p15:guide>
        <p15:guide id="17" pos="29692">
          <p15:clr>
            <a:srgbClr val="F26B43"/>
          </p15:clr>
        </p15:guide>
        <p15:guide id="18" pos="30724">
          <p15:clr>
            <a:srgbClr val="F26B43"/>
          </p15:clr>
        </p15:guide>
        <p15:guide id="19" pos="33946">
          <p15:clr>
            <a:srgbClr val="F26B43"/>
          </p15:clr>
        </p15:guide>
        <p15:guide id="20" pos="36178">
          <p15:clr>
            <a:srgbClr val="F26B43"/>
          </p15:clr>
        </p15:guide>
        <p15:guide id="21" pos="37197">
          <p15:clr>
            <a:srgbClr val="F26B43"/>
          </p15:clr>
        </p15:guide>
        <p15:guide id="22" pos="39413">
          <p15:clr>
            <a:srgbClr val="F26B43"/>
          </p15:clr>
        </p15:guide>
        <p15:guide id="23" pos="27476">
          <p15:clr>
            <a:srgbClr val="F26B43"/>
          </p15:clr>
        </p15:guide>
        <p15:guide id="24" pos="23195">
          <p15:clr>
            <a:srgbClr val="F26B43"/>
          </p15:clr>
        </p15:guide>
        <p15:guide id="25" pos="32940">
          <p15:clr>
            <a:srgbClr val="F26B43"/>
          </p15:clr>
        </p15:guide>
        <p15:guide id="26" orient="horz" pos="2040">
          <p15:clr>
            <a:srgbClr val="F26B43"/>
          </p15:clr>
        </p15:guide>
        <p15:guide id="27" orient="horz" pos="2560">
          <p15:clr>
            <a:srgbClr val="F26B43"/>
          </p15:clr>
        </p15:guide>
        <p15:guide id="28" orient="horz" pos="4333">
          <p15:clr>
            <a:srgbClr val="F26B43"/>
          </p15:clr>
        </p15:guide>
        <p15:guide id="29" orient="horz" pos="5120">
          <p15:clr>
            <a:srgbClr val="F26B43"/>
          </p15:clr>
        </p15:guide>
        <p15:guide id="30" orient="horz" pos="5613">
          <p15:clr>
            <a:srgbClr val="F26B43"/>
          </p15:clr>
        </p15:guide>
        <p15:guide id="31" orient="horz" pos="6155">
          <p15:clr>
            <a:srgbClr val="F26B43"/>
          </p15:clr>
        </p15:guide>
        <p15:guide id="32" orient="horz" pos="7403">
          <p15:clr>
            <a:srgbClr val="F26B43"/>
          </p15:clr>
        </p15:guide>
        <p15:guide id="33" orient="horz" pos="8688">
          <p15:clr>
            <a:srgbClr val="F26B43"/>
          </p15:clr>
        </p15:guide>
        <p15:guide id="34" orient="horz" pos="9192">
          <p15:clr>
            <a:srgbClr val="F26B43"/>
          </p15:clr>
        </p15:guide>
        <p15:guide id="35" orient="horz" pos="9720">
          <p15:clr>
            <a:srgbClr val="F26B43"/>
          </p15:clr>
        </p15:guide>
        <p15:guide id="36" orient="horz" pos="12259">
          <p15:clr>
            <a:srgbClr val="F26B43"/>
          </p15:clr>
        </p15:guide>
        <p15:guide id="37" orient="horz" pos="12792">
          <p15:clr>
            <a:srgbClr val="F26B43"/>
          </p15:clr>
        </p15:guide>
        <p15:guide id="38" orient="horz" pos="13293">
          <p15:clr>
            <a:srgbClr val="F26B43"/>
          </p15:clr>
        </p15:guide>
        <p15:guide id="39" orient="horz" pos="15864">
          <p15:clr>
            <a:srgbClr val="F26B43"/>
          </p15:clr>
        </p15:guide>
        <p15:guide id="40" orient="horz" pos="16368">
          <p15:clr>
            <a:srgbClr val="F26B43"/>
          </p15:clr>
        </p15:guide>
        <p15:guide id="41" orient="horz" pos="16872">
          <p15:clr>
            <a:srgbClr val="F26B43"/>
          </p15:clr>
        </p15:guide>
        <p15:guide id="42" orient="horz" pos="19693">
          <p15:clr>
            <a:srgbClr val="F26B43"/>
          </p15:clr>
        </p15:guide>
        <p15:guide id="43" orient="horz" pos="20219">
          <p15:clr>
            <a:srgbClr val="F26B43"/>
          </p15:clr>
        </p15:guide>
        <p15:guide id="44" orient="horz" pos="20973">
          <p15:clr>
            <a:srgbClr val="F26B43"/>
          </p15:clr>
        </p15:guide>
        <p15:guide id="45" orient="horz" pos="19187">
          <p15:clr>
            <a:srgbClr val="F26B43"/>
          </p15:clr>
        </p15:guide>
        <p15:guide id="46" orient="horz" pos="21480">
          <p15:clr>
            <a:srgbClr val="F26B43"/>
          </p15:clr>
        </p15:guide>
        <p15:guide id="47" orient="horz" pos="222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931865" y="761747"/>
            <a:ext cx="22528500" cy="110681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a:p>
        </p:txBody>
      </p:sp>
      <p:sp>
        <p:nvSpPr>
          <p:cNvPr id="32" name="Google Shape;32;p5"/>
          <p:cNvSpPr txBox="1">
            <a:spLocks noGrp="1"/>
          </p:cNvSpPr>
          <p:nvPr>
            <p:ph type="sldNum" idx="12"/>
          </p:nvPr>
        </p:nvSpPr>
        <p:spPr>
          <a:xfrm>
            <a:off x="17972091" y="12347576"/>
            <a:ext cx="5487900" cy="73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5"/>
          <p:cNvSpPr txBox="1">
            <a:spLocks noGrp="1"/>
          </p:cNvSpPr>
          <p:nvPr>
            <p:ph type="body" idx="1"/>
          </p:nvPr>
        </p:nvSpPr>
        <p:spPr>
          <a:xfrm>
            <a:off x="927184" y="2237874"/>
            <a:ext cx="22528500" cy="1011605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62261"/>
              </a:buClr>
              <a:buSzPts val="3200"/>
              <a:buFont typeface="Arial"/>
              <a:buNone/>
              <a:defRPr sz="3200" b="0" i="0" u="none" strike="noStrike" cap="none">
                <a:solidFill>
                  <a:srgbClr val="262261"/>
                </a:solidFill>
                <a:latin typeface="Arial"/>
                <a:ea typeface="Arial"/>
                <a:cs typeface="Arial"/>
                <a:sym typeface="Arial"/>
              </a:defRPr>
            </a:lvl1pPr>
            <a:lvl2pPr marL="914400" marR="0" lvl="1"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2pPr>
            <a:lvl3pPr marL="1371600" marR="0" lvl="2"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3pPr>
            <a:lvl4pPr marL="1828800" marR="0" lvl="3"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4pPr>
            <a:lvl5pPr marL="2286000" marR="0" lvl="4"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5">
          <p15:clr>
            <a:srgbClr val="F26B43"/>
          </p15:clr>
        </p15:guide>
        <p15:guide id="2" pos="1536">
          <p15:clr>
            <a:srgbClr val="F26B43"/>
          </p15:clr>
        </p15:guide>
        <p15:guide id="3" pos="3742">
          <p15:clr>
            <a:srgbClr val="F26B43"/>
          </p15:clr>
        </p15:guide>
        <p15:guide id="4" pos="4761">
          <p15:clr>
            <a:srgbClr val="F26B43"/>
          </p15:clr>
        </p15:guide>
        <p15:guide id="5" pos="7001">
          <p15:clr>
            <a:srgbClr val="F26B43"/>
          </p15:clr>
        </p15:guide>
        <p15:guide id="6" pos="8009">
          <p15:clr>
            <a:srgbClr val="F26B43"/>
          </p15:clr>
        </p15:guide>
        <p15:guide id="7" pos="10225">
          <p15:clr>
            <a:srgbClr val="F26B43"/>
          </p15:clr>
        </p15:guide>
        <p15:guide id="8" pos="11257">
          <p15:clr>
            <a:srgbClr val="F26B43"/>
          </p15:clr>
        </p15:guide>
        <p15:guide id="9" pos="13474">
          <p15:clr>
            <a:srgbClr val="F26B43"/>
          </p15:clr>
        </p15:guide>
        <p15:guide id="10" pos="14506">
          <p15:clr>
            <a:srgbClr val="F26B43"/>
          </p15:clr>
        </p15:guide>
        <p15:guide id="11" pos="16722">
          <p15:clr>
            <a:srgbClr val="F26B43"/>
          </p15:clr>
        </p15:guide>
        <p15:guide id="12" pos="17754">
          <p15:clr>
            <a:srgbClr val="F26B43"/>
          </p15:clr>
        </p15:guide>
        <p15:guide id="13" pos="19947">
          <p15:clr>
            <a:srgbClr val="F26B43"/>
          </p15:clr>
        </p15:guide>
        <p15:guide id="14" pos="20979">
          <p15:clr>
            <a:srgbClr val="F26B43"/>
          </p15:clr>
        </p15:guide>
        <p15:guide id="15" pos="24227">
          <p15:clr>
            <a:srgbClr val="F26B43"/>
          </p15:clr>
        </p15:guide>
        <p15:guide id="16" pos="26443">
          <p15:clr>
            <a:srgbClr val="F26B43"/>
          </p15:clr>
        </p15:guide>
        <p15:guide id="17" pos="29692">
          <p15:clr>
            <a:srgbClr val="F26B43"/>
          </p15:clr>
        </p15:guide>
        <p15:guide id="18" pos="30724">
          <p15:clr>
            <a:srgbClr val="F26B43"/>
          </p15:clr>
        </p15:guide>
        <p15:guide id="19" pos="33946">
          <p15:clr>
            <a:srgbClr val="F26B43"/>
          </p15:clr>
        </p15:guide>
        <p15:guide id="20" pos="36178">
          <p15:clr>
            <a:srgbClr val="F26B43"/>
          </p15:clr>
        </p15:guide>
        <p15:guide id="21" pos="37197">
          <p15:clr>
            <a:srgbClr val="F26B43"/>
          </p15:clr>
        </p15:guide>
        <p15:guide id="22" pos="39413">
          <p15:clr>
            <a:srgbClr val="F26B43"/>
          </p15:clr>
        </p15:guide>
        <p15:guide id="23" pos="27476">
          <p15:clr>
            <a:srgbClr val="F26B43"/>
          </p15:clr>
        </p15:guide>
        <p15:guide id="24" pos="23195">
          <p15:clr>
            <a:srgbClr val="F26B43"/>
          </p15:clr>
        </p15:guide>
        <p15:guide id="25" pos="32940">
          <p15:clr>
            <a:srgbClr val="F26B43"/>
          </p15:clr>
        </p15:guide>
        <p15:guide id="26" orient="horz" pos="2040">
          <p15:clr>
            <a:srgbClr val="F26B43"/>
          </p15:clr>
        </p15:guide>
        <p15:guide id="27" orient="horz" pos="2560">
          <p15:clr>
            <a:srgbClr val="F26B43"/>
          </p15:clr>
        </p15:guide>
        <p15:guide id="28" orient="horz" pos="4333">
          <p15:clr>
            <a:srgbClr val="F26B43"/>
          </p15:clr>
        </p15:guide>
        <p15:guide id="29" orient="horz" pos="5120">
          <p15:clr>
            <a:srgbClr val="F26B43"/>
          </p15:clr>
        </p15:guide>
        <p15:guide id="30" orient="horz" pos="5613">
          <p15:clr>
            <a:srgbClr val="F26B43"/>
          </p15:clr>
        </p15:guide>
        <p15:guide id="31" orient="horz" pos="6155">
          <p15:clr>
            <a:srgbClr val="F26B43"/>
          </p15:clr>
        </p15:guide>
        <p15:guide id="32" orient="horz" pos="7403">
          <p15:clr>
            <a:srgbClr val="F26B43"/>
          </p15:clr>
        </p15:guide>
        <p15:guide id="33" orient="horz" pos="8688">
          <p15:clr>
            <a:srgbClr val="F26B43"/>
          </p15:clr>
        </p15:guide>
        <p15:guide id="34" orient="horz" pos="9192">
          <p15:clr>
            <a:srgbClr val="F26B43"/>
          </p15:clr>
        </p15:guide>
        <p15:guide id="35" orient="horz" pos="9720">
          <p15:clr>
            <a:srgbClr val="F26B43"/>
          </p15:clr>
        </p15:guide>
        <p15:guide id="36" orient="horz" pos="12259">
          <p15:clr>
            <a:srgbClr val="F26B43"/>
          </p15:clr>
        </p15:guide>
        <p15:guide id="37" orient="horz" pos="12792">
          <p15:clr>
            <a:srgbClr val="F26B43"/>
          </p15:clr>
        </p15:guide>
        <p15:guide id="38" orient="horz" pos="13293">
          <p15:clr>
            <a:srgbClr val="F26B43"/>
          </p15:clr>
        </p15:guide>
        <p15:guide id="39" orient="horz" pos="15864">
          <p15:clr>
            <a:srgbClr val="F26B43"/>
          </p15:clr>
        </p15:guide>
        <p15:guide id="40" orient="horz" pos="16368">
          <p15:clr>
            <a:srgbClr val="F26B43"/>
          </p15:clr>
        </p15:guide>
        <p15:guide id="41" orient="horz" pos="16872">
          <p15:clr>
            <a:srgbClr val="F26B43"/>
          </p15:clr>
        </p15:guide>
        <p15:guide id="42" orient="horz" pos="19693">
          <p15:clr>
            <a:srgbClr val="F26B43"/>
          </p15:clr>
        </p15:guide>
        <p15:guide id="43" orient="horz" pos="20219">
          <p15:clr>
            <a:srgbClr val="F26B43"/>
          </p15:clr>
        </p15:guide>
        <p15:guide id="44" orient="horz" pos="20973">
          <p15:clr>
            <a:srgbClr val="F26B43"/>
          </p15:clr>
        </p15:guide>
        <p15:guide id="45" orient="horz" pos="19187">
          <p15:clr>
            <a:srgbClr val="F26B43"/>
          </p15:clr>
        </p15:guide>
        <p15:guide id="46" orient="horz" pos="21480">
          <p15:clr>
            <a:srgbClr val="F26B43"/>
          </p15:clr>
        </p15:guide>
        <p15:guide id="47" orient="horz" pos="222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931865" y="761746"/>
            <a:ext cx="22528500" cy="1324961"/>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a:p>
        </p:txBody>
      </p:sp>
      <p:sp>
        <p:nvSpPr>
          <p:cNvPr id="48" name="Google Shape;48;p9"/>
          <p:cNvSpPr txBox="1">
            <a:spLocks noGrp="1"/>
          </p:cNvSpPr>
          <p:nvPr>
            <p:ph type="body" idx="1"/>
          </p:nvPr>
        </p:nvSpPr>
        <p:spPr>
          <a:xfrm>
            <a:off x="927184" y="3082095"/>
            <a:ext cx="22528500" cy="927183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62261"/>
              </a:buClr>
              <a:buSzPts val="3200"/>
              <a:buFont typeface="Arial"/>
              <a:buNone/>
              <a:defRPr sz="3200" b="0" i="0" u="none" strike="noStrike" cap="none">
                <a:solidFill>
                  <a:srgbClr val="262261"/>
                </a:solidFill>
                <a:latin typeface="Arial"/>
                <a:ea typeface="Arial"/>
                <a:cs typeface="Arial"/>
                <a:sym typeface="Arial"/>
              </a:defRPr>
            </a:lvl1pPr>
            <a:lvl2pPr marL="914400" marR="0" lvl="1"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2pPr>
            <a:lvl3pPr marL="1371600" marR="0" lvl="2"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3pPr>
            <a:lvl4pPr marL="1828800" marR="0" lvl="3"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4pPr>
            <a:lvl5pPr marL="2286000" marR="0" lvl="4"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sldNum" idx="12"/>
          </p:nvPr>
        </p:nvSpPr>
        <p:spPr>
          <a:xfrm>
            <a:off x="22821061" y="12666269"/>
            <a:ext cx="1463400" cy="1050000"/>
          </a:xfrm>
          <a:prstGeom prst="rect">
            <a:avLst/>
          </a:prstGeom>
          <a:noFill/>
          <a:ln>
            <a:noFill/>
          </a:ln>
        </p:spPr>
        <p:txBody>
          <a:bodyPr spcFirstLastPara="1" wrap="square" lIns="223500" tIns="223500" rIns="223500" bIns="223500" anchor="t" anchorCtr="0">
            <a:noAutofit/>
          </a:bodyPr>
          <a:lstStyle>
            <a:lvl1pPr lvl="0" algn="r">
              <a:buNone/>
              <a:defRPr sz="3200">
                <a:solidFill>
                  <a:srgbClr val="262261"/>
                </a:solidFill>
              </a:defRPr>
            </a:lvl1pPr>
            <a:lvl2pPr lvl="1" algn="r">
              <a:buNone/>
              <a:defRPr sz="3200">
                <a:solidFill>
                  <a:srgbClr val="262261"/>
                </a:solidFill>
              </a:defRPr>
            </a:lvl2pPr>
            <a:lvl3pPr lvl="2" algn="r">
              <a:buNone/>
              <a:defRPr sz="3200">
                <a:solidFill>
                  <a:srgbClr val="262261"/>
                </a:solidFill>
              </a:defRPr>
            </a:lvl3pPr>
            <a:lvl4pPr lvl="3" algn="r">
              <a:buNone/>
              <a:defRPr sz="3200">
                <a:solidFill>
                  <a:srgbClr val="262261"/>
                </a:solidFill>
              </a:defRPr>
            </a:lvl4pPr>
            <a:lvl5pPr lvl="4" algn="r">
              <a:buNone/>
              <a:defRPr sz="3200">
                <a:solidFill>
                  <a:srgbClr val="262261"/>
                </a:solidFill>
              </a:defRPr>
            </a:lvl5pPr>
            <a:lvl6pPr lvl="5" algn="r">
              <a:buNone/>
              <a:defRPr sz="3200">
                <a:solidFill>
                  <a:srgbClr val="262261"/>
                </a:solidFill>
              </a:defRPr>
            </a:lvl6pPr>
            <a:lvl7pPr lvl="6" algn="r">
              <a:buNone/>
              <a:defRPr sz="3200">
                <a:solidFill>
                  <a:srgbClr val="262261"/>
                </a:solidFill>
              </a:defRPr>
            </a:lvl7pPr>
            <a:lvl8pPr lvl="7" algn="r">
              <a:buNone/>
              <a:defRPr sz="3200">
                <a:solidFill>
                  <a:srgbClr val="262261"/>
                </a:solidFill>
              </a:defRPr>
            </a:lvl8pPr>
            <a:lvl9pPr lvl="8" algn="r">
              <a:buNone/>
              <a:defRPr sz="3200">
                <a:solidFill>
                  <a:srgbClr val="26226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7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5">
          <p15:clr>
            <a:srgbClr val="F26B43"/>
          </p15:clr>
        </p15:guide>
        <p15:guide id="2" pos="1536">
          <p15:clr>
            <a:srgbClr val="F26B43"/>
          </p15:clr>
        </p15:guide>
        <p15:guide id="3" pos="3742">
          <p15:clr>
            <a:srgbClr val="F26B43"/>
          </p15:clr>
        </p15:guide>
        <p15:guide id="4" pos="4761">
          <p15:clr>
            <a:srgbClr val="F26B43"/>
          </p15:clr>
        </p15:guide>
        <p15:guide id="5" pos="7001">
          <p15:clr>
            <a:srgbClr val="F26B43"/>
          </p15:clr>
        </p15:guide>
        <p15:guide id="6" pos="8009">
          <p15:clr>
            <a:srgbClr val="F26B43"/>
          </p15:clr>
        </p15:guide>
        <p15:guide id="7" pos="10225">
          <p15:clr>
            <a:srgbClr val="F26B43"/>
          </p15:clr>
        </p15:guide>
        <p15:guide id="8" pos="11257">
          <p15:clr>
            <a:srgbClr val="F26B43"/>
          </p15:clr>
        </p15:guide>
        <p15:guide id="9" pos="13474">
          <p15:clr>
            <a:srgbClr val="F26B43"/>
          </p15:clr>
        </p15:guide>
        <p15:guide id="10" pos="14506">
          <p15:clr>
            <a:srgbClr val="F26B43"/>
          </p15:clr>
        </p15:guide>
        <p15:guide id="11" pos="16722">
          <p15:clr>
            <a:srgbClr val="F26B43"/>
          </p15:clr>
        </p15:guide>
        <p15:guide id="12" pos="17754">
          <p15:clr>
            <a:srgbClr val="F26B43"/>
          </p15:clr>
        </p15:guide>
        <p15:guide id="13" pos="19947">
          <p15:clr>
            <a:srgbClr val="F26B43"/>
          </p15:clr>
        </p15:guide>
        <p15:guide id="14" pos="20979">
          <p15:clr>
            <a:srgbClr val="F26B43"/>
          </p15:clr>
        </p15:guide>
        <p15:guide id="15" pos="24227">
          <p15:clr>
            <a:srgbClr val="F26B43"/>
          </p15:clr>
        </p15:guide>
        <p15:guide id="16" pos="26443">
          <p15:clr>
            <a:srgbClr val="F26B43"/>
          </p15:clr>
        </p15:guide>
        <p15:guide id="17" pos="29692">
          <p15:clr>
            <a:srgbClr val="F26B43"/>
          </p15:clr>
        </p15:guide>
        <p15:guide id="18" pos="30724">
          <p15:clr>
            <a:srgbClr val="F26B43"/>
          </p15:clr>
        </p15:guide>
        <p15:guide id="19" pos="33946">
          <p15:clr>
            <a:srgbClr val="F26B43"/>
          </p15:clr>
        </p15:guide>
        <p15:guide id="20" pos="36178">
          <p15:clr>
            <a:srgbClr val="F26B43"/>
          </p15:clr>
        </p15:guide>
        <p15:guide id="21" pos="37197">
          <p15:clr>
            <a:srgbClr val="F26B43"/>
          </p15:clr>
        </p15:guide>
        <p15:guide id="22" pos="39413">
          <p15:clr>
            <a:srgbClr val="F26B43"/>
          </p15:clr>
        </p15:guide>
        <p15:guide id="23" pos="27476">
          <p15:clr>
            <a:srgbClr val="F26B43"/>
          </p15:clr>
        </p15:guide>
        <p15:guide id="24" pos="23195">
          <p15:clr>
            <a:srgbClr val="F26B43"/>
          </p15:clr>
        </p15:guide>
        <p15:guide id="25" pos="32940">
          <p15:clr>
            <a:srgbClr val="F26B43"/>
          </p15:clr>
        </p15:guide>
        <p15:guide id="26" orient="horz" pos="2040">
          <p15:clr>
            <a:srgbClr val="F26B43"/>
          </p15:clr>
        </p15:guide>
        <p15:guide id="27" orient="horz" pos="2560">
          <p15:clr>
            <a:srgbClr val="F26B43"/>
          </p15:clr>
        </p15:guide>
        <p15:guide id="28" orient="horz" pos="4333">
          <p15:clr>
            <a:srgbClr val="F26B43"/>
          </p15:clr>
        </p15:guide>
        <p15:guide id="29" orient="horz" pos="5120">
          <p15:clr>
            <a:srgbClr val="F26B43"/>
          </p15:clr>
        </p15:guide>
        <p15:guide id="30" orient="horz" pos="5613">
          <p15:clr>
            <a:srgbClr val="F26B43"/>
          </p15:clr>
        </p15:guide>
        <p15:guide id="31" orient="horz" pos="6155">
          <p15:clr>
            <a:srgbClr val="F26B43"/>
          </p15:clr>
        </p15:guide>
        <p15:guide id="32" orient="horz" pos="7403">
          <p15:clr>
            <a:srgbClr val="F26B43"/>
          </p15:clr>
        </p15:guide>
        <p15:guide id="33" orient="horz" pos="8688">
          <p15:clr>
            <a:srgbClr val="F26B43"/>
          </p15:clr>
        </p15:guide>
        <p15:guide id="34" orient="horz" pos="9192">
          <p15:clr>
            <a:srgbClr val="F26B43"/>
          </p15:clr>
        </p15:guide>
        <p15:guide id="35" orient="horz" pos="9720">
          <p15:clr>
            <a:srgbClr val="F26B43"/>
          </p15:clr>
        </p15:guide>
        <p15:guide id="36" orient="horz" pos="12259">
          <p15:clr>
            <a:srgbClr val="F26B43"/>
          </p15:clr>
        </p15:guide>
        <p15:guide id="37" orient="horz" pos="12792">
          <p15:clr>
            <a:srgbClr val="F26B43"/>
          </p15:clr>
        </p15:guide>
        <p15:guide id="38" orient="horz" pos="13293">
          <p15:clr>
            <a:srgbClr val="F26B43"/>
          </p15:clr>
        </p15:guide>
        <p15:guide id="39" orient="horz" pos="15864">
          <p15:clr>
            <a:srgbClr val="F26B43"/>
          </p15:clr>
        </p15:guide>
        <p15:guide id="40" orient="horz" pos="16368">
          <p15:clr>
            <a:srgbClr val="F26B43"/>
          </p15:clr>
        </p15:guide>
        <p15:guide id="41" orient="horz" pos="16872">
          <p15:clr>
            <a:srgbClr val="F26B43"/>
          </p15:clr>
        </p15:guide>
        <p15:guide id="42" orient="horz" pos="19693">
          <p15:clr>
            <a:srgbClr val="F26B43"/>
          </p15:clr>
        </p15:guide>
        <p15:guide id="43" orient="horz" pos="20219">
          <p15:clr>
            <a:srgbClr val="F26B43"/>
          </p15:clr>
        </p15:guide>
        <p15:guide id="44" orient="horz" pos="20973">
          <p15:clr>
            <a:srgbClr val="F26B43"/>
          </p15:clr>
        </p15:guide>
        <p15:guide id="45" orient="horz" pos="19187">
          <p15:clr>
            <a:srgbClr val="F26B43"/>
          </p15:clr>
        </p15:guide>
        <p15:guide id="46" orient="horz" pos="21480">
          <p15:clr>
            <a:srgbClr val="F26B43"/>
          </p15:clr>
        </p15:guide>
        <p15:guide id="47" orient="horz" pos="2225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931865" y="761746"/>
            <a:ext cx="22528500" cy="1324961"/>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a:p>
        </p:txBody>
      </p:sp>
      <p:sp>
        <p:nvSpPr>
          <p:cNvPr id="114" name="Google Shape;114;p17"/>
          <p:cNvSpPr txBox="1">
            <a:spLocks noGrp="1"/>
          </p:cNvSpPr>
          <p:nvPr>
            <p:ph type="body" idx="1"/>
          </p:nvPr>
        </p:nvSpPr>
        <p:spPr>
          <a:xfrm>
            <a:off x="927184" y="3082095"/>
            <a:ext cx="22528500" cy="927183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62261"/>
              </a:buClr>
              <a:buSzPts val="3200"/>
              <a:buFont typeface="Arial"/>
              <a:buNone/>
              <a:defRPr sz="3200" b="0" i="0" u="none" strike="noStrike" cap="none">
                <a:solidFill>
                  <a:srgbClr val="262261"/>
                </a:solidFill>
                <a:latin typeface="Arial"/>
                <a:ea typeface="Arial"/>
                <a:cs typeface="Arial"/>
                <a:sym typeface="Arial"/>
              </a:defRPr>
            </a:lvl1pPr>
            <a:lvl2pPr marL="914400" marR="0" lvl="1"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2pPr>
            <a:lvl3pPr marL="1371600" marR="0" lvl="2"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3pPr>
            <a:lvl4pPr marL="1828800" marR="0" lvl="3"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4pPr>
            <a:lvl5pPr marL="2286000" marR="0" lvl="4"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5" name="Google Shape;115;p17"/>
          <p:cNvSpPr txBox="1">
            <a:spLocks noGrp="1"/>
          </p:cNvSpPr>
          <p:nvPr>
            <p:ph type="sldNum" idx="12"/>
          </p:nvPr>
        </p:nvSpPr>
        <p:spPr>
          <a:xfrm>
            <a:off x="22821061" y="12666269"/>
            <a:ext cx="1463400" cy="1050000"/>
          </a:xfrm>
          <a:prstGeom prst="rect">
            <a:avLst/>
          </a:prstGeom>
          <a:noFill/>
          <a:ln>
            <a:noFill/>
          </a:ln>
        </p:spPr>
        <p:txBody>
          <a:bodyPr spcFirstLastPara="1" wrap="square" lIns="223500" tIns="223500" rIns="223500" bIns="223500" anchor="t" anchorCtr="0">
            <a:noAutofit/>
          </a:bodyPr>
          <a:lstStyle>
            <a:lvl1pPr lvl="0" algn="r">
              <a:buNone/>
              <a:defRPr sz="3200">
                <a:solidFill>
                  <a:srgbClr val="262261"/>
                </a:solidFill>
              </a:defRPr>
            </a:lvl1pPr>
            <a:lvl2pPr lvl="1" algn="r">
              <a:buNone/>
              <a:defRPr sz="3200">
                <a:solidFill>
                  <a:srgbClr val="262261"/>
                </a:solidFill>
              </a:defRPr>
            </a:lvl2pPr>
            <a:lvl3pPr lvl="2" algn="r">
              <a:buNone/>
              <a:defRPr sz="3200">
                <a:solidFill>
                  <a:srgbClr val="262261"/>
                </a:solidFill>
              </a:defRPr>
            </a:lvl3pPr>
            <a:lvl4pPr lvl="3" algn="r">
              <a:buNone/>
              <a:defRPr sz="3200">
                <a:solidFill>
                  <a:srgbClr val="262261"/>
                </a:solidFill>
              </a:defRPr>
            </a:lvl4pPr>
            <a:lvl5pPr lvl="4" algn="r">
              <a:buNone/>
              <a:defRPr sz="3200">
                <a:solidFill>
                  <a:srgbClr val="262261"/>
                </a:solidFill>
              </a:defRPr>
            </a:lvl5pPr>
            <a:lvl6pPr lvl="5" algn="r">
              <a:buNone/>
              <a:defRPr sz="3200">
                <a:solidFill>
                  <a:srgbClr val="262261"/>
                </a:solidFill>
              </a:defRPr>
            </a:lvl6pPr>
            <a:lvl7pPr lvl="6" algn="r">
              <a:buNone/>
              <a:defRPr sz="3200">
                <a:solidFill>
                  <a:srgbClr val="262261"/>
                </a:solidFill>
              </a:defRPr>
            </a:lvl7pPr>
            <a:lvl8pPr lvl="7" algn="r">
              <a:buNone/>
              <a:defRPr sz="3200">
                <a:solidFill>
                  <a:srgbClr val="262261"/>
                </a:solidFill>
              </a:defRPr>
            </a:lvl8pPr>
            <a:lvl9pPr lvl="8" algn="r">
              <a:buNone/>
              <a:defRPr sz="3200">
                <a:solidFill>
                  <a:srgbClr val="26226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5">
          <p15:clr>
            <a:srgbClr val="F26B43"/>
          </p15:clr>
        </p15:guide>
        <p15:guide id="2" pos="1536">
          <p15:clr>
            <a:srgbClr val="F26B43"/>
          </p15:clr>
        </p15:guide>
        <p15:guide id="3" pos="3742">
          <p15:clr>
            <a:srgbClr val="F26B43"/>
          </p15:clr>
        </p15:guide>
        <p15:guide id="4" pos="4761">
          <p15:clr>
            <a:srgbClr val="F26B43"/>
          </p15:clr>
        </p15:guide>
        <p15:guide id="5" pos="7001">
          <p15:clr>
            <a:srgbClr val="F26B43"/>
          </p15:clr>
        </p15:guide>
        <p15:guide id="6" pos="8009">
          <p15:clr>
            <a:srgbClr val="F26B43"/>
          </p15:clr>
        </p15:guide>
        <p15:guide id="7" pos="10225">
          <p15:clr>
            <a:srgbClr val="F26B43"/>
          </p15:clr>
        </p15:guide>
        <p15:guide id="8" pos="11257">
          <p15:clr>
            <a:srgbClr val="F26B43"/>
          </p15:clr>
        </p15:guide>
        <p15:guide id="9" pos="13474">
          <p15:clr>
            <a:srgbClr val="F26B43"/>
          </p15:clr>
        </p15:guide>
        <p15:guide id="10" pos="14506">
          <p15:clr>
            <a:srgbClr val="F26B43"/>
          </p15:clr>
        </p15:guide>
        <p15:guide id="11" pos="16722">
          <p15:clr>
            <a:srgbClr val="F26B43"/>
          </p15:clr>
        </p15:guide>
        <p15:guide id="12" pos="17754">
          <p15:clr>
            <a:srgbClr val="F26B43"/>
          </p15:clr>
        </p15:guide>
        <p15:guide id="13" pos="19947">
          <p15:clr>
            <a:srgbClr val="F26B43"/>
          </p15:clr>
        </p15:guide>
        <p15:guide id="14" pos="20979">
          <p15:clr>
            <a:srgbClr val="F26B43"/>
          </p15:clr>
        </p15:guide>
        <p15:guide id="15" pos="24227">
          <p15:clr>
            <a:srgbClr val="F26B43"/>
          </p15:clr>
        </p15:guide>
        <p15:guide id="16" pos="26443">
          <p15:clr>
            <a:srgbClr val="F26B43"/>
          </p15:clr>
        </p15:guide>
        <p15:guide id="17" pos="29692">
          <p15:clr>
            <a:srgbClr val="F26B43"/>
          </p15:clr>
        </p15:guide>
        <p15:guide id="18" pos="30724">
          <p15:clr>
            <a:srgbClr val="F26B43"/>
          </p15:clr>
        </p15:guide>
        <p15:guide id="19" pos="33946">
          <p15:clr>
            <a:srgbClr val="F26B43"/>
          </p15:clr>
        </p15:guide>
        <p15:guide id="20" pos="36178">
          <p15:clr>
            <a:srgbClr val="F26B43"/>
          </p15:clr>
        </p15:guide>
        <p15:guide id="21" pos="37197">
          <p15:clr>
            <a:srgbClr val="F26B43"/>
          </p15:clr>
        </p15:guide>
        <p15:guide id="22" pos="39413">
          <p15:clr>
            <a:srgbClr val="F26B43"/>
          </p15:clr>
        </p15:guide>
        <p15:guide id="23" pos="27476">
          <p15:clr>
            <a:srgbClr val="F26B43"/>
          </p15:clr>
        </p15:guide>
        <p15:guide id="24" pos="23195">
          <p15:clr>
            <a:srgbClr val="F26B43"/>
          </p15:clr>
        </p15:guide>
        <p15:guide id="25" pos="32940">
          <p15:clr>
            <a:srgbClr val="F26B43"/>
          </p15:clr>
        </p15:guide>
        <p15:guide id="26" orient="horz" pos="2040">
          <p15:clr>
            <a:srgbClr val="F26B43"/>
          </p15:clr>
        </p15:guide>
        <p15:guide id="27" orient="horz" pos="2560">
          <p15:clr>
            <a:srgbClr val="F26B43"/>
          </p15:clr>
        </p15:guide>
        <p15:guide id="28" orient="horz" pos="4333">
          <p15:clr>
            <a:srgbClr val="F26B43"/>
          </p15:clr>
        </p15:guide>
        <p15:guide id="29" orient="horz" pos="5120">
          <p15:clr>
            <a:srgbClr val="F26B43"/>
          </p15:clr>
        </p15:guide>
        <p15:guide id="30" orient="horz" pos="5613">
          <p15:clr>
            <a:srgbClr val="F26B43"/>
          </p15:clr>
        </p15:guide>
        <p15:guide id="31" orient="horz" pos="6155">
          <p15:clr>
            <a:srgbClr val="F26B43"/>
          </p15:clr>
        </p15:guide>
        <p15:guide id="32" orient="horz" pos="7403">
          <p15:clr>
            <a:srgbClr val="F26B43"/>
          </p15:clr>
        </p15:guide>
        <p15:guide id="33" orient="horz" pos="8688">
          <p15:clr>
            <a:srgbClr val="F26B43"/>
          </p15:clr>
        </p15:guide>
        <p15:guide id="34" orient="horz" pos="9192">
          <p15:clr>
            <a:srgbClr val="F26B43"/>
          </p15:clr>
        </p15:guide>
        <p15:guide id="35" orient="horz" pos="9720">
          <p15:clr>
            <a:srgbClr val="F26B43"/>
          </p15:clr>
        </p15:guide>
        <p15:guide id="36" orient="horz" pos="12259">
          <p15:clr>
            <a:srgbClr val="F26B43"/>
          </p15:clr>
        </p15:guide>
        <p15:guide id="37" orient="horz" pos="12792">
          <p15:clr>
            <a:srgbClr val="F26B43"/>
          </p15:clr>
        </p15:guide>
        <p15:guide id="38" orient="horz" pos="13293">
          <p15:clr>
            <a:srgbClr val="F26B43"/>
          </p15:clr>
        </p15:guide>
        <p15:guide id="39" orient="horz" pos="15864">
          <p15:clr>
            <a:srgbClr val="F26B43"/>
          </p15:clr>
        </p15:guide>
        <p15:guide id="40" orient="horz" pos="16368">
          <p15:clr>
            <a:srgbClr val="F26B43"/>
          </p15:clr>
        </p15:guide>
        <p15:guide id="41" orient="horz" pos="16872">
          <p15:clr>
            <a:srgbClr val="F26B43"/>
          </p15:clr>
        </p15:guide>
        <p15:guide id="42" orient="horz" pos="19693">
          <p15:clr>
            <a:srgbClr val="F26B43"/>
          </p15:clr>
        </p15:guide>
        <p15:guide id="43" orient="horz" pos="20219">
          <p15:clr>
            <a:srgbClr val="F26B43"/>
          </p15:clr>
        </p15:guide>
        <p15:guide id="44" orient="horz" pos="20973">
          <p15:clr>
            <a:srgbClr val="F26B43"/>
          </p15:clr>
        </p15:guide>
        <p15:guide id="45" orient="horz" pos="19187">
          <p15:clr>
            <a:srgbClr val="F26B43"/>
          </p15:clr>
        </p15:guide>
        <p15:guide id="46" orient="horz" pos="21480">
          <p15:clr>
            <a:srgbClr val="F26B43"/>
          </p15:clr>
        </p15:guide>
        <p15:guide id="47" orient="horz" pos="2225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931865" y="761747"/>
            <a:ext cx="22528500" cy="1106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a:p>
        </p:txBody>
      </p:sp>
      <p:sp>
        <p:nvSpPr>
          <p:cNvPr id="295" name="Google Shape;295;p39"/>
          <p:cNvSpPr txBox="1">
            <a:spLocks noGrp="1"/>
          </p:cNvSpPr>
          <p:nvPr>
            <p:ph type="body" idx="1"/>
          </p:nvPr>
        </p:nvSpPr>
        <p:spPr>
          <a:xfrm>
            <a:off x="929910" y="2432416"/>
            <a:ext cx="22530000" cy="8355300"/>
          </a:xfrm>
          <a:prstGeom prst="rect">
            <a:avLst/>
          </a:prstGeom>
          <a:noFill/>
          <a:ln>
            <a:noFill/>
          </a:ln>
        </p:spPr>
        <p:txBody>
          <a:bodyPr spcFirstLastPara="1" wrap="square" lIns="0" tIns="0" rIns="0" bIns="0" anchor="t" anchorCtr="0">
            <a:noAutofit/>
          </a:bodyPr>
          <a:lstStyle>
            <a:lvl1pPr marL="457200" marR="0" lvl="0" indent="-393700" algn="l" rtl="0">
              <a:lnSpc>
                <a:spcPct val="114000"/>
              </a:lnSpc>
              <a:spcBef>
                <a:spcPts val="0"/>
              </a:spcBef>
              <a:spcAft>
                <a:spcPts val="0"/>
              </a:spcAft>
              <a:buClr>
                <a:schemeClr val="dk1"/>
              </a:buClr>
              <a:buSzPts val="2600"/>
              <a:buFont typeface="Noto Sans Symbols"/>
              <a:buChar char="⦿"/>
              <a:defRPr sz="4400" b="0" i="0" u="none" strike="noStrike" cap="none">
                <a:solidFill>
                  <a:schemeClr val="dk1"/>
                </a:solidFill>
                <a:latin typeface="Arial"/>
                <a:ea typeface="Arial"/>
                <a:cs typeface="Arial"/>
                <a:sym typeface="Arial"/>
              </a:defRPr>
            </a:lvl1pPr>
            <a:lvl2pPr marL="914400" marR="0" lvl="1" indent="-520700" algn="l" rtl="0">
              <a:lnSpc>
                <a:spcPct val="114000"/>
              </a:lnSpc>
              <a:spcBef>
                <a:spcPts val="0"/>
              </a:spcBef>
              <a:spcAft>
                <a:spcPts val="0"/>
              </a:spcAft>
              <a:buClr>
                <a:schemeClr val="dk1"/>
              </a:buClr>
              <a:buSzPts val="4600"/>
              <a:buFont typeface="Arial"/>
              <a:buChar char="•"/>
              <a:defRPr sz="4000" b="0" i="0" u="none" strike="noStrike" cap="none">
                <a:solidFill>
                  <a:schemeClr val="dk1"/>
                </a:solidFill>
                <a:latin typeface="Arial"/>
                <a:ea typeface="Arial"/>
                <a:cs typeface="Arial"/>
                <a:sym typeface="Arial"/>
              </a:defRPr>
            </a:lvl2pPr>
            <a:lvl3pPr marL="1371600" marR="0" lvl="2" indent="-482600" algn="l" rtl="0">
              <a:lnSpc>
                <a:spcPct val="114000"/>
              </a:lnSpc>
              <a:spcBef>
                <a:spcPts val="0"/>
              </a:spcBef>
              <a:spcAft>
                <a:spcPts val="0"/>
              </a:spcAft>
              <a:buClr>
                <a:schemeClr val="dk1"/>
              </a:buClr>
              <a:buSzPts val="4000"/>
              <a:buFont typeface="Courier New"/>
              <a:buChar char="o"/>
              <a:defRPr sz="4000" b="0" i="0" u="none" strike="noStrike" cap="none">
                <a:solidFill>
                  <a:schemeClr val="dk1"/>
                </a:solidFill>
                <a:latin typeface="Arial"/>
                <a:ea typeface="Arial"/>
                <a:cs typeface="Arial"/>
                <a:sym typeface="Arial"/>
              </a:defRPr>
            </a:lvl3pPr>
            <a:lvl4pPr marL="1828800" marR="0" lvl="3" indent="-381000" algn="l" rtl="0">
              <a:lnSpc>
                <a:spcPct val="114000"/>
              </a:lnSpc>
              <a:spcBef>
                <a:spcPts val="0"/>
              </a:spcBef>
              <a:spcAft>
                <a:spcPts val="0"/>
              </a:spcAft>
              <a:buClr>
                <a:schemeClr val="dk1"/>
              </a:buClr>
              <a:buSzPts val="2400"/>
              <a:buFont typeface="Noto Sans Symbols"/>
              <a:buChar char="⦿"/>
              <a:defRPr sz="4000" b="0" i="0" u="none" strike="noStrike" cap="none">
                <a:solidFill>
                  <a:schemeClr val="dk1"/>
                </a:solidFill>
                <a:latin typeface="Arial"/>
                <a:ea typeface="Arial"/>
                <a:cs typeface="Arial"/>
                <a:sym typeface="Arial"/>
              </a:defRPr>
            </a:lvl4pPr>
            <a:lvl5pPr marL="2286000" marR="0" lvl="4" indent="-520700" algn="l" rtl="0">
              <a:lnSpc>
                <a:spcPct val="114000"/>
              </a:lnSpc>
              <a:spcBef>
                <a:spcPts val="0"/>
              </a:spcBef>
              <a:spcAft>
                <a:spcPts val="0"/>
              </a:spcAft>
              <a:buClr>
                <a:schemeClr val="dk1"/>
              </a:buClr>
              <a:buSzPts val="4600"/>
              <a:buFont typeface="Arial"/>
              <a:buChar char="•"/>
              <a:defRPr sz="4000" b="0" i="0" u="none" strike="noStrike" cap="none">
                <a:solidFill>
                  <a:schemeClr val="dk1"/>
                </a:solidFill>
                <a:latin typeface="Arial"/>
                <a:ea typeface="Arial"/>
                <a:cs typeface="Arial"/>
                <a:sym typeface="Arial"/>
              </a:defRPr>
            </a:lvl5pPr>
            <a:lvl6pPr marL="2743200" marR="0" lvl="5"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sldNum" idx="12"/>
          </p:nvPr>
        </p:nvSpPr>
        <p:spPr>
          <a:xfrm>
            <a:off x="17972091" y="12347576"/>
            <a:ext cx="5487900" cy="73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5">
          <p15:clr>
            <a:srgbClr val="F26B43"/>
          </p15:clr>
        </p15:guide>
        <p15:guide id="2" pos="1536">
          <p15:clr>
            <a:srgbClr val="F26B43"/>
          </p15:clr>
        </p15:guide>
        <p15:guide id="3" pos="3742">
          <p15:clr>
            <a:srgbClr val="F26B43"/>
          </p15:clr>
        </p15:guide>
        <p15:guide id="4" pos="4761">
          <p15:clr>
            <a:srgbClr val="F26B43"/>
          </p15:clr>
        </p15:guide>
        <p15:guide id="5" pos="7001">
          <p15:clr>
            <a:srgbClr val="F26B43"/>
          </p15:clr>
        </p15:guide>
        <p15:guide id="6" pos="8009">
          <p15:clr>
            <a:srgbClr val="F26B43"/>
          </p15:clr>
        </p15:guide>
        <p15:guide id="7" pos="10225">
          <p15:clr>
            <a:srgbClr val="F26B43"/>
          </p15:clr>
        </p15:guide>
        <p15:guide id="8" pos="11257">
          <p15:clr>
            <a:srgbClr val="F26B43"/>
          </p15:clr>
        </p15:guide>
        <p15:guide id="9" pos="13474">
          <p15:clr>
            <a:srgbClr val="F26B43"/>
          </p15:clr>
        </p15:guide>
        <p15:guide id="10" pos="14506">
          <p15:clr>
            <a:srgbClr val="F26B43"/>
          </p15:clr>
        </p15:guide>
        <p15:guide id="11" pos="16722">
          <p15:clr>
            <a:srgbClr val="F26B43"/>
          </p15:clr>
        </p15:guide>
        <p15:guide id="12" pos="17754">
          <p15:clr>
            <a:srgbClr val="F26B43"/>
          </p15:clr>
        </p15:guide>
        <p15:guide id="13" pos="19947">
          <p15:clr>
            <a:srgbClr val="F26B43"/>
          </p15:clr>
        </p15:guide>
        <p15:guide id="14" pos="20979">
          <p15:clr>
            <a:srgbClr val="F26B43"/>
          </p15:clr>
        </p15:guide>
        <p15:guide id="15" pos="24227">
          <p15:clr>
            <a:srgbClr val="F26B43"/>
          </p15:clr>
        </p15:guide>
        <p15:guide id="16" pos="26443">
          <p15:clr>
            <a:srgbClr val="F26B43"/>
          </p15:clr>
        </p15:guide>
        <p15:guide id="17" pos="29692">
          <p15:clr>
            <a:srgbClr val="F26B43"/>
          </p15:clr>
        </p15:guide>
        <p15:guide id="18" pos="30724">
          <p15:clr>
            <a:srgbClr val="F26B43"/>
          </p15:clr>
        </p15:guide>
        <p15:guide id="19" pos="33946">
          <p15:clr>
            <a:srgbClr val="F26B43"/>
          </p15:clr>
        </p15:guide>
        <p15:guide id="20" pos="36178">
          <p15:clr>
            <a:srgbClr val="F26B43"/>
          </p15:clr>
        </p15:guide>
        <p15:guide id="21" pos="37197">
          <p15:clr>
            <a:srgbClr val="F26B43"/>
          </p15:clr>
        </p15:guide>
        <p15:guide id="22" pos="39413">
          <p15:clr>
            <a:srgbClr val="F26B43"/>
          </p15:clr>
        </p15:guide>
        <p15:guide id="23" pos="27476">
          <p15:clr>
            <a:srgbClr val="F26B43"/>
          </p15:clr>
        </p15:guide>
        <p15:guide id="24" pos="23195">
          <p15:clr>
            <a:srgbClr val="F26B43"/>
          </p15:clr>
        </p15:guide>
        <p15:guide id="25" pos="32940">
          <p15:clr>
            <a:srgbClr val="F26B43"/>
          </p15:clr>
        </p15:guide>
        <p15:guide id="26" orient="horz" pos="2040">
          <p15:clr>
            <a:srgbClr val="F26B43"/>
          </p15:clr>
        </p15:guide>
        <p15:guide id="27" orient="horz" pos="2560">
          <p15:clr>
            <a:srgbClr val="F26B43"/>
          </p15:clr>
        </p15:guide>
        <p15:guide id="28" orient="horz" pos="4333">
          <p15:clr>
            <a:srgbClr val="F26B43"/>
          </p15:clr>
        </p15:guide>
        <p15:guide id="29" orient="horz" pos="5120">
          <p15:clr>
            <a:srgbClr val="F26B43"/>
          </p15:clr>
        </p15:guide>
        <p15:guide id="30" orient="horz" pos="5613">
          <p15:clr>
            <a:srgbClr val="F26B43"/>
          </p15:clr>
        </p15:guide>
        <p15:guide id="31" orient="horz" pos="6155">
          <p15:clr>
            <a:srgbClr val="F26B43"/>
          </p15:clr>
        </p15:guide>
        <p15:guide id="32" orient="horz" pos="7403">
          <p15:clr>
            <a:srgbClr val="F26B43"/>
          </p15:clr>
        </p15:guide>
        <p15:guide id="33" orient="horz" pos="8688">
          <p15:clr>
            <a:srgbClr val="F26B43"/>
          </p15:clr>
        </p15:guide>
        <p15:guide id="34" orient="horz" pos="9192">
          <p15:clr>
            <a:srgbClr val="F26B43"/>
          </p15:clr>
        </p15:guide>
        <p15:guide id="35" orient="horz" pos="9720">
          <p15:clr>
            <a:srgbClr val="F26B43"/>
          </p15:clr>
        </p15:guide>
        <p15:guide id="36" orient="horz" pos="12259">
          <p15:clr>
            <a:srgbClr val="F26B43"/>
          </p15:clr>
        </p15:guide>
        <p15:guide id="37" orient="horz" pos="12792">
          <p15:clr>
            <a:srgbClr val="F26B43"/>
          </p15:clr>
        </p15:guide>
        <p15:guide id="38" orient="horz" pos="13293">
          <p15:clr>
            <a:srgbClr val="F26B43"/>
          </p15:clr>
        </p15:guide>
        <p15:guide id="39" orient="horz" pos="15864">
          <p15:clr>
            <a:srgbClr val="F26B43"/>
          </p15:clr>
        </p15:guide>
        <p15:guide id="40" orient="horz" pos="16368">
          <p15:clr>
            <a:srgbClr val="F26B43"/>
          </p15:clr>
        </p15:guide>
        <p15:guide id="41" orient="horz" pos="16872">
          <p15:clr>
            <a:srgbClr val="F26B43"/>
          </p15:clr>
        </p15:guide>
        <p15:guide id="42" orient="horz" pos="19693">
          <p15:clr>
            <a:srgbClr val="F26B43"/>
          </p15:clr>
        </p15:guide>
        <p15:guide id="43" orient="horz" pos="20219">
          <p15:clr>
            <a:srgbClr val="F26B43"/>
          </p15:clr>
        </p15:guide>
        <p15:guide id="44" orient="horz" pos="20973">
          <p15:clr>
            <a:srgbClr val="F26B43"/>
          </p15:clr>
        </p15:guide>
        <p15:guide id="45" orient="horz" pos="19187">
          <p15:clr>
            <a:srgbClr val="F26B43"/>
          </p15:clr>
        </p15:guide>
        <p15:guide id="46" orient="horz" pos="21480">
          <p15:clr>
            <a:srgbClr val="F26B43"/>
          </p15:clr>
        </p15:guide>
        <p15:guide id="47" orient="horz" pos="2225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2"/>
        <p:cNvGrpSpPr/>
        <p:nvPr/>
      </p:nvGrpSpPr>
      <p:grpSpPr>
        <a:xfrm>
          <a:off x="0" y="0"/>
          <a:ext cx="0" cy="0"/>
          <a:chOff x="0" y="0"/>
          <a:chExt cx="0" cy="0"/>
        </a:xfrm>
      </p:grpSpPr>
      <p:sp>
        <p:nvSpPr>
          <p:cNvPr id="663" name="Google Shape;663;p85"/>
          <p:cNvSpPr txBox="1">
            <a:spLocks noGrp="1"/>
          </p:cNvSpPr>
          <p:nvPr>
            <p:ph type="title"/>
          </p:nvPr>
        </p:nvSpPr>
        <p:spPr>
          <a:xfrm>
            <a:off x="931865" y="761747"/>
            <a:ext cx="22528500" cy="1106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a:p>
        </p:txBody>
      </p:sp>
      <p:sp>
        <p:nvSpPr>
          <p:cNvPr id="664" name="Google Shape;664;p85"/>
          <p:cNvSpPr txBox="1">
            <a:spLocks noGrp="1"/>
          </p:cNvSpPr>
          <p:nvPr>
            <p:ph type="body" idx="1"/>
          </p:nvPr>
        </p:nvSpPr>
        <p:spPr>
          <a:xfrm>
            <a:off x="929910" y="2432416"/>
            <a:ext cx="22530000" cy="8355300"/>
          </a:xfrm>
          <a:prstGeom prst="rect">
            <a:avLst/>
          </a:prstGeom>
          <a:noFill/>
          <a:ln>
            <a:noFill/>
          </a:ln>
        </p:spPr>
        <p:txBody>
          <a:bodyPr spcFirstLastPara="1" wrap="square" lIns="0" tIns="0" rIns="0" bIns="0" anchor="t" anchorCtr="0">
            <a:noAutofit/>
          </a:bodyPr>
          <a:lstStyle>
            <a:lvl1pPr marL="457200" marR="0" lvl="0" indent="-393700" algn="l" rtl="0">
              <a:lnSpc>
                <a:spcPct val="114000"/>
              </a:lnSpc>
              <a:spcBef>
                <a:spcPts val="0"/>
              </a:spcBef>
              <a:spcAft>
                <a:spcPts val="0"/>
              </a:spcAft>
              <a:buClr>
                <a:schemeClr val="dk1"/>
              </a:buClr>
              <a:buSzPts val="2600"/>
              <a:buFont typeface="Noto Sans Symbols"/>
              <a:buChar char="⦿"/>
              <a:defRPr sz="4400" b="0" i="0" u="none" strike="noStrike" cap="none">
                <a:solidFill>
                  <a:schemeClr val="dk1"/>
                </a:solidFill>
                <a:latin typeface="Arial"/>
                <a:ea typeface="Arial"/>
                <a:cs typeface="Arial"/>
                <a:sym typeface="Arial"/>
              </a:defRPr>
            </a:lvl1pPr>
            <a:lvl2pPr marL="914400" marR="0" lvl="1" indent="-520700" algn="l" rtl="0">
              <a:lnSpc>
                <a:spcPct val="114000"/>
              </a:lnSpc>
              <a:spcBef>
                <a:spcPts val="0"/>
              </a:spcBef>
              <a:spcAft>
                <a:spcPts val="0"/>
              </a:spcAft>
              <a:buClr>
                <a:schemeClr val="dk1"/>
              </a:buClr>
              <a:buSzPts val="4600"/>
              <a:buFont typeface="Arial"/>
              <a:buChar char="•"/>
              <a:defRPr sz="4000" b="0" i="0" u="none" strike="noStrike" cap="none">
                <a:solidFill>
                  <a:schemeClr val="dk1"/>
                </a:solidFill>
                <a:latin typeface="Arial"/>
                <a:ea typeface="Arial"/>
                <a:cs typeface="Arial"/>
                <a:sym typeface="Arial"/>
              </a:defRPr>
            </a:lvl2pPr>
            <a:lvl3pPr marL="1371600" marR="0" lvl="2" indent="-482600" algn="l" rtl="0">
              <a:lnSpc>
                <a:spcPct val="114000"/>
              </a:lnSpc>
              <a:spcBef>
                <a:spcPts val="0"/>
              </a:spcBef>
              <a:spcAft>
                <a:spcPts val="0"/>
              </a:spcAft>
              <a:buClr>
                <a:schemeClr val="dk1"/>
              </a:buClr>
              <a:buSzPts val="4000"/>
              <a:buFont typeface="Courier New"/>
              <a:buChar char="o"/>
              <a:defRPr sz="4000" b="0" i="0" u="none" strike="noStrike" cap="none">
                <a:solidFill>
                  <a:schemeClr val="dk1"/>
                </a:solidFill>
                <a:latin typeface="Arial"/>
                <a:ea typeface="Arial"/>
                <a:cs typeface="Arial"/>
                <a:sym typeface="Arial"/>
              </a:defRPr>
            </a:lvl3pPr>
            <a:lvl4pPr marL="1828800" marR="0" lvl="3" indent="-381000" algn="l" rtl="0">
              <a:lnSpc>
                <a:spcPct val="114000"/>
              </a:lnSpc>
              <a:spcBef>
                <a:spcPts val="0"/>
              </a:spcBef>
              <a:spcAft>
                <a:spcPts val="0"/>
              </a:spcAft>
              <a:buClr>
                <a:schemeClr val="dk1"/>
              </a:buClr>
              <a:buSzPts val="2400"/>
              <a:buFont typeface="Noto Sans Symbols"/>
              <a:buChar char="⦿"/>
              <a:defRPr sz="4000" b="0" i="0" u="none" strike="noStrike" cap="none">
                <a:solidFill>
                  <a:schemeClr val="dk1"/>
                </a:solidFill>
                <a:latin typeface="Arial"/>
                <a:ea typeface="Arial"/>
                <a:cs typeface="Arial"/>
                <a:sym typeface="Arial"/>
              </a:defRPr>
            </a:lvl4pPr>
            <a:lvl5pPr marL="2286000" marR="0" lvl="4" indent="-520700" algn="l" rtl="0">
              <a:lnSpc>
                <a:spcPct val="114000"/>
              </a:lnSpc>
              <a:spcBef>
                <a:spcPts val="0"/>
              </a:spcBef>
              <a:spcAft>
                <a:spcPts val="0"/>
              </a:spcAft>
              <a:buClr>
                <a:schemeClr val="dk1"/>
              </a:buClr>
              <a:buSzPts val="4600"/>
              <a:buFont typeface="Arial"/>
              <a:buChar char="•"/>
              <a:defRPr sz="4000" b="0" i="0" u="none" strike="noStrike" cap="none">
                <a:solidFill>
                  <a:schemeClr val="dk1"/>
                </a:solidFill>
                <a:latin typeface="Arial"/>
                <a:ea typeface="Arial"/>
                <a:cs typeface="Arial"/>
                <a:sym typeface="Arial"/>
              </a:defRPr>
            </a:lvl5pPr>
            <a:lvl6pPr marL="2743200" marR="0" lvl="5"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5" name="Google Shape;665;p85"/>
          <p:cNvSpPr txBox="1">
            <a:spLocks noGrp="1"/>
          </p:cNvSpPr>
          <p:nvPr>
            <p:ph type="sldNum" idx="12"/>
          </p:nvPr>
        </p:nvSpPr>
        <p:spPr>
          <a:xfrm>
            <a:off x="17972091" y="12347576"/>
            <a:ext cx="5487900" cy="73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2" r:id="rId1"/>
    <p:sldLayoutId id="2147483724" r:id="rId2"/>
    <p:sldLayoutId id="2147483725" r:id="rId3"/>
    <p:sldLayoutId id="2147483726" r:id="rId4"/>
    <p:sldLayoutId id="2147483727" r:id="rId5"/>
    <p:sldLayoutId id="2147483728" r:id="rId6"/>
    <p:sldLayoutId id="2147483729" r:id="rId7"/>
    <p:sldLayoutId id="2147483730" r:id="rId8"/>
    <p:sldLayoutId id="21474837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5">
          <p15:clr>
            <a:srgbClr val="F26B43"/>
          </p15:clr>
        </p15:guide>
        <p15:guide id="2" pos="1536">
          <p15:clr>
            <a:srgbClr val="F26B43"/>
          </p15:clr>
        </p15:guide>
        <p15:guide id="3" pos="3742">
          <p15:clr>
            <a:srgbClr val="F26B43"/>
          </p15:clr>
        </p15:guide>
        <p15:guide id="4" pos="4761">
          <p15:clr>
            <a:srgbClr val="F26B43"/>
          </p15:clr>
        </p15:guide>
        <p15:guide id="5" pos="7001">
          <p15:clr>
            <a:srgbClr val="F26B43"/>
          </p15:clr>
        </p15:guide>
        <p15:guide id="6" pos="8009">
          <p15:clr>
            <a:srgbClr val="F26B43"/>
          </p15:clr>
        </p15:guide>
        <p15:guide id="7" pos="10225">
          <p15:clr>
            <a:srgbClr val="F26B43"/>
          </p15:clr>
        </p15:guide>
        <p15:guide id="8" pos="11257">
          <p15:clr>
            <a:srgbClr val="F26B43"/>
          </p15:clr>
        </p15:guide>
        <p15:guide id="9" pos="13474">
          <p15:clr>
            <a:srgbClr val="F26B43"/>
          </p15:clr>
        </p15:guide>
        <p15:guide id="10" pos="14506">
          <p15:clr>
            <a:srgbClr val="F26B43"/>
          </p15:clr>
        </p15:guide>
        <p15:guide id="11" pos="16722">
          <p15:clr>
            <a:srgbClr val="F26B43"/>
          </p15:clr>
        </p15:guide>
        <p15:guide id="12" pos="17754">
          <p15:clr>
            <a:srgbClr val="F26B43"/>
          </p15:clr>
        </p15:guide>
        <p15:guide id="13" pos="19947">
          <p15:clr>
            <a:srgbClr val="F26B43"/>
          </p15:clr>
        </p15:guide>
        <p15:guide id="14" pos="20979">
          <p15:clr>
            <a:srgbClr val="F26B43"/>
          </p15:clr>
        </p15:guide>
        <p15:guide id="15" pos="24227">
          <p15:clr>
            <a:srgbClr val="F26B43"/>
          </p15:clr>
        </p15:guide>
        <p15:guide id="16" pos="26443">
          <p15:clr>
            <a:srgbClr val="F26B43"/>
          </p15:clr>
        </p15:guide>
        <p15:guide id="17" pos="29692">
          <p15:clr>
            <a:srgbClr val="F26B43"/>
          </p15:clr>
        </p15:guide>
        <p15:guide id="18" pos="30724">
          <p15:clr>
            <a:srgbClr val="F26B43"/>
          </p15:clr>
        </p15:guide>
        <p15:guide id="19" pos="33946">
          <p15:clr>
            <a:srgbClr val="F26B43"/>
          </p15:clr>
        </p15:guide>
        <p15:guide id="20" pos="36178">
          <p15:clr>
            <a:srgbClr val="F26B43"/>
          </p15:clr>
        </p15:guide>
        <p15:guide id="21" pos="37197">
          <p15:clr>
            <a:srgbClr val="F26B43"/>
          </p15:clr>
        </p15:guide>
        <p15:guide id="22" pos="39413">
          <p15:clr>
            <a:srgbClr val="F26B43"/>
          </p15:clr>
        </p15:guide>
        <p15:guide id="23" pos="27476">
          <p15:clr>
            <a:srgbClr val="F26B43"/>
          </p15:clr>
        </p15:guide>
        <p15:guide id="24" pos="23195">
          <p15:clr>
            <a:srgbClr val="F26B43"/>
          </p15:clr>
        </p15:guide>
        <p15:guide id="25" pos="32940">
          <p15:clr>
            <a:srgbClr val="F26B43"/>
          </p15:clr>
        </p15:guide>
        <p15:guide id="26" orient="horz" pos="2040">
          <p15:clr>
            <a:srgbClr val="F26B43"/>
          </p15:clr>
        </p15:guide>
        <p15:guide id="27" orient="horz" pos="2560">
          <p15:clr>
            <a:srgbClr val="F26B43"/>
          </p15:clr>
        </p15:guide>
        <p15:guide id="28" orient="horz" pos="4333">
          <p15:clr>
            <a:srgbClr val="F26B43"/>
          </p15:clr>
        </p15:guide>
        <p15:guide id="29" orient="horz" pos="5120">
          <p15:clr>
            <a:srgbClr val="F26B43"/>
          </p15:clr>
        </p15:guide>
        <p15:guide id="30" orient="horz" pos="5613">
          <p15:clr>
            <a:srgbClr val="F26B43"/>
          </p15:clr>
        </p15:guide>
        <p15:guide id="31" orient="horz" pos="6155">
          <p15:clr>
            <a:srgbClr val="F26B43"/>
          </p15:clr>
        </p15:guide>
        <p15:guide id="32" orient="horz" pos="7403">
          <p15:clr>
            <a:srgbClr val="F26B43"/>
          </p15:clr>
        </p15:guide>
        <p15:guide id="33" orient="horz" pos="8688">
          <p15:clr>
            <a:srgbClr val="F26B43"/>
          </p15:clr>
        </p15:guide>
        <p15:guide id="34" orient="horz" pos="9192">
          <p15:clr>
            <a:srgbClr val="F26B43"/>
          </p15:clr>
        </p15:guide>
        <p15:guide id="35" orient="horz" pos="9720">
          <p15:clr>
            <a:srgbClr val="F26B43"/>
          </p15:clr>
        </p15:guide>
        <p15:guide id="36" orient="horz" pos="12259">
          <p15:clr>
            <a:srgbClr val="F26B43"/>
          </p15:clr>
        </p15:guide>
        <p15:guide id="37" orient="horz" pos="12792">
          <p15:clr>
            <a:srgbClr val="F26B43"/>
          </p15:clr>
        </p15:guide>
        <p15:guide id="38" orient="horz" pos="13293">
          <p15:clr>
            <a:srgbClr val="F26B43"/>
          </p15:clr>
        </p15:guide>
        <p15:guide id="39" orient="horz" pos="15864">
          <p15:clr>
            <a:srgbClr val="F26B43"/>
          </p15:clr>
        </p15:guide>
        <p15:guide id="40" orient="horz" pos="16368">
          <p15:clr>
            <a:srgbClr val="F26B43"/>
          </p15:clr>
        </p15:guide>
        <p15:guide id="41" orient="horz" pos="16872">
          <p15:clr>
            <a:srgbClr val="F26B43"/>
          </p15:clr>
        </p15:guide>
        <p15:guide id="42" orient="horz" pos="19693">
          <p15:clr>
            <a:srgbClr val="F26B43"/>
          </p15:clr>
        </p15:guide>
        <p15:guide id="43" orient="horz" pos="20219">
          <p15:clr>
            <a:srgbClr val="F26B43"/>
          </p15:clr>
        </p15:guide>
        <p15:guide id="44" orient="horz" pos="20973">
          <p15:clr>
            <a:srgbClr val="F26B43"/>
          </p15:clr>
        </p15:guide>
        <p15:guide id="45" orient="horz" pos="19187">
          <p15:clr>
            <a:srgbClr val="F26B43"/>
          </p15:clr>
        </p15:guide>
        <p15:guide id="46" orient="horz" pos="21480">
          <p15:clr>
            <a:srgbClr val="F26B43"/>
          </p15:clr>
        </p15:guide>
        <p15:guide id="47" orient="horz" pos="2225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18_0.xml"/><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microsoft.com/office/2018/10/relationships/comments" Target="../comments/modernComment_11B_0.xm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2562"/>
        </a:solidFill>
        <a:effectLst/>
      </p:bgPr>
    </p:bg>
    <p:spTree>
      <p:nvGrpSpPr>
        <p:cNvPr id="1" name="Shape 333"/>
        <p:cNvGrpSpPr/>
        <p:nvPr/>
      </p:nvGrpSpPr>
      <p:grpSpPr>
        <a:xfrm>
          <a:off x="0" y="0"/>
          <a:ext cx="0" cy="0"/>
          <a:chOff x="0" y="0"/>
          <a:chExt cx="0" cy="0"/>
        </a:xfrm>
      </p:grpSpPr>
      <p:sp>
        <p:nvSpPr>
          <p:cNvPr id="17" name="Title 16">
            <a:extLst>
              <a:ext uri="{FF2B5EF4-FFF2-40B4-BE49-F238E27FC236}">
                <a16:creationId xmlns:a16="http://schemas.microsoft.com/office/drawing/2014/main" id="{695FB0F5-4F01-669E-8B38-E64BA3AF71B8}"/>
              </a:ext>
            </a:extLst>
          </p:cNvPr>
          <p:cNvSpPr txBox="1">
            <a:spLocks noGrp="1"/>
          </p:cNvSpPr>
          <p:nvPr>
            <p:ph type="title" idx="4294967295"/>
          </p:nvPr>
        </p:nvSpPr>
        <p:spPr>
          <a:xfrm>
            <a:off x="489536" y="762244"/>
            <a:ext cx="18509663" cy="27397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5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FFFF"/>
                </a:solidFill>
                <a:effectLst/>
                <a:uLnTx/>
                <a:uFillTx/>
                <a:latin typeface="Arial"/>
                <a:ea typeface="Arial"/>
                <a:cs typeface="Arial"/>
                <a:sym typeface="Arial"/>
              </a:rPr>
              <a:t>Lessons From the </a:t>
            </a:r>
            <a:r>
              <a:rPr kumimoji="0" lang="en-US" sz="4800" b="1" i="1" u="none" strike="noStrike" kern="0" cap="none" spc="0" normalizeH="0" baseline="0" noProof="0">
                <a:ln>
                  <a:noFill/>
                </a:ln>
                <a:solidFill>
                  <a:srgbClr val="FFFFFF"/>
                </a:solidFill>
                <a:effectLst/>
                <a:uLnTx/>
                <a:uFillTx/>
                <a:latin typeface="Arial"/>
                <a:ea typeface="Arial"/>
                <a:cs typeface="Arial"/>
                <a:sym typeface="Arial"/>
              </a:rPr>
              <a:t>All of Us </a:t>
            </a:r>
            <a:r>
              <a:rPr kumimoji="0" lang="en-US" sz="4800" b="1" i="0" u="none" strike="noStrike" kern="0" cap="none" spc="0" normalizeH="0" baseline="0" noProof="0">
                <a:ln>
                  <a:noFill/>
                </a:ln>
                <a:solidFill>
                  <a:srgbClr val="FFFFFF"/>
                </a:solidFill>
                <a:effectLst/>
                <a:uLnTx/>
                <a:uFillTx/>
                <a:latin typeface="Arial"/>
                <a:ea typeface="Arial"/>
                <a:cs typeface="Arial"/>
                <a:sym typeface="Arial"/>
              </a:rPr>
              <a:t>Research Program: </a:t>
            </a:r>
            <a:br>
              <a:rPr kumimoji="0" lang="en-US" sz="4800" b="1" i="0" u="none" strike="noStrike" kern="0" cap="none" spc="0" normalizeH="0" baseline="0" noProof="0">
                <a:ln>
                  <a:noFill/>
                </a:ln>
                <a:solidFill>
                  <a:srgbClr val="FFFFFF"/>
                </a:solidFill>
                <a:effectLst/>
                <a:uLnTx/>
                <a:uFillTx/>
                <a:latin typeface="Arial"/>
                <a:ea typeface="Arial"/>
                <a:cs typeface="Arial"/>
                <a:sym typeface="Arial"/>
              </a:rPr>
            </a:br>
            <a:r>
              <a:rPr kumimoji="0" lang="en-US" sz="6000" b="1" i="0" u="none" strike="noStrike" kern="0" cap="none" spc="0" normalizeH="0" baseline="0" noProof="0">
                <a:ln>
                  <a:noFill/>
                </a:ln>
                <a:solidFill>
                  <a:srgbClr val="FFFFFF"/>
                </a:solidFill>
                <a:effectLst/>
                <a:uLnTx/>
                <a:uFillTx/>
                <a:latin typeface="Arial"/>
                <a:ea typeface="Arial"/>
                <a:cs typeface="Arial"/>
                <a:sym typeface="Arial"/>
              </a:rPr>
              <a:t>Stakeholder-Guided Return of DNA Results </a:t>
            </a:r>
            <a:br>
              <a:rPr kumimoji="0" lang="en-US" sz="6000" b="1" i="0" u="none" strike="noStrike" kern="0" cap="none" spc="0" normalizeH="0" baseline="0" noProof="0">
                <a:ln>
                  <a:noFill/>
                </a:ln>
                <a:solidFill>
                  <a:srgbClr val="FFFFFF"/>
                </a:solidFill>
                <a:effectLst/>
                <a:uLnTx/>
                <a:uFillTx/>
                <a:latin typeface="Arial"/>
                <a:ea typeface="Arial"/>
                <a:cs typeface="Arial"/>
                <a:sym typeface="Arial"/>
              </a:rPr>
            </a:br>
            <a:r>
              <a:rPr kumimoji="0" lang="en-US" sz="6000" b="1" i="0" u="none" strike="noStrike" kern="0" cap="none" spc="0" normalizeH="0" baseline="0" noProof="0">
                <a:ln>
                  <a:noFill/>
                </a:ln>
                <a:solidFill>
                  <a:srgbClr val="FFFFFF"/>
                </a:solidFill>
                <a:effectLst/>
                <a:uLnTx/>
                <a:uFillTx/>
                <a:latin typeface="Arial"/>
                <a:ea typeface="Arial"/>
                <a:cs typeface="Arial"/>
                <a:sym typeface="Arial"/>
              </a:rPr>
              <a:t>to a Diverse Research Cohort</a:t>
            </a: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TextBox 17">
            <a:extLst>
              <a:ext uri="{FF2B5EF4-FFF2-40B4-BE49-F238E27FC236}">
                <a16:creationId xmlns:a16="http://schemas.microsoft.com/office/drawing/2014/main" id="{36DAE441-7EBF-5E7A-AFE9-9D84E8E74B10}"/>
              </a:ext>
            </a:extLst>
          </p:cNvPr>
          <p:cNvSpPr txBox="1"/>
          <p:nvPr/>
        </p:nvSpPr>
        <p:spPr>
          <a:xfrm>
            <a:off x="489536" y="3962302"/>
            <a:ext cx="18738263" cy="1168205"/>
          </a:xfrm>
          <a:prstGeom prst="rect">
            <a:avLst/>
          </a:prstGeom>
          <a:noFill/>
        </p:spPr>
        <p:txBody>
          <a:bodyPr wrap="square" rtlCol="0">
            <a:spAutoFit/>
          </a:bodyPr>
          <a:lstStyle/>
          <a:p>
            <a:pPr marL="63500" lvl="0">
              <a:lnSpc>
                <a:spcPct val="114000"/>
              </a:lnSpc>
              <a:buClr>
                <a:srgbClr val="262261"/>
              </a:buClr>
              <a:buSzPts val="3200"/>
            </a:pPr>
            <a:r>
              <a:rPr lang="en-US" sz="3200">
                <a:solidFill>
                  <a:srgbClr val="FFFFFF"/>
                </a:solidFill>
              </a:rPr>
              <a:t>2023 Government UX Summit: Driving Innovation Through Inclusion</a:t>
            </a:r>
          </a:p>
          <a:p>
            <a:pPr marL="63500" lvl="0">
              <a:lnSpc>
                <a:spcPct val="114000"/>
              </a:lnSpc>
              <a:buClr>
                <a:srgbClr val="262261"/>
              </a:buClr>
              <a:buSzPts val="3200"/>
            </a:pPr>
            <a:r>
              <a:rPr lang="en-US" sz="3200">
                <a:solidFill>
                  <a:srgbClr val="FFFFFF"/>
                </a:solidFill>
              </a:rPr>
              <a:t>June 14, 2023</a:t>
            </a:r>
          </a:p>
        </p:txBody>
      </p:sp>
      <p:pic>
        <p:nvPicPr>
          <p:cNvPr id="15" name="Picture 14" descr="All of Us Research Program logo">
            <a:extLst>
              <a:ext uri="{FF2B5EF4-FFF2-40B4-BE49-F238E27FC236}">
                <a16:creationId xmlns:a16="http://schemas.microsoft.com/office/drawing/2014/main" id="{A1DA23DA-A406-5166-6627-18FE204C93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8613" y="359289"/>
            <a:ext cx="3441678" cy="3364241"/>
          </a:xfrm>
          <a:prstGeom prst="rect">
            <a:avLst/>
          </a:prstGeom>
        </p:spPr>
      </p:pic>
      <p:pic>
        <p:nvPicPr>
          <p:cNvPr id="10" name="Picture 9" descr="A person with long hair sitting in a wheelchair smiling and wearing glasses.">
            <a:extLst>
              <a:ext uri="{FF2B5EF4-FFF2-40B4-BE49-F238E27FC236}">
                <a16:creationId xmlns:a16="http://schemas.microsoft.com/office/drawing/2014/main" id="{229AA3BE-C01A-F27B-86B3-6FD7DEC161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140" t="18577" r="14790" b="1918"/>
          <a:stretch/>
        </p:blipFill>
        <p:spPr>
          <a:xfrm>
            <a:off x="489537" y="5881255"/>
            <a:ext cx="3860335" cy="7417022"/>
          </a:xfrm>
          <a:prstGeom prst="rect">
            <a:avLst/>
          </a:prstGeom>
        </p:spPr>
      </p:pic>
      <p:pic>
        <p:nvPicPr>
          <p:cNvPr id="6" name="Picture 5" descr="A person with long, silver-gray hair with a mustache and goatee.&#10;&#10;">
            <a:extLst>
              <a:ext uri="{FF2B5EF4-FFF2-40B4-BE49-F238E27FC236}">
                <a16:creationId xmlns:a16="http://schemas.microsoft.com/office/drawing/2014/main" id="{4C480929-8590-08F2-71C9-E325469A02DE}"/>
              </a:ext>
            </a:extLst>
          </p:cNvPr>
          <p:cNvPicPr>
            <a:picLocks noChangeAspect="1"/>
          </p:cNvPicPr>
          <p:nvPr/>
        </p:nvPicPr>
        <p:blipFill rotWithShape="1">
          <a:blip r:embed="rId5"/>
          <a:srcRect l="7987" t="5572" r="8138" b="46034"/>
          <a:stretch/>
        </p:blipFill>
        <p:spPr>
          <a:xfrm>
            <a:off x="4567800" y="5879658"/>
            <a:ext cx="6342879" cy="3547872"/>
          </a:xfrm>
          <a:prstGeom prst="rect">
            <a:avLst/>
          </a:prstGeom>
        </p:spPr>
      </p:pic>
      <p:pic>
        <p:nvPicPr>
          <p:cNvPr id="14" name="Picture 13" descr="Two men standing together smiling and holding hands.">
            <a:extLst>
              <a:ext uri="{FF2B5EF4-FFF2-40B4-BE49-F238E27FC236}">
                <a16:creationId xmlns:a16="http://schemas.microsoft.com/office/drawing/2014/main" id="{8FFC32FF-E4A6-68C2-A749-05E1CE00A424}"/>
              </a:ext>
            </a:extLst>
          </p:cNvPr>
          <p:cNvPicPr>
            <a:picLocks noChangeAspect="1"/>
          </p:cNvPicPr>
          <p:nvPr/>
        </p:nvPicPr>
        <p:blipFill rotWithShape="1">
          <a:blip r:embed="rId6"/>
          <a:srcRect l="1770" t="6365" r="7156" b="21461"/>
          <a:stretch/>
        </p:blipFill>
        <p:spPr>
          <a:xfrm>
            <a:off x="4563258" y="9590739"/>
            <a:ext cx="6338325" cy="3707538"/>
          </a:xfrm>
          <a:prstGeom prst="rect">
            <a:avLst/>
          </a:prstGeom>
        </p:spPr>
      </p:pic>
      <p:pic>
        <p:nvPicPr>
          <p:cNvPr id="11" name="Picture 10" descr="A person wearing a hat and jeans jacket">
            <a:extLst>
              <a:ext uri="{FF2B5EF4-FFF2-40B4-BE49-F238E27FC236}">
                <a16:creationId xmlns:a16="http://schemas.microsoft.com/office/drawing/2014/main" id="{26092916-A86C-C5EC-7C7B-2469640D94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2350" b="16303"/>
          <a:stretch/>
        </p:blipFill>
        <p:spPr>
          <a:xfrm>
            <a:off x="11128607" y="5881254"/>
            <a:ext cx="6591351" cy="7417023"/>
          </a:xfrm>
          <a:prstGeom prst="rect">
            <a:avLst/>
          </a:prstGeom>
        </p:spPr>
      </p:pic>
      <p:pic>
        <p:nvPicPr>
          <p:cNvPr id="12" name="Picture 11" descr="A person sitting in a room">
            <a:extLst>
              <a:ext uri="{FF2B5EF4-FFF2-40B4-BE49-F238E27FC236}">
                <a16:creationId xmlns:a16="http://schemas.microsoft.com/office/drawing/2014/main" id="{1F4C5960-0376-E676-B772-212BDE27DA11}"/>
              </a:ext>
            </a:extLst>
          </p:cNvPr>
          <p:cNvPicPr>
            <a:picLocks noChangeAspect="1"/>
          </p:cNvPicPr>
          <p:nvPr/>
        </p:nvPicPr>
        <p:blipFill rotWithShape="1">
          <a:blip r:embed="rId8"/>
          <a:srcRect l="10069" t="8421" r="9610" b="37629"/>
          <a:stretch/>
        </p:blipFill>
        <p:spPr>
          <a:xfrm>
            <a:off x="17937887" y="5886177"/>
            <a:ext cx="5966634" cy="3707540"/>
          </a:xfrm>
          <a:prstGeom prst="rect">
            <a:avLst/>
          </a:prstGeom>
        </p:spPr>
      </p:pic>
      <p:pic>
        <p:nvPicPr>
          <p:cNvPr id="13" name="Picture 12" descr="A person and a child hugging ">
            <a:extLst>
              <a:ext uri="{FF2B5EF4-FFF2-40B4-BE49-F238E27FC236}">
                <a16:creationId xmlns:a16="http://schemas.microsoft.com/office/drawing/2014/main" id="{8C56E5D0-E475-C67A-6061-EA3841709245}"/>
              </a:ext>
            </a:extLst>
          </p:cNvPr>
          <p:cNvPicPr>
            <a:picLocks noChangeAspect="1"/>
          </p:cNvPicPr>
          <p:nvPr/>
        </p:nvPicPr>
        <p:blipFill rotWithShape="1">
          <a:blip r:embed="rId9"/>
          <a:srcRect l="32399" t="15196" r="12296" b="33161"/>
          <a:stretch/>
        </p:blipFill>
        <p:spPr>
          <a:xfrm>
            <a:off x="17919706" y="9747213"/>
            <a:ext cx="5968871" cy="3551064"/>
          </a:xfrm>
          <a:prstGeom prst="rect">
            <a:avLst/>
          </a:prstGeom>
        </p:spPr>
      </p:pic>
      <p:sp>
        <p:nvSpPr>
          <p:cNvPr id="2" name="Google Shape;59;p11">
            <a:extLst>
              <a:ext uri="{FF2B5EF4-FFF2-40B4-BE49-F238E27FC236}">
                <a16:creationId xmlns:a16="http://schemas.microsoft.com/office/drawing/2014/main" id="{B3CCDD9C-A11F-AC49-703A-D4B2913A2946}"/>
              </a:ext>
            </a:extLst>
          </p:cNvPr>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dirty="0">
                <a:solidFill>
                  <a:schemeClr val="tx1"/>
                </a:solidFill>
                <a:latin typeface="Arial"/>
                <a:ea typeface="Arial"/>
                <a:cs typeface="Arial"/>
                <a:sym typeface="Arial"/>
              </a:rPr>
              <a:t>1</a:t>
            </a:r>
            <a:endParaRPr sz="2000" b="1"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65375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Anticipated Program Challenges</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15987" y="3358815"/>
            <a:ext cx="20091149" cy="2687915"/>
          </a:xfrm>
          <a:prstGeom prst="rect">
            <a:avLst/>
          </a:prstGeom>
          <a:noFill/>
        </p:spPr>
        <p:txBody>
          <a:bodyPr wrap="square" rtlCol="0">
            <a:spAutoFit/>
          </a:bodyPr>
          <a:lstStyle/>
          <a:p>
            <a:pPr marL="457200" indent="-457200">
              <a:spcBef>
                <a:spcPts val="2200"/>
              </a:spcBef>
              <a:buFont typeface="Arial" panose="020B0604020202020204" pitchFamily="34" charset="0"/>
              <a:buChar char="•"/>
            </a:pPr>
            <a:r>
              <a:rPr lang="en-US" sz="4400">
                <a:solidFill>
                  <a:srgbClr val="262261"/>
                </a:solidFill>
              </a:rPr>
              <a:t>Many and different stakeholder groups </a:t>
            </a:r>
          </a:p>
          <a:p>
            <a:pPr marL="457200" indent="-457200">
              <a:spcBef>
                <a:spcPts val="2200"/>
              </a:spcBef>
              <a:buFont typeface="Arial" panose="020B0604020202020204" pitchFamily="34" charset="0"/>
              <a:buChar char="•"/>
            </a:pPr>
            <a:r>
              <a:rPr lang="en-US" sz="4400">
                <a:solidFill>
                  <a:srgbClr val="262261"/>
                </a:solidFill>
              </a:rPr>
              <a:t>Widespread interest in providing feedback at different levels </a:t>
            </a:r>
          </a:p>
          <a:p>
            <a:pPr marL="457200" indent="-457200">
              <a:spcBef>
                <a:spcPts val="2200"/>
              </a:spcBef>
              <a:buFont typeface="Arial" panose="020B0604020202020204" pitchFamily="34" charset="0"/>
              <a:buChar char="•"/>
            </a:pPr>
            <a:r>
              <a:rPr lang="en-US" sz="4400">
                <a:solidFill>
                  <a:srgbClr val="262261"/>
                </a:solidFill>
              </a:rPr>
              <a:t>Each feedback opportunity leads to requests for more feedback opportunities</a:t>
            </a:r>
          </a:p>
        </p:txBody>
      </p:sp>
    </p:spTree>
    <p:extLst>
      <p:ext uri="{BB962C8B-B14F-4D97-AF65-F5344CB8AC3E}">
        <p14:creationId xmlns:p14="http://schemas.microsoft.com/office/powerpoint/2010/main" val="89709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20"/>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400"/>
              <a:buFont typeface="Arial"/>
              <a:buNone/>
            </a:pPr>
            <a:r>
              <a:rPr lang="en-US"/>
              <a:t>Multiple Feedback Methods Used Across Different Teams</a:t>
            </a:r>
            <a:endParaRPr/>
          </a:p>
        </p:txBody>
      </p:sp>
      <p:sp>
        <p:nvSpPr>
          <p:cNvPr id="966" name="Google Shape;966;p120"/>
          <p:cNvSpPr txBox="1">
            <a:spLocks noGrp="1"/>
          </p:cNvSpPr>
          <p:nvPr>
            <p:ph type="body" idx="1"/>
          </p:nvPr>
        </p:nvSpPr>
        <p:spPr>
          <a:xfrm>
            <a:off x="940051" y="3376863"/>
            <a:ext cx="22421700" cy="9811500"/>
          </a:xfrm>
          <a:prstGeom prst="rect">
            <a:avLst/>
          </a:prstGeom>
          <a:noFill/>
          <a:ln>
            <a:noFill/>
          </a:ln>
        </p:spPr>
        <p:txBody>
          <a:bodyPr spcFirstLastPara="1" wrap="square" lIns="91425" tIns="45700" rIns="91425" bIns="45700" anchor="t" anchorCtr="0">
            <a:noAutofit/>
          </a:bodyPr>
          <a:lstStyle/>
          <a:p>
            <a:pPr marL="457200" lvl="0" indent="-469900" algn="l" rtl="0">
              <a:lnSpc>
                <a:spcPct val="115000"/>
              </a:lnSpc>
              <a:spcBef>
                <a:spcPts val="0"/>
              </a:spcBef>
              <a:spcAft>
                <a:spcPts val="1000"/>
              </a:spcAft>
              <a:buSzPts val="3800"/>
              <a:buChar char="●"/>
            </a:pPr>
            <a:r>
              <a:rPr lang="en-US" sz="3800"/>
              <a:t>Webinars</a:t>
            </a:r>
            <a:endParaRPr sz="3800"/>
          </a:p>
          <a:p>
            <a:pPr marL="457200" lvl="0" indent="-469900" algn="l" rtl="0">
              <a:lnSpc>
                <a:spcPct val="115000"/>
              </a:lnSpc>
              <a:spcBef>
                <a:spcPts val="0"/>
              </a:spcBef>
              <a:spcAft>
                <a:spcPts val="1000"/>
              </a:spcAft>
              <a:buSzPts val="3800"/>
              <a:buChar char="●"/>
            </a:pPr>
            <a:r>
              <a:rPr lang="en-US" sz="3800"/>
              <a:t>Surveys </a:t>
            </a:r>
            <a:endParaRPr sz="3800"/>
          </a:p>
          <a:p>
            <a:pPr marL="457200" lvl="0" indent="-469900" algn="l" rtl="0">
              <a:lnSpc>
                <a:spcPct val="115000"/>
              </a:lnSpc>
              <a:spcBef>
                <a:spcPts val="0"/>
              </a:spcBef>
              <a:spcAft>
                <a:spcPts val="1000"/>
              </a:spcAft>
              <a:buSzPts val="3800"/>
              <a:buChar char="●"/>
            </a:pPr>
            <a:r>
              <a:rPr lang="en-US" sz="3800"/>
              <a:t>Focus groups </a:t>
            </a:r>
          </a:p>
          <a:p>
            <a:pPr marL="457200" lvl="0" indent="-469900" algn="l" rtl="0">
              <a:lnSpc>
                <a:spcPct val="115000"/>
              </a:lnSpc>
              <a:spcBef>
                <a:spcPts val="0"/>
              </a:spcBef>
              <a:spcAft>
                <a:spcPts val="1000"/>
              </a:spcAft>
              <a:buSzPts val="3800"/>
              <a:buChar char="●"/>
            </a:pPr>
            <a:r>
              <a:rPr lang="en-US" sz="3800"/>
              <a:t>Listening sessions</a:t>
            </a:r>
            <a:endParaRPr sz="3800"/>
          </a:p>
          <a:p>
            <a:pPr marL="457200" lvl="0" indent="-469900" algn="l" rtl="0">
              <a:lnSpc>
                <a:spcPct val="115000"/>
              </a:lnSpc>
              <a:spcBef>
                <a:spcPts val="0"/>
              </a:spcBef>
              <a:spcAft>
                <a:spcPts val="1000"/>
              </a:spcAft>
              <a:buSzPts val="3800"/>
              <a:buChar char="●"/>
            </a:pPr>
            <a:r>
              <a:rPr lang="en-US" sz="3800"/>
              <a:t>Comprehension testing</a:t>
            </a:r>
            <a:endParaRPr sz="3800"/>
          </a:p>
          <a:p>
            <a:pPr marL="457200" lvl="0" indent="-469900" algn="l" rtl="0">
              <a:lnSpc>
                <a:spcPct val="115000"/>
              </a:lnSpc>
              <a:spcBef>
                <a:spcPts val="0"/>
              </a:spcBef>
              <a:spcAft>
                <a:spcPts val="1000"/>
              </a:spcAft>
              <a:buSzPts val="3800"/>
              <a:buChar char="●"/>
            </a:pPr>
            <a:r>
              <a:rPr lang="en-US" sz="3800"/>
              <a:t>Content reviews by subject matter experts</a:t>
            </a:r>
          </a:p>
          <a:p>
            <a:pPr marL="457200" lvl="0" indent="-469900" algn="l" rtl="0">
              <a:lnSpc>
                <a:spcPct val="115000"/>
              </a:lnSpc>
              <a:spcBef>
                <a:spcPts val="0"/>
              </a:spcBef>
              <a:spcAft>
                <a:spcPts val="1000"/>
              </a:spcAft>
              <a:buSzPts val="3800"/>
              <a:buChar char="●"/>
            </a:pPr>
            <a:r>
              <a:rPr lang="en-US" sz="3800"/>
              <a:t>Content reviews by stakeholder volunteers</a:t>
            </a:r>
            <a:endParaRPr sz="3800"/>
          </a:p>
          <a:p>
            <a:pPr marL="457200" lvl="0" indent="-469900" algn="l" rtl="0">
              <a:lnSpc>
                <a:spcPct val="115000"/>
              </a:lnSpc>
              <a:spcBef>
                <a:spcPts val="0"/>
              </a:spcBef>
              <a:spcAft>
                <a:spcPts val="1000"/>
              </a:spcAft>
              <a:buSzPts val="3800"/>
              <a:buChar char="●"/>
            </a:pPr>
            <a:r>
              <a:rPr lang="en-US" sz="3800"/>
              <a:t>Usability testing</a:t>
            </a:r>
            <a:endParaRPr sz="3800"/>
          </a:p>
          <a:p>
            <a:pPr marL="457200" lvl="0" indent="-469900" algn="l" rtl="0">
              <a:lnSpc>
                <a:spcPct val="115000"/>
              </a:lnSpc>
              <a:spcBef>
                <a:spcPts val="0"/>
              </a:spcBef>
              <a:spcAft>
                <a:spcPts val="1000"/>
              </a:spcAft>
              <a:buSzPts val="3800"/>
              <a:buChar char="●"/>
            </a:pPr>
            <a:r>
              <a:rPr lang="en-US" sz="3800"/>
              <a:t>Cultural Awareness Committee</a:t>
            </a:r>
            <a:endParaRPr sz="3800"/>
          </a:p>
          <a:p>
            <a:pPr lvl="0" indent="-469900">
              <a:lnSpc>
                <a:spcPct val="115000"/>
              </a:lnSpc>
              <a:spcBef>
                <a:spcPts val="0"/>
              </a:spcBef>
              <a:spcAft>
                <a:spcPts val="1000"/>
              </a:spcAft>
              <a:buSzPts val="3800"/>
              <a:buChar char="●"/>
            </a:pPr>
            <a:r>
              <a:rPr lang="en-US" sz="3800"/>
              <a:t>IRB review</a:t>
            </a:r>
          </a:p>
          <a:p>
            <a:pPr lvl="0" indent="-469900">
              <a:lnSpc>
                <a:spcPct val="115000"/>
              </a:lnSpc>
              <a:spcBef>
                <a:spcPts val="0"/>
              </a:spcBef>
              <a:spcAft>
                <a:spcPts val="1000"/>
              </a:spcAft>
              <a:buSzPts val="3800"/>
              <a:buChar char="●"/>
            </a:pPr>
            <a:r>
              <a:rPr lang="en-US" sz="3800"/>
              <a:t>FDA exemption review </a:t>
            </a:r>
          </a:p>
          <a:p>
            <a:pPr marL="457200" lvl="0" indent="-469900" algn="l" rtl="0">
              <a:lnSpc>
                <a:spcPct val="115000"/>
              </a:lnSpc>
              <a:spcBef>
                <a:spcPts val="0"/>
              </a:spcBef>
              <a:spcAft>
                <a:spcPts val="1000"/>
              </a:spcAft>
              <a:buSzPts val="3800"/>
              <a:buChar char="●"/>
            </a:pPr>
            <a:r>
              <a:rPr lang="en-US" sz="3800"/>
              <a:t>Friends &amp; family soft launch</a:t>
            </a:r>
            <a:endParaRPr sz="3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23CF-0727-6896-953B-A7F4C63F572D}"/>
              </a:ext>
            </a:extLst>
          </p:cNvPr>
          <p:cNvSpPr>
            <a:spLocks noGrp="1"/>
          </p:cNvSpPr>
          <p:nvPr>
            <p:ph type="title"/>
          </p:nvPr>
        </p:nvSpPr>
        <p:spPr/>
        <p:txBody>
          <a:bodyPr/>
          <a:lstStyle/>
          <a:p>
            <a:r>
              <a:rPr lang="en-US"/>
              <a:t>Evolving a Stakeholder Feedback Model</a:t>
            </a:r>
          </a:p>
        </p:txBody>
      </p:sp>
      <p:sp>
        <p:nvSpPr>
          <p:cNvPr id="4" name="TextBox 3">
            <a:extLst>
              <a:ext uri="{FF2B5EF4-FFF2-40B4-BE49-F238E27FC236}">
                <a16:creationId xmlns:a16="http://schemas.microsoft.com/office/drawing/2014/main" id="{7F0C5A50-4A24-BADE-0086-EE1815AFE986}"/>
              </a:ext>
            </a:extLst>
          </p:cNvPr>
          <p:cNvSpPr txBox="1"/>
          <p:nvPr/>
        </p:nvSpPr>
        <p:spPr>
          <a:xfrm>
            <a:off x="1130543" y="3810000"/>
            <a:ext cx="496529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b="1">
                <a:solidFill>
                  <a:srgbClr val="292562"/>
                </a:solidFill>
              </a:rPr>
              <a:t>Phase 1: Ad-hoc</a:t>
            </a:r>
            <a:endParaRPr lang="en-US"/>
          </a:p>
        </p:txBody>
      </p:sp>
      <p:sp>
        <p:nvSpPr>
          <p:cNvPr id="5" name="TextBox 4">
            <a:extLst>
              <a:ext uri="{FF2B5EF4-FFF2-40B4-BE49-F238E27FC236}">
                <a16:creationId xmlns:a16="http://schemas.microsoft.com/office/drawing/2014/main" id="{0BFC0344-67D9-C666-5E33-E7F5853A83BE}"/>
              </a:ext>
            </a:extLst>
          </p:cNvPr>
          <p:cNvSpPr txBox="1"/>
          <p:nvPr/>
        </p:nvSpPr>
        <p:spPr>
          <a:xfrm>
            <a:off x="7153418" y="3809999"/>
            <a:ext cx="496529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b="1" dirty="0">
                <a:solidFill>
                  <a:srgbClr val="292562"/>
                </a:solidFill>
              </a:rPr>
              <a:t>Phase 2: Centralized</a:t>
            </a:r>
            <a:endParaRPr lang="en-US" dirty="0"/>
          </a:p>
        </p:txBody>
      </p:sp>
      <p:sp>
        <p:nvSpPr>
          <p:cNvPr id="6" name="TextBox 5">
            <a:extLst>
              <a:ext uri="{FF2B5EF4-FFF2-40B4-BE49-F238E27FC236}">
                <a16:creationId xmlns:a16="http://schemas.microsoft.com/office/drawing/2014/main" id="{29A24494-47DC-2271-86AF-68E68AFC18B2}"/>
              </a:ext>
            </a:extLst>
          </p:cNvPr>
          <p:cNvSpPr txBox="1"/>
          <p:nvPr/>
        </p:nvSpPr>
        <p:spPr>
          <a:xfrm>
            <a:off x="18264285" y="3809998"/>
            <a:ext cx="496529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b="1">
                <a:solidFill>
                  <a:srgbClr val="292562"/>
                </a:solidFill>
              </a:rPr>
              <a:t>Phase 3: Intentional</a:t>
            </a:r>
            <a:endParaRPr lang="en-US"/>
          </a:p>
        </p:txBody>
      </p:sp>
      <p:pic>
        <p:nvPicPr>
          <p:cNvPr id="3" name="Picture 4" descr="A diagram that shows the path of stakeholder feedback from disorganized to centralized to a model. ">
            <a:extLst>
              <a:ext uri="{FF2B5EF4-FFF2-40B4-BE49-F238E27FC236}">
                <a16:creationId xmlns:a16="http://schemas.microsoft.com/office/drawing/2014/main" id="{9541ED53-2F99-F81E-0B12-68A6AB3790FD}"/>
              </a:ext>
            </a:extLst>
          </p:cNvPr>
          <p:cNvPicPr>
            <a:picLocks noChangeAspect="1"/>
          </p:cNvPicPr>
          <p:nvPr/>
        </p:nvPicPr>
        <p:blipFill>
          <a:blip r:embed="rId3"/>
          <a:stretch>
            <a:fillRect/>
          </a:stretch>
        </p:blipFill>
        <p:spPr>
          <a:xfrm>
            <a:off x="619206" y="2681720"/>
            <a:ext cx="23158289" cy="10276609"/>
          </a:xfrm>
          <a:prstGeom prst="rect">
            <a:avLst/>
          </a:prstGeom>
        </p:spPr>
      </p:pic>
    </p:spTree>
    <p:extLst>
      <p:ext uri="{BB962C8B-B14F-4D97-AF65-F5344CB8AC3E}">
        <p14:creationId xmlns:p14="http://schemas.microsoft.com/office/powerpoint/2010/main" val="356922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33"/>
          <p:cNvSpPr txBox="1">
            <a:spLocks noGrp="1"/>
          </p:cNvSpPr>
          <p:nvPr>
            <p:ph type="title"/>
          </p:nvPr>
        </p:nvSpPr>
        <p:spPr>
          <a:xfrm>
            <a:off x="1755189" y="5149516"/>
            <a:ext cx="21261900" cy="4836600"/>
          </a:xfrm>
          <a:prstGeom prst="rect">
            <a:avLst/>
          </a:prstGeom>
          <a:noFill/>
          <a:ln>
            <a:noFill/>
          </a:ln>
        </p:spPr>
        <p:txBody>
          <a:bodyPr spcFirstLastPara="1" wrap="square" lIns="0" tIns="0" rIns="0" bIns="0" anchor="ctr" anchorCtr="0">
            <a:noAutofit/>
          </a:bodyPr>
          <a:lstStyle/>
          <a:p>
            <a:pPr marL="0" marR="0" lvl="0" indent="0" algn="l" rtl="0">
              <a:lnSpc>
                <a:spcPct val="111111"/>
              </a:lnSpc>
              <a:spcBef>
                <a:spcPts val="0"/>
              </a:spcBef>
              <a:spcAft>
                <a:spcPts val="0"/>
              </a:spcAft>
              <a:buClr>
                <a:schemeClr val="lt1"/>
              </a:buClr>
              <a:buSzPts val="3599"/>
              <a:buFont typeface="Arial"/>
              <a:buNone/>
            </a:pPr>
            <a:r>
              <a:rPr lang="en-US"/>
              <a:t>Evolving a Stakeholder Feedback Model</a:t>
            </a:r>
            <a:endParaRPr/>
          </a:p>
        </p:txBody>
      </p:sp>
      <p:sp>
        <p:nvSpPr>
          <p:cNvPr id="2" name="Google Shape;59;p11">
            <a:extLst>
              <a:ext uri="{FF2B5EF4-FFF2-40B4-BE49-F238E27FC236}">
                <a16:creationId xmlns:a16="http://schemas.microsoft.com/office/drawing/2014/main" id="{48270526-4B1C-16F0-1160-D12AC094DCE7}"/>
              </a:ext>
            </a:extLst>
          </p:cNvPr>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dirty="0">
                <a:solidFill>
                  <a:schemeClr val="tx1"/>
                </a:solidFill>
                <a:latin typeface="Arial"/>
                <a:ea typeface="Arial"/>
                <a:cs typeface="Arial"/>
                <a:sym typeface="Arial"/>
              </a:rPr>
              <a:t>13</a:t>
            </a:r>
            <a:endParaRPr sz="2000" b="1"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99634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 Stakeholder Feedback Model</a:t>
            </a:r>
            <a:endParaRPr/>
          </a:p>
        </p:txBody>
      </p:sp>
      <p:pic>
        <p:nvPicPr>
          <p:cNvPr id="3" name="Picture 2" descr="A circular diagram divided into 8 sections with an arrow going clockwise around the sections. Sections are named Plan, Recruit, Collect, Document, Prioritize, Implement, Close the Loop, and Measure. ">
            <a:extLst>
              <a:ext uri="{FF2B5EF4-FFF2-40B4-BE49-F238E27FC236}">
                <a16:creationId xmlns:a16="http://schemas.microsoft.com/office/drawing/2014/main" id="{D2348D3B-CD02-2681-55AE-54AE9F4AA67E}"/>
              </a:ext>
            </a:extLst>
          </p:cNvPr>
          <p:cNvPicPr>
            <a:picLocks noChangeAspect="1"/>
          </p:cNvPicPr>
          <p:nvPr/>
        </p:nvPicPr>
        <p:blipFill>
          <a:blip r:embed="rId3"/>
          <a:stretch>
            <a:fillRect/>
          </a:stretch>
        </p:blipFill>
        <p:spPr>
          <a:xfrm>
            <a:off x="-1795561" y="1873439"/>
            <a:ext cx="15605344" cy="12058675"/>
          </a:xfrm>
          <a:prstGeom prst="rect">
            <a:avLst/>
          </a:prstGeom>
        </p:spPr>
      </p:pic>
      <p:sp>
        <p:nvSpPr>
          <p:cNvPr id="2" name="TextBox 1">
            <a:extLst>
              <a:ext uri="{FF2B5EF4-FFF2-40B4-BE49-F238E27FC236}">
                <a16:creationId xmlns:a16="http://schemas.microsoft.com/office/drawing/2014/main" id="{A345DF54-4250-E2EB-B7E4-C0DCFAE800F2}"/>
              </a:ext>
            </a:extLst>
          </p:cNvPr>
          <p:cNvSpPr txBox="1"/>
          <p:nvPr/>
        </p:nvSpPr>
        <p:spPr>
          <a:xfrm>
            <a:off x="12193584" y="5291099"/>
            <a:ext cx="9986475" cy="1571584"/>
          </a:xfrm>
          <a:prstGeom prst="rect">
            <a:avLst/>
          </a:prstGeom>
          <a:noFill/>
        </p:spPr>
        <p:txBody>
          <a:bodyPr wrap="square" rtlCol="0">
            <a:spAutoFit/>
          </a:bodyPr>
          <a:lstStyle/>
          <a:p>
            <a:pPr marL="571500" marR="0" lvl="0" indent="-571500" algn="l" defTabSz="914400" rtl="0" eaLnBrk="1" fontAlgn="auto" latinLnBrk="0" hangingPunct="1">
              <a:lnSpc>
                <a:spcPct val="114000"/>
              </a:lnSpc>
              <a:spcBef>
                <a:spcPts val="2200"/>
              </a:spcBef>
              <a:spcAft>
                <a:spcPts val="0"/>
              </a:spcAft>
              <a:buClr>
                <a:srgbClr val="000000"/>
              </a:buClr>
              <a:buSzTx/>
              <a:buFont typeface="Arial" panose="020B0604020202020204" pitchFamily="34" charset="0"/>
              <a:buChar char="•"/>
              <a:tabLst/>
              <a:defRPr/>
            </a:pPr>
            <a:r>
              <a:rPr kumimoji="0" lang="en-US" sz="4400" b="1" i="0" u="none" strike="noStrike" kern="0" cap="none" spc="0" normalizeH="0" baseline="0" noProof="0">
                <a:ln>
                  <a:noFill/>
                </a:ln>
                <a:solidFill>
                  <a:srgbClr val="262261"/>
                </a:solidFill>
                <a:effectLst/>
                <a:uLnTx/>
                <a:uFillTx/>
                <a:latin typeface="Arial"/>
                <a:cs typeface="Arial"/>
                <a:sym typeface="Arial"/>
              </a:rPr>
              <a:t>Methods</a:t>
            </a:r>
            <a:r>
              <a:rPr kumimoji="0" lang="en-US" sz="4400" b="0" i="0" u="none" strike="noStrike" kern="0" cap="none" spc="0" normalizeH="0" baseline="0" noProof="0">
                <a:ln>
                  <a:noFill/>
                </a:ln>
                <a:solidFill>
                  <a:srgbClr val="262261"/>
                </a:solidFill>
                <a:effectLst/>
                <a:uLnTx/>
                <a:uFillTx/>
                <a:latin typeface="Arial"/>
                <a:cs typeface="Arial"/>
                <a:sym typeface="Arial"/>
              </a:rPr>
              <a:t> used to gather, analyze, and evaluate stakeholder feedback</a:t>
            </a:r>
          </a:p>
        </p:txBody>
      </p:sp>
      <p:sp>
        <p:nvSpPr>
          <p:cNvPr id="4" name="TextBox 3">
            <a:extLst>
              <a:ext uri="{FF2B5EF4-FFF2-40B4-BE49-F238E27FC236}">
                <a16:creationId xmlns:a16="http://schemas.microsoft.com/office/drawing/2014/main" id="{0FFC10A3-70FA-FA1C-4B9E-6F94A3758755}"/>
              </a:ext>
            </a:extLst>
          </p:cNvPr>
          <p:cNvSpPr txBox="1"/>
          <p:nvPr/>
        </p:nvSpPr>
        <p:spPr>
          <a:xfrm>
            <a:off x="12193584" y="7521505"/>
            <a:ext cx="9986475" cy="1571584"/>
          </a:xfrm>
          <a:prstGeom prst="rect">
            <a:avLst/>
          </a:prstGeom>
          <a:noFill/>
        </p:spPr>
        <p:txBody>
          <a:bodyPr wrap="square" rtlCol="0">
            <a:spAutoFit/>
          </a:bodyPr>
          <a:lstStyle/>
          <a:p>
            <a:pPr marL="571500" marR="0" lvl="0" indent="-571500" algn="l" defTabSz="914400" rtl="0" eaLnBrk="1" fontAlgn="auto" latinLnBrk="0" hangingPunct="1">
              <a:lnSpc>
                <a:spcPct val="114000"/>
              </a:lnSpc>
              <a:spcBef>
                <a:spcPts val="2200"/>
              </a:spcBef>
              <a:spcAft>
                <a:spcPts val="0"/>
              </a:spcAft>
              <a:buClr>
                <a:srgbClr val="000000"/>
              </a:buClr>
              <a:buSzTx/>
              <a:buFont typeface="Arial" panose="020B0604020202020204" pitchFamily="34" charset="0"/>
              <a:buChar char="•"/>
              <a:tabLst/>
              <a:defRPr/>
            </a:pPr>
            <a:r>
              <a:rPr kumimoji="0" lang="en-US" sz="4400" b="1" i="0" u="none" strike="noStrike" kern="0" cap="none" spc="0" normalizeH="0" baseline="0" noProof="0">
                <a:ln>
                  <a:noFill/>
                </a:ln>
                <a:solidFill>
                  <a:srgbClr val="262261"/>
                </a:solidFill>
                <a:effectLst/>
                <a:uLnTx/>
                <a:uFillTx/>
                <a:latin typeface="Arial"/>
                <a:cs typeface="Arial"/>
                <a:sym typeface="Arial"/>
              </a:rPr>
              <a:t>Lessons learned </a:t>
            </a:r>
            <a:r>
              <a:rPr kumimoji="0" lang="en-US" sz="4400" b="0" i="0" u="none" strike="noStrike" kern="0" cap="none" spc="0" normalizeH="0" baseline="0" noProof="0">
                <a:ln>
                  <a:noFill/>
                </a:ln>
                <a:solidFill>
                  <a:srgbClr val="262261"/>
                </a:solidFill>
                <a:effectLst/>
                <a:uLnTx/>
                <a:uFillTx/>
                <a:latin typeface="Arial"/>
                <a:cs typeface="Arial"/>
                <a:sym typeface="Arial"/>
              </a:rPr>
              <a:t>that informed our stakeholder feedback model</a:t>
            </a:r>
          </a:p>
        </p:txBody>
      </p:sp>
      <p:sp>
        <p:nvSpPr>
          <p:cNvPr id="5" name="TextBox 4">
            <a:extLst>
              <a:ext uri="{FF2B5EF4-FFF2-40B4-BE49-F238E27FC236}">
                <a16:creationId xmlns:a16="http://schemas.microsoft.com/office/drawing/2014/main" id="{9C87E051-0BAF-B230-CA99-E48671BC6495}"/>
              </a:ext>
            </a:extLst>
          </p:cNvPr>
          <p:cNvSpPr txBox="1"/>
          <p:nvPr/>
        </p:nvSpPr>
        <p:spPr>
          <a:xfrm>
            <a:off x="12193584" y="9751912"/>
            <a:ext cx="9986475" cy="1571584"/>
          </a:xfrm>
          <a:prstGeom prst="rect">
            <a:avLst/>
          </a:prstGeom>
          <a:noFill/>
        </p:spPr>
        <p:txBody>
          <a:bodyPr wrap="square" rtlCol="0">
            <a:spAutoFit/>
          </a:bodyPr>
          <a:lstStyle/>
          <a:p>
            <a:pPr marL="571500" marR="0" lvl="0" indent="-571500" algn="l" defTabSz="914400" rtl="0" eaLnBrk="1" fontAlgn="auto" latinLnBrk="0" hangingPunct="1">
              <a:lnSpc>
                <a:spcPct val="114000"/>
              </a:lnSpc>
              <a:spcBef>
                <a:spcPts val="2200"/>
              </a:spcBef>
              <a:spcAft>
                <a:spcPts val="0"/>
              </a:spcAft>
              <a:buClr>
                <a:srgbClr val="000000"/>
              </a:buClr>
              <a:buSzTx/>
              <a:buFont typeface="Arial" panose="020B0604020202020204" pitchFamily="34" charset="0"/>
              <a:buChar char="•"/>
              <a:tabLst/>
              <a:defRPr/>
            </a:pPr>
            <a:r>
              <a:rPr kumimoji="0" lang="en-US" sz="4400" b="1" i="0" u="none" strike="noStrike" kern="0" cap="none" spc="0" normalizeH="0" baseline="0" noProof="0">
                <a:ln>
                  <a:noFill/>
                </a:ln>
                <a:solidFill>
                  <a:srgbClr val="262261"/>
                </a:solidFill>
                <a:effectLst/>
                <a:uLnTx/>
                <a:uFillTx/>
                <a:latin typeface="Arial"/>
                <a:cs typeface="Arial"/>
                <a:sym typeface="Arial"/>
              </a:rPr>
              <a:t>Signs of success </a:t>
            </a:r>
            <a:r>
              <a:rPr kumimoji="0" lang="en-US" sz="4400" b="0" i="0" u="none" strike="noStrike" kern="0" cap="none" spc="0" normalizeH="0" baseline="0" noProof="0">
                <a:ln>
                  <a:noFill/>
                </a:ln>
                <a:solidFill>
                  <a:srgbClr val="262261"/>
                </a:solidFill>
                <a:effectLst/>
                <a:uLnTx/>
                <a:uFillTx/>
                <a:latin typeface="Arial"/>
                <a:cs typeface="Arial"/>
                <a:sym typeface="Arial"/>
              </a:rPr>
              <a:t>showing the impact of stakeholder feedback</a:t>
            </a:r>
          </a:p>
        </p:txBody>
      </p:sp>
    </p:spTree>
    <p:extLst>
      <p:ext uri="{BB962C8B-B14F-4D97-AF65-F5344CB8AC3E}">
        <p14:creationId xmlns:p14="http://schemas.microsoft.com/office/powerpoint/2010/main" val="306664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Plan</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31865" y="4876800"/>
            <a:ext cx="12971704" cy="7355860"/>
          </a:xfrm>
          <a:prstGeom prst="rect">
            <a:avLst/>
          </a:prstGeom>
          <a:noFill/>
        </p:spPr>
        <p:txBody>
          <a:bodyPr wrap="square" rtlCol="0">
            <a:spAutoFit/>
          </a:bodyPr>
          <a:lstStyle/>
          <a:p>
            <a:pPr>
              <a:spcBef>
                <a:spcPts val="2200"/>
              </a:spcBef>
            </a:pPr>
            <a:r>
              <a:rPr lang="en-US" sz="5400" b="1">
                <a:solidFill>
                  <a:srgbClr val="292562"/>
                </a:solidFill>
              </a:rPr>
              <a:t>What to Do</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Define your problem/question.</a:t>
            </a:r>
          </a:p>
          <a:p>
            <a:pPr marL="457200" indent="-457200">
              <a:spcBef>
                <a:spcPts val="2200"/>
              </a:spcBef>
              <a:buFont typeface="Arial" panose="020B0604020202020204" pitchFamily="34" charset="0"/>
              <a:buChar char="•"/>
            </a:pPr>
            <a:r>
              <a:rPr lang="en-US" sz="4400">
                <a:solidFill>
                  <a:srgbClr val="262261"/>
                </a:solidFill>
              </a:rPr>
              <a:t>Document any available baseline metrics.</a:t>
            </a:r>
          </a:p>
          <a:p>
            <a:pPr marL="457200" indent="-457200">
              <a:spcBef>
                <a:spcPts val="2200"/>
              </a:spcBef>
              <a:buFont typeface="Arial" panose="020B0604020202020204" pitchFamily="34" charset="0"/>
              <a:buChar char="•"/>
            </a:pPr>
            <a:r>
              <a:rPr lang="en-US" sz="4400">
                <a:solidFill>
                  <a:srgbClr val="262261"/>
                </a:solidFill>
              </a:rPr>
              <a:t>Select a rubric to help prioritize feedback in a consistent way. </a:t>
            </a:r>
          </a:p>
          <a:p>
            <a:pPr marL="457200" indent="-457200">
              <a:spcBef>
                <a:spcPts val="2200"/>
              </a:spcBef>
              <a:buFont typeface="Arial" panose="020B0604020202020204" pitchFamily="34" charset="0"/>
              <a:buChar char="•"/>
            </a:pPr>
            <a:r>
              <a:rPr lang="en-US" sz="4400">
                <a:solidFill>
                  <a:srgbClr val="262261"/>
                </a:solidFill>
              </a:rPr>
              <a:t>Identify “deciders” for conflicting feedback.</a:t>
            </a:r>
          </a:p>
          <a:p>
            <a:pPr marL="457200" indent="-457200">
              <a:spcBef>
                <a:spcPts val="2200"/>
              </a:spcBef>
              <a:buFont typeface="Arial" panose="020B0604020202020204" pitchFamily="34" charset="0"/>
              <a:buChar char="•"/>
            </a:pPr>
            <a:r>
              <a:rPr lang="en-US" sz="4400">
                <a:solidFill>
                  <a:srgbClr val="262261"/>
                </a:solidFill>
              </a:rPr>
              <a:t>Decide on success metrics and targets.</a:t>
            </a:r>
          </a:p>
          <a:p>
            <a:pPr marL="457200" indent="-457200">
              <a:spcBef>
                <a:spcPts val="2200"/>
              </a:spcBef>
              <a:buFont typeface="Arial" panose="020B0604020202020204" pitchFamily="34" charset="0"/>
              <a:buChar char="•"/>
            </a:pPr>
            <a:endParaRPr lang="en-US" sz="4400">
              <a:solidFill>
                <a:srgbClr val="262261"/>
              </a:solidFill>
            </a:endParaRPr>
          </a:p>
        </p:txBody>
      </p:sp>
      <p:pic>
        <p:nvPicPr>
          <p:cNvPr id="3" name="Picture 2" descr="A circular diagram divided into 8 sections with an arrow going clockwise around the sections. Sections are named Plan, Recruit, Collect, Document, Prioritize, Implement, Close the Loop, and Measure. Plan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8435" y="4476"/>
            <a:ext cx="11174174" cy="8641644"/>
          </a:xfrm>
          <a:prstGeom prst="rect">
            <a:avLst/>
          </a:prstGeom>
        </p:spPr>
      </p:pic>
    </p:spTree>
    <p:extLst>
      <p:ext uri="{BB962C8B-B14F-4D97-AF65-F5344CB8AC3E}">
        <p14:creationId xmlns:p14="http://schemas.microsoft.com/office/powerpoint/2010/main" val="147900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Plan (continued)</a:t>
            </a:r>
            <a:endParaRPr/>
          </a:p>
        </p:txBody>
      </p:sp>
      <p:sp>
        <p:nvSpPr>
          <p:cNvPr id="2" name="TextBox 1">
            <a:extLst>
              <a:ext uri="{FF2B5EF4-FFF2-40B4-BE49-F238E27FC236}">
                <a16:creationId xmlns:a16="http://schemas.microsoft.com/office/drawing/2014/main" id="{4EA438DB-14D5-13BD-8D5B-127ED657701B}"/>
              </a:ext>
            </a:extLst>
          </p:cNvPr>
          <p:cNvSpPr txBox="1"/>
          <p:nvPr/>
        </p:nvSpPr>
        <p:spPr>
          <a:xfrm>
            <a:off x="931865" y="4595446"/>
            <a:ext cx="12971704" cy="4873129"/>
          </a:xfrm>
          <a:prstGeom prst="rect">
            <a:avLst/>
          </a:prstGeom>
          <a:noFill/>
        </p:spPr>
        <p:txBody>
          <a:bodyPr wrap="square" rtlCol="0">
            <a:spAutoFit/>
          </a:bodyPr>
          <a:lstStyle/>
          <a:p>
            <a:pPr>
              <a:spcBef>
                <a:spcPts val="2200"/>
              </a:spcBef>
            </a:pPr>
            <a:r>
              <a:rPr lang="en-US" sz="5400" b="1">
                <a:solidFill>
                  <a:srgbClr val="292562"/>
                </a:solidFill>
              </a:rPr>
              <a:t>Lessons Learned</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If there are no baseline metrics, it will be difficult to measure the impact of the stakeholder feedback.</a:t>
            </a:r>
          </a:p>
          <a:p>
            <a:pPr marL="457200" indent="-457200">
              <a:spcBef>
                <a:spcPts val="2200"/>
              </a:spcBef>
              <a:buFont typeface="Arial" panose="020B0604020202020204" pitchFamily="34" charset="0"/>
              <a:buChar char="•"/>
            </a:pPr>
            <a:r>
              <a:rPr lang="en-US" sz="4400">
                <a:solidFill>
                  <a:srgbClr val="262261"/>
                </a:solidFill>
              </a:rPr>
              <a:t>If no “decider” is identified, it will be difficult to determine how to manage conflicting feedback.</a:t>
            </a:r>
          </a:p>
        </p:txBody>
      </p:sp>
      <p:pic>
        <p:nvPicPr>
          <p:cNvPr id="3" name="Picture 2" descr="A circular diagram divided into 8 sections with an arrow going clockwise around the sections. Sections are named Plan, Recruit, Collect, Document, Prioritize, Implement, Close the Loop, and Measure. Plan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8435" y="0"/>
            <a:ext cx="11174174" cy="8641644"/>
          </a:xfrm>
          <a:prstGeom prst="rect">
            <a:avLst/>
          </a:prstGeom>
        </p:spPr>
      </p:pic>
    </p:spTree>
    <p:extLst>
      <p:ext uri="{BB962C8B-B14F-4D97-AF65-F5344CB8AC3E}">
        <p14:creationId xmlns:p14="http://schemas.microsoft.com/office/powerpoint/2010/main" val="401187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Recruit</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31865" y="4599710"/>
            <a:ext cx="12971704" cy="6791603"/>
          </a:xfrm>
          <a:prstGeom prst="rect">
            <a:avLst/>
          </a:prstGeom>
          <a:noFill/>
        </p:spPr>
        <p:txBody>
          <a:bodyPr wrap="square" rtlCol="0">
            <a:spAutoFit/>
          </a:bodyPr>
          <a:lstStyle/>
          <a:p>
            <a:pPr>
              <a:spcBef>
                <a:spcPts val="2200"/>
              </a:spcBef>
            </a:pPr>
            <a:r>
              <a:rPr lang="en-US" sz="5400" b="1">
                <a:solidFill>
                  <a:srgbClr val="292562"/>
                </a:solidFill>
              </a:rPr>
              <a:t>What to Do</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Identify potential stakeholder groups </a:t>
            </a:r>
            <a:br>
              <a:rPr lang="en-US" sz="4400">
                <a:solidFill>
                  <a:srgbClr val="262261"/>
                </a:solidFill>
              </a:rPr>
            </a:br>
            <a:r>
              <a:rPr lang="en-US" sz="4400">
                <a:solidFill>
                  <a:srgbClr val="262261"/>
                </a:solidFill>
              </a:rPr>
              <a:t>based on the defined problem/question.</a:t>
            </a:r>
          </a:p>
          <a:p>
            <a:pPr marL="457200" indent="-457200">
              <a:spcBef>
                <a:spcPts val="2200"/>
              </a:spcBef>
              <a:buFont typeface="Arial" panose="020B0604020202020204" pitchFamily="34" charset="0"/>
              <a:buChar char="•"/>
            </a:pPr>
            <a:r>
              <a:rPr lang="en-US" sz="4400">
                <a:solidFill>
                  <a:srgbClr val="262261"/>
                </a:solidFill>
              </a:rPr>
              <a:t>Invite representatives from the stakeholder groups.</a:t>
            </a:r>
          </a:p>
          <a:p>
            <a:pPr marL="457200" indent="-457200">
              <a:spcBef>
                <a:spcPts val="2200"/>
              </a:spcBef>
              <a:buFont typeface="Arial" panose="020B0604020202020204" pitchFamily="34" charset="0"/>
              <a:buChar char="•"/>
            </a:pPr>
            <a:r>
              <a:rPr lang="en-US" sz="4400">
                <a:solidFill>
                  <a:srgbClr val="262261"/>
                </a:solidFill>
              </a:rPr>
              <a:t>Specify the scope and set expectations. </a:t>
            </a:r>
          </a:p>
          <a:p>
            <a:pPr marL="457200" indent="-457200">
              <a:spcBef>
                <a:spcPts val="2200"/>
              </a:spcBef>
              <a:buFont typeface="Arial" panose="020B0604020202020204" pitchFamily="34" charset="0"/>
              <a:buChar char="•"/>
            </a:pPr>
            <a:r>
              <a:rPr lang="en-US" sz="4400">
                <a:solidFill>
                  <a:srgbClr val="262261"/>
                </a:solidFill>
              </a:rPr>
              <a:t>Explain how you will close the loop after stakeholders provide feedback.</a:t>
            </a:r>
          </a:p>
        </p:txBody>
      </p:sp>
      <p:pic>
        <p:nvPicPr>
          <p:cNvPr id="3" name="Picture 2" descr="A circular diagram divided into 8 sections with an arrow going clockwise around the sections. Sections are named Plan, Recruit, Collect, Document, Prioritize, Implement, Close the Loop, and Measure. Recruit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5946" y="0"/>
            <a:ext cx="11181229" cy="8641644"/>
          </a:xfrm>
          <a:prstGeom prst="rect">
            <a:avLst/>
          </a:prstGeom>
        </p:spPr>
      </p:pic>
    </p:spTree>
    <p:extLst>
      <p:ext uri="{BB962C8B-B14F-4D97-AF65-F5344CB8AC3E}">
        <p14:creationId xmlns:p14="http://schemas.microsoft.com/office/powerpoint/2010/main" val="280619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Recruit (continued)</a:t>
            </a:r>
            <a:endParaRPr/>
          </a:p>
        </p:txBody>
      </p:sp>
      <p:sp>
        <p:nvSpPr>
          <p:cNvPr id="2" name="TextBox 1">
            <a:extLst>
              <a:ext uri="{FF2B5EF4-FFF2-40B4-BE49-F238E27FC236}">
                <a16:creationId xmlns:a16="http://schemas.microsoft.com/office/drawing/2014/main" id="{4EA438DB-14D5-13BD-8D5B-127ED657701B}"/>
              </a:ext>
            </a:extLst>
          </p:cNvPr>
          <p:cNvSpPr txBox="1"/>
          <p:nvPr/>
        </p:nvSpPr>
        <p:spPr>
          <a:xfrm>
            <a:off x="931865" y="4595446"/>
            <a:ext cx="12971704" cy="3518912"/>
          </a:xfrm>
          <a:prstGeom prst="rect">
            <a:avLst/>
          </a:prstGeom>
          <a:noFill/>
        </p:spPr>
        <p:txBody>
          <a:bodyPr wrap="square" rtlCol="0">
            <a:spAutoFit/>
          </a:bodyPr>
          <a:lstStyle/>
          <a:p>
            <a:pPr>
              <a:spcBef>
                <a:spcPts val="2200"/>
              </a:spcBef>
            </a:pPr>
            <a:r>
              <a:rPr lang="en-US" sz="5400" b="1">
                <a:solidFill>
                  <a:srgbClr val="292562"/>
                </a:solidFill>
              </a:rPr>
              <a:t>Lessons Learned</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Start early.</a:t>
            </a:r>
          </a:p>
          <a:p>
            <a:pPr marL="457200" indent="-457200">
              <a:spcBef>
                <a:spcPts val="2200"/>
              </a:spcBef>
              <a:buFont typeface="Arial" panose="020B0604020202020204" pitchFamily="34" charset="0"/>
              <a:buChar char="•"/>
            </a:pPr>
            <a:r>
              <a:rPr lang="en-US" sz="4400">
                <a:solidFill>
                  <a:srgbClr val="262261"/>
                </a:solidFill>
              </a:rPr>
              <a:t>If the scope/ask is not clear, then feedback may not be usable or may be out of scope.</a:t>
            </a:r>
          </a:p>
        </p:txBody>
      </p:sp>
      <p:pic>
        <p:nvPicPr>
          <p:cNvPr id="3" name="Picture 2" descr="A circular diagram divided into 8 sections with an arrow going clockwise around the sections. Sections are named Plan, Recruit, Collect, Document, Prioritize, Implement, Close the Loop, and Measure. Recruit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0"/>
            <a:ext cx="11181229" cy="8641644"/>
          </a:xfrm>
          <a:prstGeom prst="rect">
            <a:avLst/>
          </a:prstGeom>
        </p:spPr>
      </p:pic>
    </p:spTree>
    <p:extLst>
      <p:ext uri="{BB962C8B-B14F-4D97-AF65-F5344CB8AC3E}">
        <p14:creationId xmlns:p14="http://schemas.microsoft.com/office/powerpoint/2010/main" val="427160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Collect</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31865" y="4599710"/>
            <a:ext cx="12971704" cy="2559675"/>
          </a:xfrm>
          <a:prstGeom prst="rect">
            <a:avLst/>
          </a:prstGeom>
          <a:noFill/>
        </p:spPr>
        <p:txBody>
          <a:bodyPr wrap="square" rtlCol="0">
            <a:spAutoFit/>
          </a:bodyPr>
          <a:lstStyle/>
          <a:p>
            <a:pPr>
              <a:spcBef>
                <a:spcPts val="2200"/>
              </a:spcBef>
            </a:pPr>
            <a:r>
              <a:rPr lang="en-US" sz="5400" b="1">
                <a:solidFill>
                  <a:srgbClr val="292562"/>
                </a:solidFill>
              </a:rPr>
              <a:t>What to Do</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Identify the method(s) you will use to capture </a:t>
            </a:r>
            <a:br>
              <a:rPr lang="en-US" sz="4400">
                <a:solidFill>
                  <a:srgbClr val="262261"/>
                </a:solidFill>
              </a:rPr>
            </a:br>
            <a:r>
              <a:rPr lang="en-US" sz="4400">
                <a:solidFill>
                  <a:srgbClr val="262261"/>
                </a:solidFill>
              </a:rPr>
              <a:t>the feedback. </a:t>
            </a:r>
          </a:p>
        </p:txBody>
      </p:sp>
      <p:pic>
        <p:nvPicPr>
          <p:cNvPr id="3" name="Picture 2" descr="A circular diagram divided into 8 sections with an arrow going clockwise around the sections. Sections are named Plan, Recruit, Collect, Document, Prioritize, Implement, Close the Loop, and Measure. Collect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4476"/>
            <a:ext cx="11181229" cy="8641644"/>
          </a:xfrm>
          <a:prstGeom prst="rect">
            <a:avLst/>
          </a:prstGeom>
        </p:spPr>
      </p:pic>
    </p:spTree>
    <p:extLst>
      <p:ext uri="{BB962C8B-B14F-4D97-AF65-F5344CB8AC3E}">
        <p14:creationId xmlns:p14="http://schemas.microsoft.com/office/powerpoint/2010/main" val="99463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11"/>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400"/>
              <a:buFont typeface="Arial"/>
              <a:buNone/>
            </a:pPr>
            <a:r>
              <a:rPr lang="en-US"/>
              <a:t>Speakers</a:t>
            </a:r>
            <a:endParaRPr/>
          </a:p>
        </p:txBody>
      </p:sp>
      <p:pic>
        <p:nvPicPr>
          <p:cNvPr id="868" name="Google Shape;868;p111" descr="A photograph of Jennifer Shelley, one of the presenters. She identifies as cisgender female and White."/>
          <p:cNvPicPr preferRelativeResize="0"/>
          <p:nvPr/>
        </p:nvPicPr>
        <p:blipFill rotWithShape="1">
          <a:blip r:embed="rId3" cstate="email">
            <a:alphaModFix/>
            <a:extLst>
              <a:ext uri="{28A0092B-C50C-407E-A947-70E740481C1C}">
                <a14:useLocalDpi xmlns:a14="http://schemas.microsoft.com/office/drawing/2010/main"/>
              </a:ext>
            </a:extLst>
          </a:blip>
          <a:srcRect l="19226" r="14522"/>
          <a:stretch/>
        </p:blipFill>
        <p:spPr>
          <a:xfrm>
            <a:off x="1328750" y="3238512"/>
            <a:ext cx="5486400" cy="5486400"/>
          </a:xfrm>
          <a:prstGeom prst="rect">
            <a:avLst/>
          </a:prstGeom>
          <a:noFill/>
          <a:ln w="3175">
            <a:solidFill>
              <a:schemeClr val="tx1"/>
            </a:solidFill>
          </a:ln>
          <a:effectLst>
            <a:outerShdw blurRad="292100" dist="139700" dir="2700000" algn="ctr" rotWithShape="0">
              <a:srgbClr val="000000">
                <a:alpha val="20000"/>
              </a:srgbClr>
            </a:outerShdw>
          </a:effectLst>
        </p:spPr>
      </p:pic>
      <p:sp>
        <p:nvSpPr>
          <p:cNvPr id="865" name="Google Shape;865;p111"/>
          <p:cNvSpPr txBox="1">
            <a:spLocks noGrp="1"/>
          </p:cNvSpPr>
          <p:nvPr>
            <p:ph type="body" idx="1"/>
          </p:nvPr>
        </p:nvSpPr>
        <p:spPr>
          <a:xfrm>
            <a:off x="1113425" y="9215457"/>
            <a:ext cx="10586700" cy="293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t>Jennifer Shelley, MMC, MS (she/her)</a:t>
            </a:r>
            <a:endParaRPr b="1"/>
          </a:p>
          <a:p>
            <a:pPr marL="0" lvl="0" indent="0" algn="l" rtl="0">
              <a:lnSpc>
                <a:spcPct val="100000"/>
              </a:lnSpc>
              <a:spcBef>
                <a:spcPts val="0"/>
              </a:spcBef>
              <a:spcAft>
                <a:spcPts val="0"/>
              </a:spcAft>
              <a:buNone/>
            </a:pPr>
            <a:r>
              <a:rPr lang="en-US" sz="2400"/>
              <a:t>Content Strategist, Science Communications</a:t>
            </a:r>
            <a:endParaRPr sz="2400"/>
          </a:p>
          <a:p>
            <a:pPr marL="0" lvl="0" indent="0" algn="l" rtl="0">
              <a:lnSpc>
                <a:spcPct val="100000"/>
              </a:lnSpc>
              <a:spcBef>
                <a:spcPts val="0"/>
              </a:spcBef>
              <a:spcAft>
                <a:spcPts val="0"/>
              </a:spcAft>
              <a:buNone/>
            </a:pPr>
            <a:r>
              <a:rPr lang="en-US" sz="2400"/>
              <a:t>Division of Communications</a:t>
            </a:r>
            <a:endParaRPr sz="2400"/>
          </a:p>
          <a:p>
            <a:pPr marL="0" lvl="0" indent="0" algn="l" rtl="0">
              <a:lnSpc>
                <a:spcPct val="100000"/>
              </a:lnSpc>
              <a:spcBef>
                <a:spcPts val="0"/>
              </a:spcBef>
              <a:spcAft>
                <a:spcPts val="0"/>
              </a:spcAft>
              <a:buNone/>
            </a:pPr>
            <a:r>
              <a:rPr lang="en-US" sz="2400" i="1"/>
              <a:t>All of Us</a:t>
            </a:r>
            <a:r>
              <a:rPr lang="en-US" sz="2400"/>
              <a:t> Research Program</a:t>
            </a:r>
            <a:endParaRPr sz="2400"/>
          </a:p>
          <a:p>
            <a:pPr marL="0" lvl="0" indent="0" algn="l" rtl="0">
              <a:lnSpc>
                <a:spcPct val="100000"/>
              </a:lnSpc>
              <a:spcBef>
                <a:spcPts val="0"/>
              </a:spcBef>
              <a:spcAft>
                <a:spcPts val="0"/>
              </a:spcAft>
              <a:buNone/>
            </a:pPr>
            <a:r>
              <a:rPr lang="en-US" sz="2400"/>
              <a:t>National Institutes of Health</a:t>
            </a:r>
            <a:endParaRPr sz="2400"/>
          </a:p>
          <a:p>
            <a:pPr marL="0" lvl="0" indent="0" algn="l" rtl="0">
              <a:lnSpc>
                <a:spcPct val="100000"/>
              </a:lnSpc>
              <a:spcBef>
                <a:spcPts val="0"/>
              </a:spcBef>
              <a:spcAft>
                <a:spcPts val="0"/>
              </a:spcAft>
              <a:buNone/>
            </a:pPr>
            <a:r>
              <a:rPr lang="en-US" sz="2400"/>
              <a:t>jennifer.shelley@nih.gov</a:t>
            </a:r>
            <a:endParaRPr sz="2400"/>
          </a:p>
        </p:txBody>
      </p:sp>
      <p:pic>
        <p:nvPicPr>
          <p:cNvPr id="867" name="Google Shape;867;p111" descr="A photograph of Leslie Westendorf, one of the presenters. She identifies as cisgender female and White."/>
          <p:cNvPicPr preferRelativeResize="0"/>
          <p:nvPr/>
        </p:nvPicPr>
        <p:blipFill rotWithShape="1">
          <a:blip r:embed="rId4" cstate="email">
            <a:extLst>
              <a:ext uri="{28A0092B-C50C-407E-A947-70E740481C1C}">
                <a14:useLocalDpi xmlns:a14="http://schemas.microsoft.com/office/drawing/2010/main"/>
              </a:ext>
            </a:extLst>
          </a:blip>
          <a:srcRect l="12514" t="5308" r="17705" b="48172"/>
          <a:stretch/>
        </p:blipFill>
        <p:spPr>
          <a:xfrm>
            <a:off x="12776969" y="3238507"/>
            <a:ext cx="5486400" cy="5486400"/>
          </a:xfrm>
          <a:prstGeom prst="rect">
            <a:avLst/>
          </a:prstGeom>
          <a:noFill/>
          <a:ln w="3175">
            <a:solidFill>
              <a:schemeClr val="accent3">
                <a:lumMod val="75000"/>
              </a:schemeClr>
            </a:solidFill>
          </a:ln>
          <a:effectLst>
            <a:outerShdw blurRad="292100" dist="139700" dir="2700000" algn="ctr" rotWithShape="0">
              <a:srgbClr val="000000">
                <a:alpha val="20000"/>
              </a:srgbClr>
            </a:outerShdw>
          </a:effectLst>
        </p:spPr>
      </p:pic>
      <p:sp>
        <p:nvSpPr>
          <p:cNvPr id="866" name="Google Shape;866;p111"/>
          <p:cNvSpPr txBox="1">
            <a:spLocks noGrp="1"/>
          </p:cNvSpPr>
          <p:nvPr>
            <p:ph type="body" idx="2"/>
          </p:nvPr>
        </p:nvSpPr>
        <p:spPr>
          <a:xfrm>
            <a:off x="12776978" y="9215457"/>
            <a:ext cx="10586700" cy="293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t>Leslie </a:t>
            </a:r>
            <a:r>
              <a:rPr lang="en-US" b="1" dirty="0" err="1"/>
              <a:t>Westendorf</a:t>
            </a:r>
            <a:r>
              <a:rPr lang="en-US" b="1" dirty="0"/>
              <a:t>, MFA, BFA (she/her)</a:t>
            </a:r>
            <a:endParaRPr b="1" dirty="0"/>
          </a:p>
          <a:p>
            <a:pPr marL="0" lvl="0" indent="0" algn="l" rtl="0">
              <a:lnSpc>
                <a:spcPct val="100000"/>
              </a:lnSpc>
              <a:spcBef>
                <a:spcPts val="0"/>
              </a:spcBef>
              <a:spcAft>
                <a:spcPts val="0"/>
              </a:spcAft>
              <a:buNone/>
            </a:pPr>
            <a:r>
              <a:rPr lang="en-US" sz="2400" dirty="0"/>
              <a:t>Contractor, Director of UX Strategy</a:t>
            </a:r>
            <a:endParaRPr sz="2400" dirty="0"/>
          </a:p>
          <a:p>
            <a:pPr marL="0" lvl="0" indent="0" algn="l" rtl="0">
              <a:lnSpc>
                <a:spcPct val="100000"/>
              </a:lnSpc>
              <a:spcBef>
                <a:spcPts val="0"/>
              </a:spcBef>
              <a:spcAft>
                <a:spcPts val="0"/>
              </a:spcAft>
              <a:buNone/>
            </a:pPr>
            <a:r>
              <a:rPr lang="en-US" sz="2400" dirty="0"/>
              <a:t>Division of User Experience</a:t>
            </a:r>
            <a:endParaRPr sz="2400" dirty="0"/>
          </a:p>
          <a:p>
            <a:pPr marL="0" lvl="0" indent="0" algn="l" rtl="0">
              <a:lnSpc>
                <a:spcPct val="100000"/>
              </a:lnSpc>
              <a:spcBef>
                <a:spcPts val="0"/>
              </a:spcBef>
              <a:spcAft>
                <a:spcPts val="0"/>
              </a:spcAft>
              <a:buNone/>
            </a:pPr>
            <a:r>
              <a:rPr lang="en-US" sz="2400" i="1" dirty="0"/>
              <a:t>All of Us </a:t>
            </a:r>
            <a:r>
              <a:rPr lang="en-US" sz="2400" dirty="0"/>
              <a:t>Research Program</a:t>
            </a:r>
            <a:endParaRPr sz="2400" dirty="0"/>
          </a:p>
          <a:p>
            <a:pPr marL="0" lvl="0" indent="0" algn="l" rtl="0">
              <a:lnSpc>
                <a:spcPct val="100000"/>
              </a:lnSpc>
              <a:spcBef>
                <a:spcPts val="0"/>
              </a:spcBef>
              <a:spcAft>
                <a:spcPts val="0"/>
              </a:spcAft>
              <a:buNone/>
            </a:pPr>
            <a:r>
              <a:rPr lang="en-US" sz="2400" dirty="0"/>
              <a:t>National Institutes of Health</a:t>
            </a:r>
            <a:endParaRPr sz="2400" dirty="0"/>
          </a:p>
          <a:p>
            <a:pPr marL="0" lvl="0" indent="0" algn="l" rtl="0">
              <a:lnSpc>
                <a:spcPct val="100000"/>
              </a:lnSpc>
              <a:spcBef>
                <a:spcPts val="0"/>
              </a:spcBef>
              <a:spcAft>
                <a:spcPts val="0"/>
              </a:spcAft>
              <a:buNone/>
            </a:pPr>
            <a:r>
              <a:rPr lang="en-US" sz="2400" dirty="0" err="1"/>
              <a:t>leslie.westendorf@nih.gov</a:t>
            </a:r>
            <a:endParaRPr sz="2400" dirty="0"/>
          </a:p>
          <a:p>
            <a:pPr marL="0" lvl="0" indent="0" algn="l" rtl="0">
              <a:lnSpc>
                <a:spcPct val="100000"/>
              </a:lnSpc>
              <a:spcBef>
                <a:spcPts val="0"/>
              </a:spcBef>
              <a:spcAft>
                <a:spcPts val="0"/>
              </a:spcAft>
              <a:buClr>
                <a:srgbClr val="262261"/>
              </a:buClr>
              <a:buSzPts val="3200"/>
              <a:buFont typeface="Arial"/>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Collect (continued)</a:t>
            </a:r>
            <a:endParaRPr/>
          </a:p>
        </p:txBody>
      </p:sp>
      <p:sp>
        <p:nvSpPr>
          <p:cNvPr id="2" name="TextBox 1">
            <a:extLst>
              <a:ext uri="{FF2B5EF4-FFF2-40B4-BE49-F238E27FC236}">
                <a16:creationId xmlns:a16="http://schemas.microsoft.com/office/drawing/2014/main" id="{4EA438DB-14D5-13BD-8D5B-127ED657701B}"/>
              </a:ext>
            </a:extLst>
          </p:cNvPr>
          <p:cNvSpPr txBox="1"/>
          <p:nvPr/>
        </p:nvSpPr>
        <p:spPr>
          <a:xfrm>
            <a:off x="931865" y="4595446"/>
            <a:ext cx="12971704" cy="6114494"/>
          </a:xfrm>
          <a:prstGeom prst="rect">
            <a:avLst/>
          </a:prstGeom>
          <a:noFill/>
        </p:spPr>
        <p:txBody>
          <a:bodyPr wrap="square" rtlCol="0">
            <a:spAutoFit/>
          </a:bodyPr>
          <a:lstStyle/>
          <a:p>
            <a:pPr>
              <a:spcBef>
                <a:spcPts val="2200"/>
              </a:spcBef>
            </a:pPr>
            <a:r>
              <a:rPr lang="en-US" sz="5400" b="1">
                <a:solidFill>
                  <a:srgbClr val="292562"/>
                </a:solidFill>
              </a:rPr>
              <a:t>Lessons Learned</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Focus on asking questions.</a:t>
            </a:r>
          </a:p>
          <a:p>
            <a:pPr marL="457200" indent="-457200">
              <a:spcBef>
                <a:spcPts val="2200"/>
              </a:spcBef>
              <a:buFont typeface="Arial" panose="020B0604020202020204" pitchFamily="34" charset="0"/>
              <a:buChar char="•"/>
            </a:pPr>
            <a:r>
              <a:rPr lang="en-US" sz="4400">
                <a:solidFill>
                  <a:srgbClr val="262261"/>
                </a:solidFill>
              </a:rPr>
              <a:t>Tailor feedback-collection methods to the stakeholders and the question.</a:t>
            </a:r>
          </a:p>
          <a:p>
            <a:pPr marL="457200" indent="-457200">
              <a:spcBef>
                <a:spcPts val="2200"/>
              </a:spcBef>
              <a:buFont typeface="Arial" panose="020B0604020202020204" pitchFamily="34" charset="0"/>
              <a:buChar char="•"/>
            </a:pPr>
            <a:r>
              <a:rPr lang="en-US" sz="4400">
                <a:solidFill>
                  <a:srgbClr val="262261"/>
                </a:solidFill>
              </a:rPr>
              <a:t>Provide asynchronous feedback-collection methods.</a:t>
            </a:r>
          </a:p>
          <a:p>
            <a:pPr marL="457200" indent="-457200">
              <a:spcBef>
                <a:spcPts val="2200"/>
              </a:spcBef>
              <a:buFont typeface="Arial" panose="020B0604020202020204" pitchFamily="34" charset="0"/>
              <a:buChar char="•"/>
            </a:pPr>
            <a:r>
              <a:rPr lang="en-US" sz="4400">
                <a:solidFill>
                  <a:srgbClr val="262261"/>
                </a:solidFill>
              </a:rPr>
              <a:t>Set deadlines.</a:t>
            </a:r>
          </a:p>
        </p:txBody>
      </p:sp>
      <p:pic>
        <p:nvPicPr>
          <p:cNvPr id="3" name="Picture 2" descr="A circular diagram divided into 8 sections with an arrow going clockwise around the sections. Sections are named Plan, Recruit, Collect, Document, Prioritize, Implement, Close the Loop, and Measure. Collect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0"/>
            <a:ext cx="11181229" cy="8641644"/>
          </a:xfrm>
          <a:prstGeom prst="rect">
            <a:avLst/>
          </a:prstGeom>
        </p:spPr>
      </p:pic>
    </p:spTree>
    <p:extLst>
      <p:ext uri="{BB962C8B-B14F-4D97-AF65-F5344CB8AC3E}">
        <p14:creationId xmlns:p14="http://schemas.microsoft.com/office/powerpoint/2010/main" val="420479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Document</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31865" y="4599710"/>
            <a:ext cx="12971704" cy="3518912"/>
          </a:xfrm>
          <a:prstGeom prst="rect">
            <a:avLst/>
          </a:prstGeom>
          <a:noFill/>
        </p:spPr>
        <p:txBody>
          <a:bodyPr wrap="square" rtlCol="0">
            <a:spAutoFit/>
          </a:bodyPr>
          <a:lstStyle/>
          <a:p>
            <a:pPr>
              <a:spcBef>
                <a:spcPts val="2200"/>
              </a:spcBef>
            </a:pPr>
            <a:r>
              <a:rPr lang="en-US" sz="5400" b="1">
                <a:solidFill>
                  <a:srgbClr val="292562"/>
                </a:solidFill>
              </a:rPr>
              <a:t>What to Do</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Determine how and where to document the feedback.</a:t>
            </a:r>
          </a:p>
          <a:p>
            <a:pPr marL="457200" indent="-457200">
              <a:spcBef>
                <a:spcPts val="2200"/>
              </a:spcBef>
              <a:buFont typeface="Arial" panose="020B0604020202020204" pitchFamily="34" charset="0"/>
              <a:buChar char="•"/>
            </a:pPr>
            <a:r>
              <a:rPr lang="en-US" sz="4400">
                <a:solidFill>
                  <a:srgbClr val="262261"/>
                </a:solidFill>
              </a:rPr>
              <a:t>Develop a system to organize the feedback.</a:t>
            </a:r>
          </a:p>
        </p:txBody>
      </p:sp>
      <p:pic>
        <p:nvPicPr>
          <p:cNvPr id="3" name="Picture 2" descr="A circular diagram divided into 8 sections with an arrow going clockwise around the sections. Sections are named Plan, Recruit, Collect, Document, Prioritize, Implement, Close the Loop, and Measure. Document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4476"/>
            <a:ext cx="11181229" cy="8641644"/>
          </a:xfrm>
          <a:prstGeom prst="rect">
            <a:avLst/>
          </a:prstGeom>
        </p:spPr>
      </p:pic>
    </p:spTree>
    <p:extLst>
      <p:ext uri="{BB962C8B-B14F-4D97-AF65-F5344CB8AC3E}">
        <p14:creationId xmlns:p14="http://schemas.microsoft.com/office/powerpoint/2010/main" val="58294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Document (continued)</a:t>
            </a:r>
            <a:endParaRPr/>
          </a:p>
        </p:txBody>
      </p:sp>
      <p:sp>
        <p:nvSpPr>
          <p:cNvPr id="2" name="TextBox 1">
            <a:extLst>
              <a:ext uri="{FF2B5EF4-FFF2-40B4-BE49-F238E27FC236}">
                <a16:creationId xmlns:a16="http://schemas.microsoft.com/office/drawing/2014/main" id="{4EA438DB-14D5-13BD-8D5B-127ED657701B}"/>
              </a:ext>
            </a:extLst>
          </p:cNvPr>
          <p:cNvSpPr txBox="1"/>
          <p:nvPr/>
        </p:nvSpPr>
        <p:spPr>
          <a:xfrm>
            <a:off x="931865" y="4595446"/>
            <a:ext cx="12971704" cy="5155257"/>
          </a:xfrm>
          <a:prstGeom prst="rect">
            <a:avLst/>
          </a:prstGeom>
          <a:noFill/>
        </p:spPr>
        <p:txBody>
          <a:bodyPr wrap="square" rtlCol="0">
            <a:spAutoFit/>
          </a:bodyPr>
          <a:lstStyle/>
          <a:p>
            <a:pPr>
              <a:spcBef>
                <a:spcPts val="2200"/>
              </a:spcBef>
            </a:pPr>
            <a:r>
              <a:rPr lang="en-US" sz="5400" b="1">
                <a:solidFill>
                  <a:srgbClr val="292562"/>
                </a:solidFill>
              </a:rPr>
              <a:t>Lessons Learned</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Document centrally from the beginning.</a:t>
            </a:r>
          </a:p>
          <a:p>
            <a:pPr marL="457200" indent="-457200">
              <a:spcBef>
                <a:spcPts val="2200"/>
              </a:spcBef>
              <a:buFont typeface="Arial" panose="020B0604020202020204" pitchFamily="34" charset="0"/>
              <a:buChar char="•"/>
            </a:pPr>
            <a:r>
              <a:rPr lang="en-US" sz="4400">
                <a:solidFill>
                  <a:srgbClr val="262261"/>
                </a:solidFill>
              </a:rPr>
              <a:t>Organize the feedback as you are receiving it.</a:t>
            </a:r>
          </a:p>
          <a:p>
            <a:pPr marL="457200" indent="-457200">
              <a:spcBef>
                <a:spcPts val="2200"/>
              </a:spcBef>
              <a:buFont typeface="Arial" panose="020B0604020202020204" pitchFamily="34" charset="0"/>
              <a:buChar char="•"/>
            </a:pPr>
            <a:r>
              <a:rPr lang="en-US" sz="4400">
                <a:solidFill>
                  <a:srgbClr val="262261"/>
                </a:solidFill>
              </a:rPr>
              <a:t>Make the feedback accessible to all individuals and teams who will help prioritize and implement feedback.</a:t>
            </a:r>
          </a:p>
        </p:txBody>
      </p:sp>
      <p:pic>
        <p:nvPicPr>
          <p:cNvPr id="3" name="Picture 2" descr="A circular diagram divided into 8 sections with an arrow going clockwise around the sections. Sections are named Plan, Recruit, Collect, Document, Prioritize, Implement, Close the Loop, and Measure. Document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0"/>
            <a:ext cx="11181229" cy="8641644"/>
          </a:xfrm>
          <a:prstGeom prst="rect">
            <a:avLst/>
          </a:prstGeom>
        </p:spPr>
      </p:pic>
    </p:spTree>
    <p:extLst>
      <p:ext uri="{BB962C8B-B14F-4D97-AF65-F5344CB8AC3E}">
        <p14:creationId xmlns:p14="http://schemas.microsoft.com/office/powerpoint/2010/main" val="189182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Prioritize</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31865" y="4599710"/>
            <a:ext cx="12971704" cy="5155257"/>
          </a:xfrm>
          <a:prstGeom prst="rect">
            <a:avLst/>
          </a:prstGeom>
          <a:noFill/>
        </p:spPr>
        <p:txBody>
          <a:bodyPr wrap="square" rtlCol="0">
            <a:spAutoFit/>
          </a:bodyPr>
          <a:lstStyle/>
          <a:p>
            <a:pPr>
              <a:spcBef>
                <a:spcPts val="2200"/>
              </a:spcBef>
            </a:pPr>
            <a:r>
              <a:rPr lang="en-US" sz="5400" b="1">
                <a:solidFill>
                  <a:srgbClr val="292562"/>
                </a:solidFill>
              </a:rPr>
              <a:t>What to Do</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Apply the evaluation rubric to all feedback.</a:t>
            </a:r>
          </a:p>
          <a:p>
            <a:pPr marL="457200" indent="-457200">
              <a:spcBef>
                <a:spcPts val="2200"/>
              </a:spcBef>
              <a:buFont typeface="Arial" panose="020B0604020202020204" pitchFamily="34" charset="0"/>
              <a:buChar char="•"/>
            </a:pPr>
            <a:r>
              <a:rPr lang="en-US" sz="4400">
                <a:solidFill>
                  <a:srgbClr val="262261"/>
                </a:solidFill>
              </a:rPr>
              <a:t>Consult all individuals and teams responsible </a:t>
            </a:r>
            <a:br>
              <a:rPr lang="en-US" sz="4400">
                <a:solidFill>
                  <a:srgbClr val="262261"/>
                </a:solidFill>
              </a:rPr>
            </a:br>
            <a:r>
              <a:rPr lang="en-US" sz="4400">
                <a:solidFill>
                  <a:srgbClr val="262261"/>
                </a:solidFill>
              </a:rPr>
              <a:t>for implementing the feedback.</a:t>
            </a:r>
          </a:p>
          <a:p>
            <a:pPr marL="457200" indent="-457200">
              <a:spcBef>
                <a:spcPts val="2200"/>
              </a:spcBef>
              <a:buFont typeface="Arial" panose="020B0604020202020204" pitchFamily="34" charset="0"/>
              <a:buChar char="•"/>
            </a:pPr>
            <a:r>
              <a:rPr lang="en-US" sz="4400">
                <a:solidFill>
                  <a:srgbClr val="262261"/>
                </a:solidFill>
              </a:rPr>
              <a:t>Consider constraints, such as budgets, timelines, and launch targets.</a:t>
            </a:r>
          </a:p>
        </p:txBody>
      </p:sp>
      <p:pic>
        <p:nvPicPr>
          <p:cNvPr id="3" name="Picture 2" descr="A circular diagram divided into 8 sections with an arrow going clockwise around the sections. Sections are named Plan, Recruit, Collect, Document, Prioritize, Implement, Close the Loop, and Measure. Prioritize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8435" y="4476"/>
            <a:ext cx="11174174" cy="8641644"/>
          </a:xfrm>
          <a:prstGeom prst="rect">
            <a:avLst/>
          </a:prstGeom>
        </p:spPr>
      </p:pic>
    </p:spTree>
    <p:extLst>
      <p:ext uri="{BB962C8B-B14F-4D97-AF65-F5344CB8AC3E}">
        <p14:creationId xmlns:p14="http://schemas.microsoft.com/office/powerpoint/2010/main" val="170789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Prioritize (continued)</a:t>
            </a:r>
            <a:endParaRPr/>
          </a:p>
        </p:txBody>
      </p:sp>
      <p:sp>
        <p:nvSpPr>
          <p:cNvPr id="2" name="TextBox 1">
            <a:extLst>
              <a:ext uri="{FF2B5EF4-FFF2-40B4-BE49-F238E27FC236}">
                <a16:creationId xmlns:a16="http://schemas.microsoft.com/office/drawing/2014/main" id="{4EA438DB-14D5-13BD-8D5B-127ED657701B}"/>
              </a:ext>
            </a:extLst>
          </p:cNvPr>
          <p:cNvSpPr txBox="1"/>
          <p:nvPr/>
        </p:nvSpPr>
        <p:spPr>
          <a:xfrm>
            <a:off x="931865" y="4595446"/>
            <a:ext cx="12971704" cy="7186583"/>
          </a:xfrm>
          <a:prstGeom prst="rect">
            <a:avLst/>
          </a:prstGeom>
          <a:noFill/>
        </p:spPr>
        <p:txBody>
          <a:bodyPr wrap="square" rtlCol="0">
            <a:spAutoFit/>
          </a:bodyPr>
          <a:lstStyle/>
          <a:p>
            <a:pPr>
              <a:spcBef>
                <a:spcPts val="2200"/>
              </a:spcBef>
            </a:pPr>
            <a:r>
              <a:rPr lang="en-US" sz="5400" b="1">
                <a:solidFill>
                  <a:srgbClr val="292562"/>
                </a:solidFill>
              </a:rPr>
              <a:t>Lessons Learned</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During the Plan step, identify a method you can use to evaluate all the feedback consistently.</a:t>
            </a:r>
          </a:p>
          <a:p>
            <a:pPr marL="457200" indent="-457200">
              <a:spcBef>
                <a:spcPts val="2200"/>
              </a:spcBef>
              <a:buFont typeface="Arial" panose="020B0604020202020204" pitchFamily="34" charset="0"/>
              <a:buChar char="•"/>
            </a:pPr>
            <a:r>
              <a:rPr lang="en-US" sz="4400">
                <a:solidFill>
                  <a:srgbClr val="262261"/>
                </a:solidFill>
              </a:rPr>
              <a:t>Individuals who prioritize the feedback are not always the same individuals or teams who will implement the feedback.</a:t>
            </a:r>
          </a:p>
          <a:p>
            <a:pPr marL="457200" indent="-457200">
              <a:spcBef>
                <a:spcPts val="2200"/>
              </a:spcBef>
              <a:buFont typeface="Arial" panose="020B0604020202020204" pitchFamily="34" charset="0"/>
              <a:buChar char="•"/>
            </a:pPr>
            <a:r>
              <a:rPr lang="en-US" sz="4400">
                <a:solidFill>
                  <a:srgbClr val="262261"/>
                </a:solidFill>
              </a:rPr>
              <a:t>Often, additional individuals or teams will need </a:t>
            </a:r>
            <a:br>
              <a:rPr lang="en-US" sz="4400">
                <a:solidFill>
                  <a:srgbClr val="262261"/>
                </a:solidFill>
              </a:rPr>
            </a:br>
            <a:r>
              <a:rPr lang="en-US" sz="4400">
                <a:solidFill>
                  <a:srgbClr val="262261"/>
                </a:solidFill>
              </a:rPr>
              <a:t>to help analyze the feedback and constraints, especially if technical implementation is required.</a:t>
            </a:r>
          </a:p>
        </p:txBody>
      </p:sp>
      <p:pic>
        <p:nvPicPr>
          <p:cNvPr id="3" name="Picture 2" descr="A circular diagram divided into 8 sections with an arrow going clockwise around the sections. Sections are named Plan, Recruit, Collect, Document, Prioritize, Implement, Close the Loop, and Measure. Prioritize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8435" y="0"/>
            <a:ext cx="11174174" cy="8641644"/>
          </a:xfrm>
          <a:prstGeom prst="rect">
            <a:avLst/>
          </a:prstGeom>
        </p:spPr>
      </p:pic>
    </p:spTree>
    <p:extLst>
      <p:ext uri="{BB962C8B-B14F-4D97-AF65-F5344CB8AC3E}">
        <p14:creationId xmlns:p14="http://schemas.microsoft.com/office/powerpoint/2010/main" val="228909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Implement</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31865" y="4599710"/>
            <a:ext cx="12971704" cy="4196020"/>
          </a:xfrm>
          <a:prstGeom prst="rect">
            <a:avLst/>
          </a:prstGeom>
          <a:noFill/>
        </p:spPr>
        <p:txBody>
          <a:bodyPr wrap="square" rtlCol="0">
            <a:spAutoFit/>
          </a:bodyPr>
          <a:lstStyle/>
          <a:p>
            <a:pPr>
              <a:spcBef>
                <a:spcPts val="2200"/>
              </a:spcBef>
            </a:pPr>
            <a:r>
              <a:rPr lang="en-US" sz="5400" b="1">
                <a:solidFill>
                  <a:srgbClr val="292562"/>
                </a:solidFill>
              </a:rPr>
              <a:t>What to Do</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Implement changes based on stakeholder feedback. </a:t>
            </a:r>
          </a:p>
          <a:p>
            <a:pPr marL="457200" indent="-457200">
              <a:spcBef>
                <a:spcPts val="2200"/>
              </a:spcBef>
              <a:buFont typeface="Arial" panose="020B0604020202020204" pitchFamily="34" charset="0"/>
              <a:buChar char="•"/>
            </a:pPr>
            <a:r>
              <a:rPr lang="en-US" sz="4400">
                <a:solidFill>
                  <a:srgbClr val="262261"/>
                </a:solidFill>
              </a:rPr>
              <a:t>Test the changes, or launch, depending on where you are in your project lifecycle.</a:t>
            </a:r>
          </a:p>
        </p:txBody>
      </p:sp>
      <p:pic>
        <p:nvPicPr>
          <p:cNvPr id="3" name="Picture 2" descr="A circular diagram divided into 8 sections with an arrow going clockwise around the sections. Sections are named Plan, Recruit, Collect, Document, Prioritize, Implement, Close the Loop, and Measure. Implement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4476"/>
            <a:ext cx="11181229" cy="8641644"/>
          </a:xfrm>
          <a:prstGeom prst="rect">
            <a:avLst/>
          </a:prstGeom>
        </p:spPr>
      </p:pic>
    </p:spTree>
    <p:extLst>
      <p:ext uri="{BB962C8B-B14F-4D97-AF65-F5344CB8AC3E}">
        <p14:creationId xmlns:p14="http://schemas.microsoft.com/office/powerpoint/2010/main" val="3920931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Implement (continued)</a:t>
            </a:r>
            <a:endParaRPr/>
          </a:p>
        </p:txBody>
      </p:sp>
      <p:sp>
        <p:nvSpPr>
          <p:cNvPr id="2" name="TextBox 1">
            <a:extLst>
              <a:ext uri="{FF2B5EF4-FFF2-40B4-BE49-F238E27FC236}">
                <a16:creationId xmlns:a16="http://schemas.microsoft.com/office/drawing/2014/main" id="{4EA438DB-14D5-13BD-8D5B-127ED657701B}"/>
              </a:ext>
            </a:extLst>
          </p:cNvPr>
          <p:cNvSpPr txBox="1"/>
          <p:nvPr/>
        </p:nvSpPr>
        <p:spPr>
          <a:xfrm>
            <a:off x="931865" y="4595446"/>
            <a:ext cx="12971704" cy="4196020"/>
          </a:xfrm>
          <a:prstGeom prst="rect">
            <a:avLst/>
          </a:prstGeom>
          <a:noFill/>
        </p:spPr>
        <p:txBody>
          <a:bodyPr wrap="square" rtlCol="0">
            <a:spAutoFit/>
          </a:bodyPr>
          <a:lstStyle/>
          <a:p>
            <a:pPr>
              <a:spcBef>
                <a:spcPts val="2200"/>
              </a:spcBef>
            </a:pPr>
            <a:r>
              <a:rPr lang="en-US" sz="5400" b="1">
                <a:solidFill>
                  <a:srgbClr val="292562"/>
                </a:solidFill>
              </a:rPr>
              <a:t>Lessons Learned</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Coordinate implementation across all individuals or teams involved in the project. </a:t>
            </a:r>
          </a:p>
          <a:p>
            <a:pPr marL="457200" indent="-457200">
              <a:spcBef>
                <a:spcPts val="2200"/>
              </a:spcBef>
              <a:buFont typeface="Arial" panose="020B0604020202020204" pitchFamily="34" charset="0"/>
              <a:buChar char="•"/>
            </a:pPr>
            <a:r>
              <a:rPr lang="en-US" sz="4400">
                <a:solidFill>
                  <a:srgbClr val="262261"/>
                </a:solidFill>
              </a:rPr>
              <a:t>Use implementation as an opportunity to gather more feedback. </a:t>
            </a:r>
          </a:p>
        </p:txBody>
      </p:sp>
      <p:pic>
        <p:nvPicPr>
          <p:cNvPr id="3" name="Picture 2" descr="A circular diagram divided into 8 sections with an arrow going clockwise around the sections. Sections are named Plan, Recruit, Collect, Document, Prioritize, Implement, Close the Loop, and Measure. Implement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0"/>
            <a:ext cx="11181229" cy="8641644"/>
          </a:xfrm>
          <a:prstGeom prst="rect">
            <a:avLst/>
          </a:prstGeom>
        </p:spPr>
      </p:pic>
    </p:spTree>
    <p:extLst>
      <p:ext uri="{BB962C8B-B14F-4D97-AF65-F5344CB8AC3E}">
        <p14:creationId xmlns:p14="http://schemas.microsoft.com/office/powerpoint/2010/main" val="3384580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Close the Loop</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31865" y="4599710"/>
            <a:ext cx="12971704" cy="6114494"/>
          </a:xfrm>
          <a:prstGeom prst="rect">
            <a:avLst/>
          </a:prstGeom>
          <a:noFill/>
        </p:spPr>
        <p:txBody>
          <a:bodyPr wrap="square" rtlCol="0">
            <a:spAutoFit/>
          </a:bodyPr>
          <a:lstStyle/>
          <a:p>
            <a:pPr>
              <a:spcBef>
                <a:spcPts val="2200"/>
              </a:spcBef>
            </a:pPr>
            <a:r>
              <a:rPr lang="en-US" sz="5400" b="1">
                <a:solidFill>
                  <a:srgbClr val="292562"/>
                </a:solidFill>
              </a:rPr>
              <a:t>What to Do</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Report back to the stakeholders. Tell them what was implemented, what was not, and why.</a:t>
            </a:r>
          </a:p>
          <a:p>
            <a:pPr marL="457200" indent="-457200">
              <a:spcBef>
                <a:spcPts val="2200"/>
              </a:spcBef>
              <a:buFont typeface="Arial" panose="020B0604020202020204" pitchFamily="34" charset="0"/>
              <a:buChar char="•"/>
            </a:pPr>
            <a:r>
              <a:rPr lang="en-US" sz="4400">
                <a:solidFill>
                  <a:srgbClr val="262261"/>
                </a:solidFill>
              </a:rPr>
              <a:t>Thank the stakeholders who provided feedback. </a:t>
            </a:r>
          </a:p>
          <a:p>
            <a:pPr marL="457200" indent="-457200">
              <a:spcBef>
                <a:spcPts val="2200"/>
              </a:spcBef>
              <a:buFont typeface="Arial" panose="020B0604020202020204" pitchFamily="34" charset="0"/>
              <a:buChar char="•"/>
            </a:pPr>
            <a:r>
              <a:rPr lang="en-US" sz="4400">
                <a:solidFill>
                  <a:srgbClr val="262261"/>
                </a:solidFill>
              </a:rPr>
              <a:t>Ask stakeholders for suggestions on how </a:t>
            </a:r>
            <a:br>
              <a:rPr lang="en-US" sz="4400">
                <a:solidFill>
                  <a:srgbClr val="262261"/>
                </a:solidFill>
              </a:rPr>
            </a:br>
            <a:r>
              <a:rPr lang="en-US" sz="4400">
                <a:solidFill>
                  <a:srgbClr val="262261"/>
                </a:solidFill>
              </a:rPr>
              <a:t>to improve future feedback collection requests. </a:t>
            </a:r>
          </a:p>
          <a:p>
            <a:pPr marL="457200" indent="-457200">
              <a:spcBef>
                <a:spcPts val="2200"/>
              </a:spcBef>
              <a:buFont typeface="Arial" panose="020B0604020202020204" pitchFamily="34" charset="0"/>
              <a:buChar char="•"/>
            </a:pPr>
            <a:endParaRPr lang="en-US" sz="4400">
              <a:solidFill>
                <a:srgbClr val="262261"/>
              </a:solidFill>
            </a:endParaRPr>
          </a:p>
        </p:txBody>
      </p:sp>
      <p:pic>
        <p:nvPicPr>
          <p:cNvPr id="3" name="Picture 2" descr="A circular diagram divided into 8 sections with an arrow going clockwise around the sections. Sections are named Plan, Recruit, Collect, Document, Prioritize, Implement, Close the Loop, and Measure. Close the Loop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4476"/>
            <a:ext cx="11181229" cy="8641644"/>
          </a:xfrm>
          <a:prstGeom prst="rect">
            <a:avLst/>
          </a:prstGeom>
        </p:spPr>
      </p:pic>
    </p:spTree>
    <p:extLst>
      <p:ext uri="{BB962C8B-B14F-4D97-AF65-F5344CB8AC3E}">
        <p14:creationId xmlns:p14="http://schemas.microsoft.com/office/powerpoint/2010/main" val="2383061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Close the Loop (continued)</a:t>
            </a:r>
            <a:endParaRPr/>
          </a:p>
        </p:txBody>
      </p:sp>
      <p:pic>
        <p:nvPicPr>
          <p:cNvPr id="3" name="Picture 2" descr="A circular diagram divided into 8 sections with an arrow going clockwise around the sections. Sections are named Plan, Recruit, Collect, Document, Prioritize, Implement, Close the Loop, and Measure. Close the Loop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0"/>
            <a:ext cx="11181229" cy="8641644"/>
          </a:xfrm>
          <a:prstGeom prst="rect">
            <a:avLst/>
          </a:prstGeom>
        </p:spPr>
      </p:pic>
      <p:sp>
        <p:nvSpPr>
          <p:cNvPr id="2" name="TextBox 1">
            <a:extLst>
              <a:ext uri="{FF2B5EF4-FFF2-40B4-BE49-F238E27FC236}">
                <a16:creationId xmlns:a16="http://schemas.microsoft.com/office/drawing/2014/main" id="{4EA438DB-14D5-13BD-8D5B-127ED657701B}"/>
              </a:ext>
            </a:extLst>
          </p:cNvPr>
          <p:cNvSpPr txBox="1"/>
          <p:nvPr/>
        </p:nvSpPr>
        <p:spPr>
          <a:xfrm>
            <a:off x="931865" y="4595446"/>
            <a:ext cx="12971704" cy="8145820"/>
          </a:xfrm>
          <a:prstGeom prst="rect">
            <a:avLst/>
          </a:prstGeom>
          <a:noFill/>
        </p:spPr>
        <p:txBody>
          <a:bodyPr wrap="square" rtlCol="0">
            <a:spAutoFit/>
          </a:bodyPr>
          <a:lstStyle/>
          <a:p>
            <a:pPr>
              <a:spcBef>
                <a:spcPts val="2200"/>
              </a:spcBef>
            </a:pPr>
            <a:r>
              <a:rPr lang="en-US" sz="5400" b="1">
                <a:solidFill>
                  <a:srgbClr val="292562"/>
                </a:solidFill>
              </a:rPr>
              <a:t>Lessons Learned</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Stakeholders appreciate being heard and valued. </a:t>
            </a:r>
          </a:p>
          <a:p>
            <a:pPr marL="457200" indent="-457200">
              <a:spcBef>
                <a:spcPts val="2200"/>
              </a:spcBef>
              <a:buFont typeface="Arial" panose="020B0604020202020204" pitchFamily="34" charset="0"/>
              <a:buChar char="•"/>
            </a:pPr>
            <a:r>
              <a:rPr lang="en-US" sz="4400">
                <a:solidFill>
                  <a:srgbClr val="262261"/>
                </a:solidFill>
              </a:rPr>
              <a:t>Stakeholders want to know if their feedback was implemented, and if not, why. </a:t>
            </a:r>
          </a:p>
          <a:p>
            <a:pPr marL="457200" indent="-457200">
              <a:spcBef>
                <a:spcPts val="2200"/>
              </a:spcBef>
              <a:buFont typeface="Arial" panose="020B0604020202020204" pitchFamily="34" charset="0"/>
              <a:buChar char="•"/>
            </a:pPr>
            <a:r>
              <a:rPr lang="en-US" sz="4400">
                <a:solidFill>
                  <a:srgbClr val="262261"/>
                </a:solidFill>
              </a:rPr>
              <a:t>When you include a process for closing the loop, you can pre-empt stakeholder questions after feedback collection is completed. </a:t>
            </a:r>
          </a:p>
          <a:p>
            <a:pPr marL="457200" indent="-457200">
              <a:spcBef>
                <a:spcPts val="2200"/>
              </a:spcBef>
              <a:buFont typeface="Arial" panose="020B0604020202020204" pitchFamily="34" charset="0"/>
              <a:buChar char="•"/>
            </a:pPr>
            <a:r>
              <a:rPr lang="en-US" sz="4400">
                <a:solidFill>
                  <a:srgbClr val="262261"/>
                </a:solidFill>
              </a:rPr>
              <a:t>When collecting feedback from multiple stakeholder groups, consider ways to streamline the process for closing the loop. </a:t>
            </a:r>
          </a:p>
        </p:txBody>
      </p:sp>
    </p:spTree>
    <p:extLst>
      <p:ext uri="{BB962C8B-B14F-4D97-AF65-F5344CB8AC3E}">
        <p14:creationId xmlns:p14="http://schemas.microsoft.com/office/powerpoint/2010/main" val="349341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Measure</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31865" y="4599710"/>
            <a:ext cx="12971704" cy="3518912"/>
          </a:xfrm>
          <a:prstGeom prst="rect">
            <a:avLst/>
          </a:prstGeom>
          <a:noFill/>
        </p:spPr>
        <p:txBody>
          <a:bodyPr wrap="square" rtlCol="0">
            <a:spAutoFit/>
          </a:bodyPr>
          <a:lstStyle/>
          <a:p>
            <a:pPr>
              <a:spcBef>
                <a:spcPts val="2200"/>
              </a:spcBef>
            </a:pPr>
            <a:r>
              <a:rPr lang="en-US" sz="5400" b="1">
                <a:solidFill>
                  <a:srgbClr val="292562"/>
                </a:solidFill>
              </a:rPr>
              <a:t>What to Do</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Evaluate the impact of the stakeholder feedback.</a:t>
            </a:r>
          </a:p>
          <a:p>
            <a:pPr marL="457200" indent="-457200">
              <a:spcBef>
                <a:spcPts val="2200"/>
              </a:spcBef>
              <a:buFont typeface="Arial" panose="020B0604020202020204" pitchFamily="34" charset="0"/>
              <a:buChar char="•"/>
            </a:pPr>
            <a:r>
              <a:rPr lang="en-US" sz="4400">
                <a:solidFill>
                  <a:srgbClr val="262261"/>
                </a:solidFill>
              </a:rPr>
              <a:t>Did the feedback address/prevent/mitigate </a:t>
            </a:r>
            <a:br>
              <a:rPr lang="en-US" sz="4400">
                <a:solidFill>
                  <a:srgbClr val="262261"/>
                </a:solidFill>
              </a:rPr>
            </a:br>
            <a:r>
              <a:rPr lang="en-US" sz="4400">
                <a:solidFill>
                  <a:srgbClr val="262261"/>
                </a:solidFill>
              </a:rPr>
              <a:t>the original problem/question?</a:t>
            </a:r>
          </a:p>
        </p:txBody>
      </p:sp>
      <p:pic>
        <p:nvPicPr>
          <p:cNvPr id="3" name="Picture 2" descr="A circular diagram divided into 8 sections with an arrow going clockwise around the sections. Sections are named Plan, Recruit, Collect, Document, Prioritize, Implement, Close the Loop, and Measure. Measure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4476"/>
            <a:ext cx="11181229" cy="8641644"/>
          </a:xfrm>
          <a:prstGeom prst="rect">
            <a:avLst/>
          </a:prstGeom>
        </p:spPr>
      </p:pic>
    </p:spTree>
    <p:extLst>
      <p:ext uri="{BB962C8B-B14F-4D97-AF65-F5344CB8AC3E}">
        <p14:creationId xmlns:p14="http://schemas.microsoft.com/office/powerpoint/2010/main" val="359421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Our Topic: A Stakeholder Feedback Model</a:t>
            </a:r>
            <a:endParaRPr/>
          </a:p>
        </p:txBody>
      </p:sp>
      <p:pic>
        <p:nvPicPr>
          <p:cNvPr id="5" name="Picture 4" descr="A circular diagram divided into 8 sections with an arrow going clockwise around the sections. Sections are named Plan, Recruit, Collect, Document, Prioritize, Implement, Close the Loop, and Measure. ">
            <a:extLst>
              <a:ext uri="{FF2B5EF4-FFF2-40B4-BE49-F238E27FC236}">
                <a16:creationId xmlns:a16="http://schemas.microsoft.com/office/drawing/2014/main" id="{1171F559-D5EF-B3D9-3F99-2F533ACDCB03}"/>
              </a:ext>
            </a:extLst>
          </p:cNvPr>
          <p:cNvPicPr>
            <a:picLocks noChangeAspect="1"/>
          </p:cNvPicPr>
          <p:nvPr/>
        </p:nvPicPr>
        <p:blipFill>
          <a:blip r:embed="rId3"/>
          <a:stretch>
            <a:fillRect/>
          </a:stretch>
        </p:blipFill>
        <p:spPr>
          <a:xfrm>
            <a:off x="-1795561" y="1964879"/>
            <a:ext cx="15605344" cy="12058675"/>
          </a:xfrm>
          <a:prstGeom prst="rect">
            <a:avLst/>
          </a:prstGeom>
        </p:spPr>
      </p:pic>
      <p:sp>
        <p:nvSpPr>
          <p:cNvPr id="7" name="TextBox 6">
            <a:extLst>
              <a:ext uri="{FF2B5EF4-FFF2-40B4-BE49-F238E27FC236}">
                <a16:creationId xmlns:a16="http://schemas.microsoft.com/office/drawing/2014/main" id="{A0DFD965-B527-C496-26E7-703CEECF24C5}"/>
              </a:ext>
            </a:extLst>
          </p:cNvPr>
          <p:cNvSpPr txBox="1"/>
          <p:nvPr/>
        </p:nvSpPr>
        <p:spPr>
          <a:xfrm>
            <a:off x="12193587" y="5187289"/>
            <a:ext cx="9900259" cy="5430974"/>
          </a:xfrm>
          <a:prstGeom prst="rect">
            <a:avLst/>
          </a:prstGeom>
          <a:noFill/>
        </p:spPr>
        <p:txBody>
          <a:bodyPr wrap="square" rtlCol="0">
            <a:spAutoFit/>
          </a:bodyPr>
          <a:lstStyle/>
          <a:p>
            <a:pPr>
              <a:lnSpc>
                <a:spcPct val="114000"/>
              </a:lnSpc>
              <a:spcBef>
                <a:spcPts val="2200"/>
              </a:spcBef>
            </a:pPr>
            <a:r>
              <a:rPr lang="en-US" sz="4400">
                <a:solidFill>
                  <a:srgbClr val="262261"/>
                </a:solidFill>
              </a:rPr>
              <a:t>We developed this model based </a:t>
            </a:r>
            <a:br>
              <a:rPr lang="en-US" sz="4400">
                <a:solidFill>
                  <a:srgbClr val="262261"/>
                </a:solidFill>
              </a:rPr>
            </a:br>
            <a:r>
              <a:rPr lang="en-US" sz="4400">
                <a:solidFill>
                  <a:srgbClr val="262261"/>
                </a:solidFill>
              </a:rPr>
              <a:t>on our experience delivering </a:t>
            </a:r>
            <a:br>
              <a:rPr lang="en-US" sz="4400">
                <a:solidFill>
                  <a:srgbClr val="262261"/>
                </a:solidFill>
              </a:rPr>
            </a:br>
            <a:r>
              <a:rPr lang="en-US" sz="4400">
                <a:solidFill>
                  <a:srgbClr val="262261"/>
                </a:solidFill>
              </a:rPr>
              <a:t>an </a:t>
            </a:r>
            <a:r>
              <a:rPr lang="en-US" sz="4400" b="1">
                <a:solidFill>
                  <a:srgbClr val="262261"/>
                </a:solidFill>
              </a:rPr>
              <a:t>inclusive user experience</a:t>
            </a:r>
            <a:r>
              <a:rPr lang="en-US" sz="4400">
                <a:solidFill>
                  <a:srgbClr val="262261"/>
                </a:solidFill>
              </a:rPr>
              <a:t> </a:t>
            </a:r>
            <a:br>
              <a:rPr lang="en-US" sz="4400">
                <a:solidFill>
                  <a:srgbClr val="262261"/>
                </a:solidFill>
              </a:rPr>
            </a:br>
            <a:r>
              <a:rPr lang="en-US" sz="4400">
                <a:solidFill>
                  <a:srgbClr val="262261"/>
                </a:solidFill>
              </a:rPr>
              <a:t>to a </a:t>
            </a:r>
            <a:r>
              <a:rPr lang="en-US" sz="4400" b="1">
                <a:solidFill>
                  <a:srgbClr val="262261"/>
                </a:solidFill>
              </a:rPr>
              <a:t>diverse community </a:t>
            </a:r>
            <a:r>
              <a:rPr lang="en-US" sz="4400">
                <a:solidFill>
                  <a:srgbClr val="262261"/>
                </a:solidFill>
              </a:rPr>
              <a:t>that meets </a:t>
            </a:r>
            <a:br>
              <a:rPr lang="en-US" sz="4400">
                <a:solidFill>
                  <a:srgbClr val="262261"/>
                </a:solidFill>
              </a:rPr>
            </a:br>
            <a:r>
              <a:rPr lang="en-US" sz="4400" b="1">
                <a:solidFill>
                  <a:srgbClr val="262261"/>
                </a:solidFill>
              </a:rPr>
              <a:t>plain language </a:t>
            </a:r>
            <a:r>
              <a:rPr lang="en-US" sz="4400">
                <a:solidFill>
                  <a:srgbClr val="262261"/>
                </a:solidFill>
              </a:rPr>
              <a:t>and</a:t>
            </a:r>
            <a:r>
              <a:rPr lang="en-US" sz="4400" b="1">
                <a:solidFill>
                  <a:srgbClr val="262261"/>
                </a:solidFill>
              </a:rPr>
              <a:t> accessibility standards</a:t>
            </a:r>
            <a:r>
              <a:rPr lang="en-US" sz="4400">
                <a:solidFill>
                  <a:srgbClr val="262261"/>
                </a:solidFill>
              </a:rPr>
              <a:t>, reflects </a:t>
            </a:r>
            <a:r>
              <a:rPr lang="en-US" sz="4400" b="1">
                <a:solidFill>
                  <a:srgbClr val="262261"/>
                </a:solidFill>
              </a:rPr>
              <a:t>cultural competency</a:t>
            </a:r>
            <a:r>
              <a:rPr lang="en-US" sz="4400">
                <a:solidFill>
                  <a:srgbClr val="262261"/>
                </a:solidFill>
              </a:rPr>
              <a:t>, and </a:t>
            </a:r>
            <a:r>
              <a:rPr lang="en-US" sz="4400" b="1">
                <a:solidFill>
                  <a:srgbClr val="262261"/>
                </a:solidFill>
              </a:rPr>
              <a:t>promotes trust.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Measure (continued)</a:t>
            </a:r>
            <a:endParaRPr/>
          </a:p>
        </p:txBody>
      </p:sp>
      <p:sp>
        <p:nvSpPr>
          <p:cNvPr id="2" name="TextBox 1">
            <a:extLst>
              <a:ext uri="{FF2B5EF4-FFF2-40B4-BE49-F238E27FC236}">
                <a16:creationId xmlns:a16="http://schemas.microsoft.com/office/drawing/2014/main" id="{4EA438DB-14D5-13BD-8D5B-127ED657701B}"/>
              </a:ext>
            </a:extLst>
          </p:cNvPr>
          <p:cNvSpPr txBox="1"/>
          <p:nvPr/>
        </p:nvSpPr>
        <p:spPr>
          <a:xfrm>
            <a:off x="931865" y="4595446"/>
            <a:ext cx="12971704" cy="4873129"/>
          </a:xfrm>
          <a:prstGeom prst="rect">
            <a:avLst/>
          </a:prstGeom>
          <a:noFill/>
        </p:spPr>
        <p:txBody>
          <a:bodyPr wrap="square" rtlCol="0">
            <a:spAutoFit/>
          </a:bodyPr>
          <a:lstStyle/>
          <a:p>
            <a:pPr>
              <a:spcBef>
                <a:spcPts val="2200"/>
              </a:spcBef>
            </a:pPr>
            <a:r>
              <a:rPr lang="en-US" sz="5400" b="1">
                <a:solidFill>
                  <a:srgbClr val="292562"/>
                </a:solidFill>
              </a:rPr>
              <a:t>Lessons Learned</a:t>
            </a:r>
            <a:endParaRPr lang="en-US" sz="5400">
              <a:solidFill>
                <a:srgbClr val="292562"/>
              </a:solidFill>
            </a:endParaRPr>
          </a:p>
          <a:p>
            <a:pPr marL="457200" indent="-457200">
              <a:spcBef>
                <a:spcPts val="2200"/>
              </a:spcBef>
              <a:buFont typeface="Arial" panose="020B0604020202020204" pitchFamily="34" charset="0"/>
              <a:buChar char="•"/>
            </a:pPr>
            <a:r>
              <a:rPr lang="en-US" sz="4400">
                <a:solidFill>
                  <a:srgbClr val="262261"/>
                </a:solidFill>
              </a:rPr>
              <a:t>Define what success looks like and how to measure success during the Plan step.</a:t>
            </a:r>
          </a:p>
          <a:p>
            <a:pPr marL="457200" indent="-457200">
              <a:spcBef>
                <a:spcPts val="2200"/>
              </a:spcBef>
              <a:buFont typeface="Arial" panose="020B0604020202020204" pitchFamily="34" charset="0"/>
              <a:buChar char="•"/>
            </a:pPr>
            <a:r>
              <a:rPr lang="en-US" sz="4400">
                <a:solidFill>
                  <a:srgbClr val="262261"/>
                </a:solidFill>
              </a:rPr>
              <a:t>Determine when and how to collect success data based on the type of feedback and the stakeholders providing that feedback.</a:t>
            </a:r>
          </a:p>
        </p:txBody>
      </p:sp>
      <p:pic>
        <p:nvPicPr>
          <p:cNvPr id="3" name="Picture 2" descr="A circular diagram divided into 8 sections with an arrow going clockwise around the sections. Sections are named Plan, Recruit, Collect, Document, Prioritize, Implement, Close the Loop, and Measure. Measure is emphasized.">
            <a:extLst>
              <a:ext uri="{FF2B5EF4-FFF2-40B4-BE49-F238E27FC236}">
                <a16:creationId xmlns:a16="http://schemas.microsoft.com/office/drawing/2014/main" id="{ADBDBD6B-066F-FF38-D1A4-3E04A4D82D6A}"/>
              </a:ext>
            </a:extLst>
          </p:cNvPr>
          <p:cNvPicPr>
            <a:picLocks noChangeAspect="1"/>
          </p:cNvPicPr>
          <p:nvPr/>
        </p:nvPicPr>
        <p:blipFill>
          <a:blip r:embed="rId3"/>
          <a:stretch>
            <a:fillRect/>
          </a:stretch>
        </p:blipFill>
        <p:spPr>
          <a:xfrm>
            <a:off x="13204908" y="0"/>
            <a:ext cx="11181229" cy="8641644"/>
          </a:xfrm>
          <a:prstGeom prst="rect">
            <a:avLst/>
          </a:prstGeom>
        </p:spPr>
      </p:pic>
    </p:spTree>
    <p:extLst>
      <p:ext uri="{BB962C8B-B14F-4D97-AF65-F5344CB8AC3E}">
        <p14:creationId xmlns:p14="http://schemas.microsoft.com/office/powerpoint/2010/main" val="229799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33"/>
          <p:cNvSpPr txBox="1">
            <a:spLocks noGrp="1"/>
          </p:cNvSpPr>
          <p:nvPr>
            <p:ph type="title"/>
          </p:nvPr>
        </p:nvSpPr>
        <p:spPr>
          <a:xfrm>
            <a:off x="1755189" y="5149516"/>
            <a:ext cx="21261900" cy="4836600"/>
          </a:xfrm>
          <a:prstGeom prst="rect">
            <a:avLst/>
          </a:prstGeom>
          <a:noFill/>
          <a:ln>
            <a:noFill/>
          </a:ln>
        </p:spPr>
        <p:txBody>
          <a:bodyPr spcFirstLastPara="1" wrap="square" lIns="0" tIns="0" rIns="0" bIns="0" anchor="ctr" anchorCtr="0">
            <a:noAutofit/>
          </a:bodyPr>
          <a:lstStyle/>
          <a:p>
            <a:pPr marL="0" marR="0" lvl="0" indent="0" algn="l" rtl="0">
              <a:lnSpc>
                <a:spcPct val="111111"/>
              </a:lnSpc>
              <a:spcBef>
                <a:spcPts val="0"/>
              </a:spcBef>
              <a:spcAft>
                <a:spcPts val="0"/>
              </a:spcAft>
              <a:buClr>
                <a:schemeClr val="lt1"/>
              </a:buClr>
              <a:buSzPts val="3599"/>
              <a:buFont typeface="Arial"/>
              <a:buNone/>
            </a:pPr>
            <a:r>
              <a:rPr lang="en-US"/>
              <a:t>Impact of Stakeholder Feedback</a:t>
            </a:r>
            <a:endParaRPr/>
          </a:p>
        </p:txBody>
      </p:sp>
      <p:sp>
        <p:nvSpPr>
          <p:cNvPr id="2" name="Google Shape;59;p11">
            <a:extLst>
              <a:ext uri="{FF2B5EF4-FFF2-40B4-BE49-F238E27FC236}">
                <a16:creationId xmlns:a16="http://schemas.microsoft.com/office/drawing/2014/main" id="{76F26B66-A590-4641-D166-ABB81B4DBC49}"/>
              </a:ext>
            </a:extLst>
          </p:cNvPr>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dirty="0">
                <a:solidFill>
                  <a:schemeClr val="tx1"/>
                </a:solidFill>
              </a:rPr>
              <a:t>31</a:t>
            </a:r>
            <a:endParaRPr sz="2000" b="1" i="0" u="none" strike="noStrike" cap="none" dirty="0">
              <a:solidFill>
                <a:schemeClr val="tx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134"/>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400"/>
              <a:buFont typeface="Arial"/>
              <a:buNone/>
            </a:pPr>
            <a:r>
              <a:rPr lang="en-US"/>
              <a:t>Signs of Success: Impact of Stakeholder Feedback (1 of 3)</a:t>
            </a:r>
            <a:endParaRPr/>
          </a:p>
        </p:txBody>
      </p:sp>
      <p:pic>
        <p:nvPicPr>
          <p:cNvPr id="1096" name="Google Shape;1096;p134">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0021" y="3272446"/>
            <a:ext cx="747367" cy="747368"/>
          </a:xfrm>
          <a:prstGeom prst="rect">
            <a:avLst/>
          </a:prstGeom>
          <a:noFill/>
          <a:ln>
            <a:noFill/>
          </a:ln>
        </p:spPr>
      </p:pic>
      <p:sp>
        <p:nvSpPr>
          <p:cNvPr id="2" name="TextBox 1">
            <a:extLst>
              <a:ext uri="{FF2B5EF4-FFF2-40B4-BE49-F238E27FC236}">
                <a16:creationId xmlns:a16="http://schemas.microsoft.com/office/drawing/2014/main" id="{95A505F5-BC36-AED2-28A6-C7CB31E24AA0}"/>
              </a:ext>
            </a:extLst>
          </p:cNvPr>
          <p:cNvSpPr txBox="1"/>
          <p:nvPr/>
        </p:nvSpPr>
        <p:spPr>
          <a:xfrm>
            <a:off x="1806501" y="3184413"/>
            <a:ext cx="18778653" cy="24067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500"/>
              </a:spcBef>
              <a:spcAft>
                <a:spcPts val="0"/>
              </a:spcAft>
              <a:buClr>
                <a:srgbClr val="262261"/>
              </a:buClr>
              <a:buSzPts val="3200"/>
              <a:buFont typeface="Arial"/>
              <a:buNone/>
              <a:tabLst/>
              <a:defRPr/>
            </a:pPr>
            <a:r>
              <a:rPr kumimoji="0" lang="en-US" sz="4000" b="1" i="0" u="none" strike="noStrike" kern="0" cap="none" spc="0" normalizeH="0" baseline="0" noProof="0">
                <a:ln>
                  <a:noFill/>
                </a:ln>
                <a:solidFill>
                  <a:srgbClr val="262261"/>
                </a:solidFill>
                <a:effectLst/>
                <a:uLnTx/>
                <a:uFillTx/>
                <a:latin typeface="Arial"/>
                <a:cs typeface="Arial"/>
                <a:sym typeface="Arial"/>
              </a:rPr>
              <a:t>Comprehension Testing Results</a:t>
            </a:r>
          </a:p>
          <a:p>
            <a:pPr marL="1371600" marR="0" lvl="0" indent="-425450" algn="l" defTabSz="914400" rtl="0" eaLnBrk="1" fontAlgn="auto" latinLnBrk="0" hangingPunct="1">
              <a:lnSpc>
                <a:spcPct val="100000"/>
              </a:lnSpc>
              <a:spcBef>
                <a:spcPts val="1000"/>
              </a:spcBef>
              <a:spcAft>
                <a:spcPts val="0"/>
              </a:spcAft>
              <a:buClr>
                <a:srgbClr val="262261"/>
              </a:buClr>
              <a:buSzPts val="4000"/>
              <a:buFont typeface="Arial"/>
              <a:buChar char="●"/>
              <a:tabLst/>
              <a:defRPr/>
            </a:pPr>
            <a:r>
              <a:rPr kumimoji="0" lang="en-US" sz="4000" b="0" i="0" u="none" strike="noStrike" kern="0" cap="none" spc="0" normalizeH="0" baseline="0" noProof="0">
                <a:ln>
                  <a:noFill/>
                </a:ln>
                <a:solidFill>
                  <a:srgbClr val="262261"/>
                </a:solidFill>
                <a:effectLst/>
                <a:uLnTx/>
                <a:uFillTx/>
                <a:latin typeface="Arial"/>
                <a:cs typeface="Arial"/>
                <a:sym typeface="Arial"/>
              </a:rPr>
              <a:t>Medicine and Your DNA Report 98% </a:t>
            </a:r>
          </a:p>
          <a:p>
            <a:pPr marL="1371600" marR="0" lvl="0" indent="-425450" algn="l" defTabSz="914400" rtl="0" eaLnBrk="1" fontAlgn="auto" latinLnBrk="0" hangingPunct="1">
              <a:lnSpc>
                <a:spcPct val="100000"/>
              </a:lnSpc>
              <a:spcBef>
                <a:spcPts val="1000"/>
              </a:spcBef>
              <a:spcAft>
                <a:spcPts val="0"/>
              </a:spcAft>
              <a:buClr>
                <a:srgbClr val="262261"/>
              </a:buClr>
              <a:buSzPts val="4000"/>
              <a:buFont typeface="Arial"/>
              <a:buChar char="●"/>
              <a:tabLst/>
              <a:defRPr/>
            </a:pPr>
            <a:r>
              <a:rPr kumimoji="0" lang="en-US" sz="4000" b="0" i="0" u="none" strike="noStrike" kern="0" cap="none" spc="0" normalizeH="0" baseline="0" noProof="0">
                <a:ln>
                  <a:noFill/>
                </a:ln>
                <a:solidFill>
                  <a:srgbClr val="262261"/>
                </a:solidFill>
                <a:effectLst/>
                <a:uLnTx/>
                <a:uFillTx/>
                <a:latin typeface="Arial"/>
                <a:cs typeface="Arial"/>
                <a:sym typeface="Arial"/>
              </a:rPr>
              <a:t>Hereditary Disease Risk Report 97%</a:t>
            </a:r>
          </a:p>
          <a:p>
            <a:endParaRPr lang="en-US"/>
          </a:p>
        </p:txBody>
      </p:sp>
      <p:pic>
        <p:nvPicPr>
          <p:cNvPr id="1097" name="Google Shape;1097;p134">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0021" y="6039425"/>
            <a:ext cx="747367" cy="747368"/>
          </a:xfrm>
          <a:prstGeom prst="rect">
            <a:avLst/>
          </a:prstGeom>
          <a:noFill/>
          <a:ln>
            <a:noFill/>
          </a:ln>
        </p:spPr>
      </p:pic>
      <p:sp>
        <p:nvSpPr>
          <p:cNvPr id="3" name="TextBox 2">
            <a:extLst>
              <a:ext uri="{FF2B5EF4-FFF2-40B4-BE49-F238E27FC236}">
                <a16:creationId xmlns:a16="http://schemas.microsoft.com/office/drawing/2014/main" id="{9613A449-EE3F-AE19-9DCE-015E964435D0}"/>
              </a:ext>
            </a:extLst>
          </p:cNvPr>
          <p:cNvSpPr txBox="1"/>
          <p:nvPr/>
        </p:nvSpPr>
        <p:spPr>
          <a:xfrm>
            <a:off x="1806501" y="5951391"/>
            <a:ext cx="18778653" cy="1667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262261"/>
              </a:buClr>
              <a:buSzPts val="3200"/>
              <a:buFont typeface="Arial"/>
              <a:buNone/>
              <a:tabLst/>
              <a:defRPr/>
            </a:pPr>
            <a:r>
              <a:rPr kumimoji="0" lang="en-US" sz="4000" b="1" i="0" u="none" strike="noStrike" kern="0" cap="none" spc="0" normalizeH="0" baseline="0" noProof="0">
                <a:ln>
                  <a:noFill/>
                </a:ln>
                <a:solidFill>
                  <a:srgbClr val="262261"/>
                </a:solidFill>
                <a:effectLst/>
                <a:uLnTx/>
                <a:uFillTx/>
                <a:latin typeface="Arial"/>
                <a:cs typeface="Arial"/>
                <a:sym typeface="Arial"/>
              </a:rPr>
              <a:t>Cultural Awareness Committee</a:t>
            </a:r>
            <a:r>
              <a:rPr kumimoji="0" lang="en-US" sz="4000" b="0" i="0" u="none" strike="noStrike" kern="0" cap="none" spc="0" normalizeH="0" baseline="0" noProof="0">
                <a:ln>
                  <a:noFill/>
                </a:ln>
                <a:solidFill>
                  <a:srgbClr val="262261"/>
                </a:solidFill>
                <a:effectLst/>
                <a:uLnTx/>
                <a:uFillTx/>
                <a:latin typeface="Arial"/>
                <a:cs typeface="Arial"/>
                <a:sym typeface="Arial"/>
              </a:rPr>
              <a:t> </a:t>
            </a:r>
          </a:p>
          <a:p>
            <a:pPr marL="1371600" marR="0" lvl="0" indent="-482600" algn="l" defTabSz="914400" rtl="0" eaLnBrk="1" fontAlgn="auto" latinLnBrk="0" hangingPunct="1">
              <a:lnSpc>
                <a:spcPct val="100000"/>
              </a:lnSpc>
              <a:spcBef>
                <a:spcPts val="1000"/>
              </a:spcBef>
              <a:spcAft>
                <a:spcPts val="0"/>
              </a:spcAft>
              <a:buClr>
                <a:srgbClr val="262261"/>
              </a:buClr>
              <a:buSzPts val="4000"/>
              <a:buFont typeface="Arial"/>
              <a:buChar char="●"/>
              <a:tabLst/>
              <a:defRPr/>
            </a:pPr>
            <a:r>
              <a:rPr kumimoji="0" lang="en-US" sz="4000" b="0" i="0" u="none" strike="noStrike" kern="0" cap="none" spc="0" normalizeH="0" baseline="0" noProof="0">
                <a:ln>
                  <a:noFill/>
                </a:ln>
                <a:solidFill>
                  <a:srgbClr val="262261"/>
                </a:solidFill>
                <a:effectLst/>
                <a:uLnTx/>
                <a:uFillTx/>
                <a:latin typeface="Arial"/>
                <a:cs typeface="Arial"/>
                <a:sym typeface="Arial"/>
              </a:rPr>
              <a:t>No launch-blocking feedback</a:t>
            </a:r>
          </a:p>
          <a:p>
            <a:endParaRPr lang="en-US"/>
          </a:p>
        </p:txBody>
      </p:sp>
      <p:pic>
        <p:nvPicPr>
          <p:cNvPr id="1098" name="Google Shape;1098;p134">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53708" y="8039220"/>
            <a:ext cx="747367" cy="747368"/>
          </a:xfrm>
          <a:prstGeom prst="rect">
            <a:avLst/>
          </a:prstGeom>
          <a:noFill/>
          <a:ln>
            <a:noFill/>
          </a:ln>
        </p:spPr>
      </p:pic>
      <p:sp>
        <p:nvSpPr>
          <p:cNvPr id="4" name="TextBox 3">
            <a:extLst>
              <a:ext uri="{FF2B5EF4-FFF2-40B4-BE49-F238E27FC236}">
                <a16:creationId xmlns:a16="http://schemas.microsoft.com/office/drawing/2014/main" id="{EFDBAB8F-EC62-2B98-2B5B-945639F2C97E}"/>
              </a:ext>
            </a:extLst>
          </p:cNvPr>
          <p:cNvSpPr txBox="1"/>
          <p:nvPr/>
        </p:nvSpPr>
        <p:spPr>
          <a:xfrm>
            <a:off x="1910188" y="7951186"/>
            <a:ext cx="12549643" cy="1667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262261"/>
              </a:buClr>
              <a:buSzPts val="3200"/>
              <a:buFont typeface="Arial"/>
              <a:buNone/>
              <a:tabLst/>
              <a:defRPr/>
            </a:pPr>
            <a:r>
              <a:rPr kumimoji="0" lang="en-US" sz="4000" b="1" i="0" u="none" strike="noStrike" kern="0" cap="none" spc="0" normalizeH="0" baseline="0" noProof="0">
                <a:ln>
                  <a:noFill/>
                </a:ln>
                <a:solidFill>
                  <a:srgbClr val="262261"/>
                </a:solidFill>
                <a:effectLst/>
                <a:uLnTx/>
                <a:uFillTx/>
                <a:latin typeface="Arial"/>
                <a:cs typeface="Arial"/>
                <a:sym typeface="Arial"/>
              </a:rPr>
              <a:t>Friends &amp; Family Launch</a:t>
            </a:r>
            <a:r>
              <a:rPr kumimoji="0" lang="en-US" sz="4000" b="0" i="0" u="none" strike="noStrike" kern="0" cap="none" spc="0" normalizeH="0" baseline="0" noProof="0">
                <a:ln>
                  <a:noFill/>
                </a:ln>
                <a:solidFill>
                  <a:srgbClr val="262261"/>
                </a:solidFill>
                <a:effectLst/>
                <a:uLnTx/>
                <a:uFillTx/>
                <a:latin typeface="Arial"/>
                <a:cs typeface="Arial"/>
                <a:sym typeface="Arial"/>
              </a:rPr>
              <a:t> </a:t>
            </a:r>
          </a:p>
          <a:p>
            <a:pPr marL="1371600" marR="0" lvl="0" indent="-482600" algn="l" defTabSz="914400" rtl="0" eaLnBrk="1" fontAlgn="auto" latinLnBrk="0" hangingPunct="1">
              <a:lnSpc>
                <a:spcPct val="100000"/>
              </a:lnSpc>
              <a:spcBef>
                <a:spcPts val="1000"/>
              </a:spcBef>
              <a:spcAft>
                <a:spcPts val="0"/>
              </a:spcAft>
              <a:buClr>
                <a:srgbClr val="262261"/>
              </a:buClr>
              <a:buSzPts val="4000"/>
              <a:buFont typeface="Arial"/>
              <a:buChar char="●"/>
              <a:tabLst/>
              <a:defRPr/>
            </a:pPr>
            <a:r>
              <a:rPr kumimoji="0" lang="en-US" sz="4000" b="0" i="0" u="none" strike="noStrike" kern="0" cap="none" spc="0" normalizeH="0" baseline="0" noProof="0">
                <a:ln>
                  <a:noFill/>
                </a:ln>
                <a:solidFill>
                  <a:srgbClr val="262261"/>
                </a:solidFill>
                <a:effectLst/>
                <a:uLnTx/>
                <a:uFillTx/>
                <a:latin typeface="Arial"/>
                <a:cs typeface="Arial"/>
                <a:sym typeface="Arial"/>
              </a:rPr>
              <a:t>No launch-blocking feedback </a:t>
            </a:r>
          </a:p>
          <a:p>
            <a:endParaRPr lang="en-US"/>
          </a:p>
        </p:txBody>
      </p:sp>
      <p:pic>
        <p:nvPicPr>
          <p:cNvPr id="1099" name="Google Shape;1099;p134" descr="Clipart image of a clipboard with a picture of DNA on it. ">
            <a:extLst>
              <a:ext uri="{C183D7F6-B498-43B3-948B-1728B52AA6E4}">
                <adec:decorative xmlns:adec="http://schemas.microsoft.com/office/drawing/2017/decorative" val="0"/>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4356144" y="3236954"/>
            <a:ext cx="9098278" cy="9107468"/>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35"/>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Signs of Success: Impact of Stakeholder Feedback (2 of 3)</a:t>
            </a:r>
          </a:p>
        </p:txBody>
      </p:sp>
      <p:sp>
        <p:nvSpPr>
          <p:cNvPr id="1106" name="Google Shape;1106;p135"/>
          <p:cNvSpPr txBox="1">
            <a:spLocks noGrp="1"/>
          </p:cNvSpPr>
          <p:nvPr>
            <p:ph type="body" idx="1"/>
          </p:nvPr>
        </p:nvSpPr>
        <p:spPr>
          <a:xfrm>
            <a:off x="1769650" y="3184425"/>
            <a:ext cx="21594000" cy="90075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dk1"/>
              </a:buClr>
              <a:buSzPts val="3200"/>
              <a:buFont typeface="Arial"/>
              <a:buNone/>
            </a:pPr>
            <a:r>
              <a:rPr lang="en-US" sz="4000" b="1"/>
              <a:t>Support Center</a:t>
            </a:r>
            <a:endParaRPr sz="4000" b="1"/>
          </a:p>
          <a:p>
            <a:pPr marL="0" lvl="0" indent="0" algn="l" rtl="0">
              <a:lnSpc>
                <a:spcPct val="100000"/>
              </a:lnSpc>
              <a:spcBef>
                <a:spcPts val="1000"/>
              </a:spcBef>
              <a:spcAft>
                <a:spcPts val="0"/>
              </a:spcAft>
              <a:buClr>
                <a:schemeClr val="dk1"/>
              </a:buClr>
              <a:buSzPts val="3200"/>
              <a:buFont typeface="Arial"/>
              <a:buNone/>
            </a:pPr>
            <a:r>
              <a:rPr lang="en-US" sz="4000"/>
              <a:t>Approximately 9,500 relevant inquiries from participants*</a:t>
            </a:r>
            <a:endParaRPr sz="4000"/>
          </a:p>
          <a:p>
            <a:pPr marL="1371600" lvl="0" indent="-482600" algn="l" rtl="0">
              <a:lnSpc>
                <a:spcPct val="100000"/>
              </a:lnSpc>
              <a:spcBef>
                <a:spcPts val="1000"/>
              </a:spcBef>
              <a:spcAft>
                <a:spcPts val="0"/>
              </a:spcAft>
              <a:buClr>
                <a:srgbClr val="262261"/>
              </a:buClr>
              <a:buSzPts val="4000"/>
              <a:buChar char="●"/>
            </a:pPr>
            <a:r>
              <a:rPr lang="en-US" sz="4000"/>
              <a:t>&lt;150 asking about health-related DNA results</a:t>
            </a:r>
            <a:endParaRPr sz="4000"/>
          </a:p>
          <a:p>
            <a:pPr marL="1371600" lvl="0" indent="-482600" algn="l" rtl="0">
              <a:lnSpc>
                <a:spcPct val="100000"/>
              </a:lnSpc>
              <a:spcBef>
                <a:spcPts val="1000"/>
              </a:spcBef>
              <a:spcAft>
                <a:spcPts val="0"/>
              </a:spcAft>
              <a:buClr>
                <a:srgbClr val="262261"/>
              </a:buClr>
              <a:buSzPts val="4000"/>
              <a:buChar char="●"/>
            </a:pPr>
            <a:r>
              <a:rPr lang="en-US" sz="4000"/>
              <a:t>28 asking about genetic counseling appointments</a:t>
            </a:r>
            <a:endParaRPr sz="4000"/>
          </a:p>
          <a:p>
            <a:pPr marL="1371600" lvl="0" indent="-482600" algn="l" rtl="0">
              <a:lnSpc>
                <a:spcPct val="100000"/>
              </a:lnSpc>
              <a:spcBef>
                <a:spcPts val="1000"/>
              </a:spcBef>
              <a:spcAft>
                <a:spcPts val="0"/>
              </a:spcAft>
              <a:buClr>
                <a:srgbClr val="262261"/>
              </a:buClr>
              <a:buSzPts val="4000"/>
              <a:buChar char="●"/>
            </a:pPr>
            <a:r>
              <a:rPr lang="en-US" sz="4000"/>
              <a:t>12 asking about insurance and DNA results</a:t>
            </a:r>
            <a:endParaRPr sz="4000"/>
          </a:p>
          <a:p>
            <a:pPr marL="0" lvl="0" indent="0" algn="l" rtl="0">
              <a:lnSpc>
                <a:spcPct val="100000"/>
              </a:lnSpc>
              <a:spcBef>
                <a:spcPts val="1000"/>
              </a:spcBef>
              <a:spcAft>
                <a:spcPts val="1000"/>
              </a:spcAft>
              <a:buNone/>
            </a:pPr>
            <a:endParaRPr sz="4000"/>
          </a:p>
        </p:txBody>
      </p:sp>
      <p:sp>
        <p:nvSpPr>
          <p:cNvPr id="1109" name="Google Shape;1109;p135"/>
          <p:cNvSpPr txBox="1"/>
          <p:nvPr/>
        </p:nvSpPr>
        <p:spPr>
          <a:xfrm>
            <a:off x="931875" y="12451375"/>
            <a:ext cx="6411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rPr>
              <a:t>*September 2022 - February 2023</a:t>
            </a:r>
            <a:endParaRPr sz="2400">
              <a:solidFill>
                <a:schemeClr val="dk1"/>
              </a:solidFill>
            </a:endParaRPr>
          </a:p>
        </p:txBody>
      </p:sp>
      <p:pic>
        <p:nvPicPr>
          <p:cNvPr id="1107" name="Google Shape;1107;p135">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9891" y="3184413"/>
            <a:ext cx="747367" cy="747368"/>
          </a:xfrm>
          <a:prstGeom prst="rect">
            <a:avLst/>
          </a:prstGeom>
          <a:noFill/>
          <a:ln>
            <a:noFill/>
          </a:ln>
        </p:spPr>
      </p:pic>
      <p:pic>
        <p:nvPicPr>
          <p:cNvPr id="1108" name="Google Shape;1108;p135" descr="Clipart image of one person using a phone and a computer, and one person using a computer. ">
            <a:extLst>
              <a:ext uri="{C183D7F6-B498-43B3-948B-1728B52AA6E4}">
                <adec:decorative xmlns:adec="http://schemas.microsoft.com/office/drawing/2017/decorative" val="0"/>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356774" y="3238500"/>
            <a:ext cx="9098278" cy="909827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43" name="Google Shape;1143;p137"/>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Signs of Success: Impact of Stakeholder Feedback (3 of 3)</a:t>
            </a:r>
            <a:endParaRPr/>
          </a:p>
        </p:txBody>
      </p:sp>
      <p:grpSp>
        <p:nvGrpSpPr>
          <p:cNvPr id="4" name="Group 3" descr="A vertical bar graph that shows responses to a participant satisfaction survey about their DNA results. The y axis is numbered 0 to 100%. The x axis includes 4 categories: satisfied, easy to understand, trust, and answered all questions. There are two results for each category. The satisfied results are 72% for Hereditary Disease Risk results and 73% for Medicine and Your DNA results. The easy-to-understand results are 95% for Hereditary Disease Risk results and 76% for Medicine and Your DNA results. The trust results are 68% for Hereditary Disease Risk results and 74% for Medicine and Your DNA results. The answered-all-questions results are 84% for Hereditary Disease Risk results and 72% for Medicine and Your DNA results.">
            <a:extLst>
              <a:ext uri="{FF2B5EF4-FFF2-40B4-BE49-F238E27FC236}">
                <a16:creationId xmlns:a16="http://schemas.microsoft.com/office/drawing/2014/main" id="{F3F216EA-22C1-1D9A-0DE9-73C789238FDD}"/>
              </a:ext>
            </a:extLst>
          </p:cNvPr>
          <p:cNvGrpSpPr/>
          <p:nvPr/>
        </p:nvGrpSpPr>
        <p:grpSpPr>
          <a:xfrm>
            <a:off x="360475" y="2664823"/>
            <a:ext cx="22212143" cy="10329507"/>
            <a:chOff x="360475" y="2664823"/>
            <a:chExt cx="22212143" cy="10329507"/>
          </a:xfrm>
        </p:grpSpPr>
        <p:sp>
          <p:nvSpPr>
            <p:cNvPr id="3" name="TextBox 2" descr="A vertical bar graph that shows responses to a participant satisfaction survey about their DNA results. The y axis is numbered 0 to 100%. The x axis includes 4 categories: satisfied, easy to understand, trust, and answered all questions. There are two results for each category. The satisfied results are 72% for Hereditary Disease Risk results and 73% for Medicine and Your DNA results. The easy-to-understand results are 95% for Hereditary Disease Risk results and 76% for Medicine and Your DNA results. The trust results are 68% for Hereditary Disease Risk results and 74% for Medicine and Your DNA results. The answered-all-questions results are 84% for Hereditary Disease Risk results and 72% for Medicine and Your DNA results.">
              <a:extLst>
                <a:ext uri="{FF2B5EF4-FFF2-40B4-BE49-F238E27FC236}">
                  <a16:creationId xmlns:a16="http://schemas.microsoft.com/office/drawing/2014/main" id="{C4FF015D-EBD9-0F24-AE78-AD22578A9227}"/>
                </a:ext>
              </a:extLst>
            </p:cNvPr>
            <p:cNvSpPr txBox="1"/>
            <p:nvPr/>
          </p:nvSpPr>
          <p:spPr>
            <a:xfrm>
              <a:off x="6113125" y="2664823"/>
              <a:ext cx="16250485" cy="830997"/>
            </a:xfrm>
            <a:prstGeom prst="rect">
              <a:avLst/>
            </a:prstGeom>
            <a:noFill/>
          </p:spPr>
          <p:txBody>
            <a:bodyPr wrap="square" rtlCol="0">
              <a:spAutoFit/>
            </a:bodyPr>
            <a:lstStyle/>
            <a:p>
              <a:pPr algn="ctr"/>
              <a:r>
                <a:rPr kumimoji="0" lang="en-US" sz="4800" b="1" i="0" u="none" strike="noStrike" kern="0" cap="none" spc="0" normalizeH="0" baseline="0" noProof="0">
                  <a:ln>
                    <a:noFill/>
                  </a:ln>
                  <a:solidFill>
                    <a:srgbClr val="292562"/>
                  </a:solidFill>
                  <a:effectLst/>
                  <a:uLnTx/>
                  <a:uFillTx/>
                  <a:latin typeface="Arial"/>
                  <a:cs typeface="Arial"/>
                  <a:sym typeface="Arial"/>
                </a:rPr>
                <a:t>Participant Satisfaction With DNA Results (%)*</a:t>
              </a:r>
              <a:endParaRPr lang="en-US">
                <a:solidFill>
                  <a:srgbClr val="292562"/>
                </a:solidFill>
              </a:endParaRPr>
            </a:p>
          </p:txBody>
        </p:sp>
        <p:pic>
          <p:nvPicPr>
            <p:cNvPr id="1138" name="Google Shape;1138;p137" descr="A vertical bar graph that shows responses to a participant satisfaction survey about their DNA results. The y axis is numbered 0 to 100%. The x axis includes 4 categories: satisfied, easy to understand, trust, and answered all questions. There are two results for each category. The satisfied results are 72% for Hereditary Disease Risk results and 73% for Medicine and Your DNA results. The easy-to-understand results are 95% for Hereditary Disease Risk results and 76% for Medicine and Your DNA results. The trust results are 68% for Hereditary Disease Risk results and 74% for Medicine and Your DNA results. The answered-all-questions results are 84% for Hereditary Disease Risk results and 72% for Medicine and Your DNA results."/>
            <p:cNvPicPr preferRelativeResize="0"/>
            <p:nvPr/>
          </p:nvPicPr>
          <p:blipFill>
            <a:blip r:embed="rId4">
              <a:alphaModFix/>
            </a:blip>
            <a:stretch>
              <a:fillRect/>
            </a:stretch>
          </p:blipFill>
          <p:spPr>
            <a:xfrm>
              <a:off x="6113126" y="3657600"/>
              <a:ext cx="16459492" cy="9336730"/>
            </a:xfrm>
            <a:prstGeom prst="rect">
              <a:avLst/>
            </a:prstGeom>
            <a:noFill/>
            <a:ln>
              <a:noFill/>
            </a:ln>
            <a:effectLst>
              <a:outerShdw blurRad="292100" dist="139700" dir="2700000" algn="ctr" rotWithShape="0">
                <a:srgbClr val="000000">
                  <a:alpha val="20000"/>
                </a:srgbClr>
              </a:outerShdw>
            </a:effectLst>
          </p:spPr>
        </p:pic>
        <p:sp>
          <p:nvSpPr>
            <p:cNvPr id="1140" name="Google Shape;1140;p137" descr="A vertical bar graph that shows responses to a participant satisfaction survey about their DNA results. The y axis is numbered 0 to 100%. The x axis includes 4 categories: satisfied, easy to understand, trust, and answered all questions. There are two results for each category. The satisfied results are 72% for Hereditary Disease Risk results and 73% for Medicine and Your DNA results. The easy-to-understand results are 95% for Hereditary Disease Risk results and 76% for Medicine and Your DNA results. The trust results are 68% for Hereditary Disease Risk results and 74% for Medicine and Your DNA results. The answered-all-questions results are 84% for Hereditary Disease Risk results and 72% for Medicine and Your DNA results."/>
            <p:cNvSpPr/>
            <p:nvPr/>
          </p:nvSpPr>
          <p:spPr>
            <a:xfrm>
              <a:off x="360475" y="9699938"/>
              <a:ext cx="507900" cy="507900"/>
            </a:xfrm>
            <a:prstGeom prst="ellipse">
              <a:avLst/>
            </a:prstGeom>
            <a:solidFill>
              <a:srgbClr val="5FA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37" descr="A vertical bar graph that shows responses to a participant satisfaction survey about their DNA results. The y axis is numbered 0 to 100%. The x axis includes 4 categories: satisfied, easy to understand, trust, and answered all questions. There are two results for each category. The satisfied results are 72% for Hereditary Disease Risk results and 73% for Medicine and Your DNA results. The easy-to-understand results are 95% for Hereditary Disease Risk results and 76% for Medicine and Your DNA results. The trust results are 68% for Hereditary Disease Risk results and 74% for Medicine and Your DNA results. The answered-all-questions results are 84% for Hereditary Disease Risk results and 72% for Medicine and Your DNA results."/>
            <p:cNvSpPr txBox="1"/>
            <p:nvPr/>
          </p:nvSpPr>
          <p:spPr>
            <a:xfrm>
              <a:off x="1054300" y="9629635"/>
              <a:ext cx="4679700" cy="677078"/>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3200">
                  <a:solidFill>
                    <a:srgbClr val="292562"/>
                  </a:solidFill>
                </a:rPr>
                <a:t>Hereditary Disease Risk</a:t>
              </a:r>
              <a:endParaRPr sz="3200">
                <a:solidFill>
                  <a:srgbClr val="292562"/>
                </a:solidFill>
              </a:endParaRPr>
            </a:p>
          </p:txBody>
        </p:sp>
        <p:sp>
          <p:nvSpPr>
            <p:cNvPr id="1141" name="Google Shape;1141;p137" descr="A vertical bar graph that shows responses to a participant satisfaction survey about their DNA results. The y axis is numbered 0 to 100%. The x axis includes 4 categories: satisfied, easy to understand, trust, and answered all questions. There are two results for each category. The satisfied results are 72% for Hereditary Disease Risk results and 73% for Medicine and Your DNA results. The easy-to-understand results are 95% for Hereditary Disease Risk results and 76% for Medicine and Your DNA results. The trust results are 68% for Hereditary Disease Risk results and 74% for Medicine and Your DNA results. The answered-all-questions results are 84% for Hereditary Disease Risk results and 72% for Medicine and Your DNA results."/>
            <p:cNvSpPr/>
            <p:nvPr/>
          </p:nvSpPr>
          <p:spPr>
            <a:xfrm>
              <a:off x="360475" y="10748338"/>
              <a:ext cx="507900" cy="507900"/>
            </a:xfrm>
            <a:prstGeom prst="ellipse">
              <a:avLst/>
            </a:prstGeom>
            <a:solidFill>
              <a:srgbClr val="FCD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139;p137" descr="A vertical bar graph that shows responses to a participant satisfaction survey about their DNA results. The y axis is numbered 0 to 100%. The x axis includes 4 categories: satisfied, easy to understand, trust, and answered all questions. There are two results for each category. The satisfied results are 72% for Hereditary Disease Risk results and 73% for Medicine and Your DNA results. The easy-to-understand results are 95% for Hereditary Disease Risk results and 76% for Medicine and Your DNA results. The trust results are 68% for Hereditary Disease Risk results and 74% for Medicine and Your DNA results. The answered-all-questions results are 84% for Hereditary Disease Risk results and 72% for Medicine and Your DNA results.">
              <a:extLst>
                <a:ext uri="{FF2B5EF4-FFF2-40B4-BE49-F238E27FC236}">
                  <a16:creationId xmlns:a16="http://schemas.microsoft.com/office/drawing/2014/main" id="{EB55AA9B-3DBF-FC26-D0E0-6ABB25A46429}"/>
                </a:ext>
              </a:extLst>
            </p:cNvPr>
            <p:cNvSpPr txBox="1"/>
            <p:nvPr/>
          </p:nvSpPr>
          <p:spPr>
            <a:xfrm>
              <a:off x="1054300" y="10663749"/>
              <a:ext cx="4679700" cy="677078"/>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3200">
                  <a:solidFill>
                    <a:srgbClr val="292562"/>
                  </a:solidFill>
                </a:rPr>
                <a:t>Medicine and Your DNA</a:t>
              </a:r>
            </a:p>
          </p:txBody>
        </p:sp>
      </p:grpSp>
      <p:sp>
        <p:nvSpPr>
          <p:cNvPr id="1142" name="Google Shape;1142;p137"/>
          <p:cNvSpPr txBox="1"/>
          <p:nvPr/>
        </p:nvSpPr>
        <p:spPr>
          <a:xfrm>
            <a:off x="1054300" y="12440225"/>
            <a:ext cx="6411300" cy="554100"/>
          </a:xfrm>
          <a:prstGeom prst="rect">
            <a:avLst/>
          </a:prstGeom>
          <a:noFill/>
          <a:ln>
            <a:noFill/>
          </a:ln>
        </p:spPr>
        <p:txBody>
          <a:bodyPr spcFirstLastPara="1" wrap="square" lIns="91425" tIns="91425" rIns="91425" bIns="91425" anchor="t" anchorCtr="0">
            <a:spAutoFit/>
          </a:bodyPr>
          <a:lstStyle/>
          <a:p>
            <a:r>
              <a:rPr lang="en-US" sz="2400">
                <a:solidFill>
                  <a:schemeClr val="dk1"/>
                </a:solidFill>
              </a:rPr>
              <a:t>*November 2022 - March 2023</a:t>
            </a:r>
            <a:endParaRPr sz="2400">
              <a:solidFill>
                <a:schemeClr val="dk1"/>
              </a:solidFill>
            </a:endParaRPr>
          </a:p>
        </p:txBody>
      </p:sp>
    </p:spTree>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42"/>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2400"/>
              <a:buFont typeface="Arial"/>
              <a:buNone/>
            </a:pPr>
            <a:r>
              <a:rPr lang="en-US"/>
              <a:t>Acknowledgements</a:t>
            </a:r>
            <a:endParaRPr/>
          </a:p>
        </p:txBody>
      </p:sp>
      <p:sp>
        <p:nvSpPr>
          <p:cNvPr id="1181" name="Google Shape;1181;p142">
            <a:extLst>
              <a:ext uri="{C183D7F6-B498-43B3-948B-1728B52AA6E4}">
                <adec:decorative xmlns:adec="http://schemas.microsoft.com/office/drawing/2017/decorative" val="1"/>
              </a:ext>
            </a:extLst>
          </p:cNvPr>
          <p:cNvSpPr/>
          <p:nvPr/>
        </p:nvSpPr>
        <p:spPr>
          <a:xfrm>
            <a:off x="1023601" y="4702427"/>
            <a:ext cx="105867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2" name="Google Shape;1182;p142">
            <a:extLst>
              <a:ext uri="{C183D7F6-B498-43B3-948B-1728B52AA6E4}">
                <adec:decorative xmlns:adec="http://schemas.microsoft.com/office/drawing/2017/decorative" val="1"/>
              </a:ext>
            </a:extLst>
          </p:cNvPr>
          <p:cNvSpPr/>
          <p:nvPr/>
        </p:nvSpPr>
        <p:spPr>
          <a:xfrm>
            <a:off x="12776984" y="4702428"/>
            <a:ext cx="10683000" cy="7312200"/>
          </a:xfrm>
          <a:prstGeom prst="rect">
            <a:avLst/>
          </a:prstGeom>
          <a:solidFill>
            <a:schemeClr val="lt1"/>
          </a:solidFill>
          <a:ln>
            <a:noFill/>
          </a:ln>
          <a:effectLst>
            <a:outerShdw blurRad="292100" dist="139700" dir="2700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3" name="Google Shape;1183;p142"/>
          <p:cNvSpPr/>
          <p:nvPr/>
        </p:nvSpPr>
        <p:spPr>
          <a:xfrm>
            <a:off x="1023600" y="3672975"/>
            <a:ext cx="10586700" cy="1124700"/>
          </a:xfrm>
          <a:prstGeom prst="rect">
            <a:avLst/>
          </a:prstGeom>
          <a:solidFill>
            <a:srgbClr val="5EAEE0">
              <a:alpha val="49800"/>
            </a:srgbClr>
          </a:solid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3200"/>
              <a:buNone/>
            </a:pPr>
            <a:r>
              <a:rPr lang="en-US" sz="3600" b="1" i="1">
                <a:solidFill>
                  <a:schemeClr val="dk1"/>
                </a:solidFill>
              </a:rPr>
              <a:t>All of Us</a:t>
            </a:r>
            <a:r>
              <a:rPr lang="en-US" sz="3600" b="1">
                <a:solidFill>
                  <a:schemeClr val="dk1"/>
                </a:solidFill>
              </a:rPr>
              <a:t> Research Program Divisions</a:t>
            </a:r>
            <a:endParaRPr sz="3600"/>
          </a:p>
        </p:txBody>
      </p:sp>
      <p:sp>
        <p:nvSpPr>
          <p:cNvPr id="1184" name="Google Shape;1184;p142"/>
          <p:cNvSpPr/>
          <p:nvPr/>
        </p:nvSpPr>
        <p:spPr>
          <a:xfrm>
            <a:off x="12776975" y="3705225"/>
            <a:ext cx="10683000" cy="1060200"/>
          </a:xfrm>
          <a:prstGeom prst="rect">
            <a:avLst/>
          </a:prstGeom>
          <a:solidFill>
            <a:srgbClr val="FFDD7F">
              <a:alpha val="49800"/>
            </a:srgbClr>
          </a:solid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3600" b="1">
                <a:solidFill>
                  <a:schemeClr val="dk1"/>
                </a:solidFill>
              </a:rPr>
              <a:t>Participating </a:t>
            </a:r>
            <a:r>
              <a:rPr lang="en-US" sz="3600" b="1" i="1">
                <a:solidFill>
                  <a:schemeClr val="dk1"/>
                </a:solidFill>
              </a:rPr>
              <a:t>All of Us </a:t>
            </a:r>
            <a:r>
              <a:rPr lang="en-US" sz="3600" b="1">
                <a:solidFill>
                  <a:schemeClr val="dk1"/>
                </a:solidFill>
              </a:rPr>
              <a:t>Program Partners</a:t>
            </a:r>
            <a:endParaRPr sz="3600"/>
          </a:p>
        </p:txBody>
      </p:sp>
      <p:sp>
        <p:nvSpPr>
          <p:cNvPr id="1185" name="Google Shape;1185;p142"/>
          <p:cNvSpPr txBox="1">
            <a:spLocks noGrp="1"/>
          </p:cNvSpPr>
          <p:nvPr>
            <p:ph type="body" idx="1"/>
          </p:nvPr>
        </p:nvSpPr>
        <p:spPr>
          <a:xfrm>
            <a:off x="1504950" y="4702425"/>
            <a:ext cx="10023600" cy="675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262261"/>
              </a:buClr>
              <a:buSzPts val="3200"/>
              <a:buFont typeface="Arial"/>
              <a:buNone/>
            </a:pPr>
            <a:endParaRPr sz="3300" b="1" i="1"/>
          </a:p>
          <a:p>
            <a:pPr marL="457200" lvl="0" indent="-438150" algn="l" rtl="0">
              <a:lnSpc>
                <a:spcPct val="115000"/>
              </a:lnSpc>
              <a:spcBef>
                <a:spcPts val="0"/>
              </a:spcBef>
              <a:spcAft>
                <a:spcPts val="0"/>
              </a:spcAft>
              <a:buSzPts val="3300"/>
              <a:buChar char="●"/>
            </a:pPr>
            <a:r>
              <a:rPr lang="en-US" sz="3300"/>
              <a:t>User Experience</a:t>
            </a:r>
            <a:endParaRPr sz="3300"/>
          </a:p>
          <a:p>
            <a:pPr marL="457200" lvl="0" indent="-438150" algn="l" rtl="0">
              <a:lnSpc>
                <a:spcPct val="115000"/>
              </a:lnSpc>
              <a:spcBef>
                <a:spcPts val="0"/>
              </a:spcBef>
              <a:spcAft>
                <a:spcPts val="0"/>
              </a:spcAft>
              <a:buSzPts val="3300"/>
              <a:buChar char="●"/>
            </a:pPr>
            <a:r>
              <a:rPr lang="en-US" sz="3300"/>
              <a:t>Communications</a:t>
            </a:r>
            <a:endParaRPr sz="3300"/>
          </a:p>
          <a:p>
            <a:pPr marL="457200" lvl="0" indent="-438150" algn="l" rtl="0">
              <a:lnSpc>
                <a:spcPct val="115000"/>
              </a:lnSpc>
              <a:spcBef>
                <a:spcPts val="0"/>
              </a:spcBef>
              <a:spcAft>
                <a:spcPts val="0"/>
              </a:spcAft>
              <a:buSzPts val="3300"/>
              <a:buChar char="●"/>
            </a:pPr>
            <a:r>
              <a:rPr lang="en-US" sz="3300"/>
              <a:t>Policy </a:t>
            </a:r>
            <a:endParaRPr sz="3300"/>
          </a:p>
          <a:p>
            <a:pPr marL="457200" lvl="0" indent="-438150" algn="l" rtl="0">
              <a:lnSpc>
                <a:spcPct val="115000"/>
              </a:lnSpc>
              <a:spcBef>
                <a:spcPts val="0"/>
              </a:spcBef>
              <a:spcAft>
                <a:spcPts val="0"/>
              </a:spcAft>
              <a:buSzPts val="3300"/>
              <a:buChar char="●"/>
            </a:pPr>
            <a:r>
              <a:rPr lang="en-US" sz="3300"/>
              <a:t>Engagement and Retention </a:t>
            </a:r>
            <a:endParaRPr sz="3300"/>
          </a:p>
          <a:p>
            <a:pPr marL="457200" lvl="0" indent="-438150" algn="l" rtl="0">
              <a:lnSpc>
                <a:spcPct val="115000"/>
              </a:lnSpc>
              <a:spcBef>
                <a:spcPts val="0"/>
              </a:spcBef>
              <a:spcAft>
                <a:spcPts val="0"/>
              </a:spcAft>
              <a:buSzPts val="3300"/>
              <a:buChar char="●"/>
            </a:pPr>
            <a:r>
              <a:rPr lang="en-US" sz="3300"/>
              <a:t>Research Compliance</a:t>
            </a:r>
            <a:endParaRPr sz="3300"/>
          </a:p>
          <a:p>
            <a:pPr marL="457200" lvl="0" indent="-438150" algn="l" rtl="0">
              <a:lnSpc>
                <a:spcPct val="115000"/>
              </a:lnSpc>
              <a:spcBef>
                <a:spcPts val="0"/>
              </a:spcBef>
              <a:spcAft>
                <a:spcPts val="0"/>
              </a:spcAft>
              <a:buSzPts val="3300"/>
              <a:buChar char="●"/>
            </a:pPr>
            <a:r>
              <a:rPr lang="en-US" sz="3300"/>
              <a:t>Medical and Scientific Research</a:t>
            </a:r>
            <a:endParaRPr sz="3300"/>
          </a:p>
          <a:p>
            <a:pPr marL="457200" lvl="0" indent="-438150" algn="l" rtl="0">
              <a:lnSpc>
                <a:spcPct val="115000"/>
              </a:lnSpc>
              <a:spcBef>
                <a:spcPts val="0"/>
              </a:spcBef>
              <a:spcAft>
                <a:spcPts val="0"/>
              </a:spcAft>
              <a:buSzPts val="3300"/>
              <a:buChar char="●"/>
            </a:pPr>
            <a:r>
              <a:rPr lang="en-US" sz="3300"/>
              <a:t>Product </a:t>
            </a:r>
            <a:endParaRPr sz="3300"/>
          </a:p>
        </p:txBody>
      </p:sp>
      <p:sp>
        <p:nvSpPr>
          <p:cNvPr id="1186" name="Google Shape;1186;p142"/>
          <p:cNvSpPr txBox="1">
            <a:spLocks noGrp="1"/>
          </p:cNvSpPr>
          <p:nvPr>
            <p:ph type="body" idx="1"/>
          </p:nvPr>
        </p:nvSpPr>
        <p:spPr>
          <a:xfrm>
            <a:off x="13411200" y="4702425"/>
            <a:ext cx="9769200" cy="722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3300" b="1"/>
          </a:p>
          <a:p>
            <a:pPr marL="457200" lvl="0" indent="-438150" algn="l" rtl="0">
              <a:lnSpc>
                <a:spcPct val="115000"/>
              </a:lnSpc>
              <a:spcBef>
                <a:spcPts val="0"/>
              </a:spcBef>
              <a:spcAft>
                <a:spcPts val="0"/>
              </a:spcAft>
              <a:buSzPts val="3300"/>
              <a:buChar char="●"/>
            </a:pPr>
            <a:r>
              <a:rPr lang="en-US" sz="3300"/>
              <a:t>Biobank at Mayo Clinic</a:t>
            </a:r>
            <a:endParaRPr sz="3300"/>
          </a:p>
          <a:p>
            <a:pPr marL="457200" lvl="0" indent="-438150" algn="l" rtl="0">
              <a:lnSpc>
                <a:spcPct val="115000"/>
              </a:lnSpc>
              <a:spcBef>
                <a:spcPts val="0"/>
              </a:spcBef>
              <a:spcAft>
                <a:spcPts val="0"/>
              </a:spcAft>
              <a:buSzPts val="3300"/>
              <a:buChar char="●"/>
            </a:pPr>
            <a:r>
              <a:rPr lang="en-US" sz="3300"/>
              <a:t>Data &amp; Research Center at Vanderbilt University</a:t>
            </a:r>
            <a:endParaRPr sz="3300"/>
          </a:p>
          <a:p>
            <a:pPr marL="457200" lvl="0" indent="-438150" algn="l" rtl="0">
              <a:lnSpc>
                <a:spcPct val="115000"/>
              </a:lnSpc>
              <a:spcBef>
                <a:spcPts val="0"/>
              </a:spcBef>
              <a:spcAft>
                <a:spcPts val="0"/>
              </a:spcAft>
              <a:buSzPts val="3300"/>
              <a:buChar char="●"/>
            </a:pPr>
            <a:r>
              <a:rPr lang="en-US" sz="3300"/>
              <a:t>Genome Centers </a:t>
            </a:r>
            <a:br>
              <a:rPr lang="en-US" sz="3300"/>
            </a:br>
            <a:r>
              <a:rPr lang="en-US" sz="3300"/>
              <a:t>(Broad, Color, Baylor, Johns Hopkins, University </a:t>
            </a:r>
            <a:br>
              <a:rPr lang="en-US" sz="3300"/>
            </a:br>
            <a:r>
              <a:rPr lang="en-US" sz="3300"/>
              <a:t>of Texas, University of Washington)</a:t>
            </a:r>
            <a:endParaRPr sz="3300"/>
          </a:p>
          <a:p>
            <a:pPr marL="457200" lvl="0" indent="-438150" algn="l" rtl="0">
              <a:lnSpc>
                <a:spcPct val="115000"/>
              </a:lnSpc>
              <a:spcBef>
                <a:spcPts val="0"/>
              </a:spcBef>
              <a:spcAft>
                <a:spcPts val="0"/>
              </a:spcAft>
              <a:buSzPts val="3300"/>
              <a:buChar char="●"/>
            </a:pPr>
            <a:r>
              <a:rPr lang="en-US" sz="3300"/>
              <a:t>Genetic Counseling Resource (Color Health)</a:t>
            </a:r>
            <a:endParaRPr sz="3300"/>
          </a:p>
          <a:p>
            <a:pPr marL="457200" lvl="0" indent="-438150" algn="l" rtl="0">
              <a:lnSpc>
                <a:spcPct val="115000"/>
              </a:lnSpc>
              <a:spcBef>
                <a:spcPts val="0"/>
              </a:spcBef>
              <a:spcAft>
                <a:spcPts val="0"/>
              </a:spcAft>
              <a:buSzPts val="3300"/>
              <a:buChar char="●"/>
            </a:pPr>
            <a:r>
              <a:rPr lang="en-US" sz="3300"/>
              <a:t>Vibrent Health (participant portal)</a:t>
            </a:r>
            <a:endParaRPr sz="3300"/>
          </a:p>
          <a:p>
            <a:pPr marL="457200" lvl="0" indent="-438150" algn="l" rtl="0">
              <a:lnSpc>
                <a:spcPct val="115000"/>
              </a:lnSpc>
              <a:spcBef>
                <a:spcPts val="0"/>
              </a:spcBef>
              <a:spcAft>
                <a:spcPts val="0"/>
              </a:spcAft>
              <a:buSzPts val="3300"/>
              <a:buChar char="●"/>
            </a:pPr>
            <a:r>
              <a:rPr lang="en-US" sz="3300"/>
              <a:t>Tactis (Support Center) </a:t>
            </a:r>
            <a:endParaRPr sz="3300"/>
          </a:p>
          <a:p>
            <a:pPr marL="457200" lvl="0" indent="-438150" algn="l" rtl="0">
              <a:lnSpc>
                <a:spcPct val="115000"/>
              </a:lnSpc>
              <a:spcBef>
                <a:spcPts val="0"/>
              </a:spcBef>
              <a:spcAft>
                <a:spcPts val="0"/>
              </a:spcAft>
              <a:buSzPts val="3300"/>
              <a:buChar char="●"/>
            </a:pPr>
            <a:r>
              <a:rPr lang="en-US" sz="3300"/>
              <a:t>Wondros (user experience)</a:t>
            </a:r>
            <a:endParaRPr sz="3300"/>
          </a:p>
          <a:p>
            <a:pPr marL="0" lvl="0" indent="0" algn="l" rtl="0">
              <a:lnSpc>
                <a:spcPct val="90000"/>
              </a:lnSpc>
              <a:spcBef>
                <a:spcPts val="0"/>
              </a:spcBef>
              <a:spcAft>
                <a:spcPts val="0"/>
              </a:spcAft>
              <a:buNone/>
            </a:pPr>
            <a:r>
              <a:rPr lang="en-US" sz="3300"/>
              <a:t> </a:t>
            </a:r>
            <a:endParaRPr sz="33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CF7FF"/>
        </a:solidFill>
        <a:effectLst/>
      </p:bgPr>
    </p:bg>
    <p:spTree>
      <p:nvGrpSpPr>
        <p:cNvPr id="1" name="Shape 1217"/>
        <p:cNvGrpSpPr/>
        <p:nvPr/>
      </p:nvGrpSpPr>
      <p:grpSpPr>
        <a:xfrm>
          <a:off x="0" y="0"/>
          <a:ext cx="0" cy="0"/>
          <a:chOff x="0" y="0"/>
          <a:chExt cx="0" cy="0"/>
        </a:xfrm>
      </p:grpSpPr>
      <p:sp>
        <p:nvSpPr>
          <p:cNvPr id="1221" name="Google Shape;1221;p146"/>
          <p:cNvSpPr txBox="1">
            <a:spLocks noGrp="1"/>
          </p:cNvSpPr>
          <p:nvPr>
            <p:ph type="title" idx="4294967295"/>
          </p:nvPr>
        </p:nvSpPr>
        <p:spPr>
          <a:xfrm>
            <a:off x="0" y="1143000"/>
            <a:ext cx="24387175" cy="18494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63500" marR="0" lvl="0" indent="0" algn="ctr" defTabSz="914400" rtl="0" eaLnBrk="1" fontAlgn="auto" latinLnBrk="0" hangingPunct="1">
              <a:lnSpc>
                <a:spcPct val="114000"/>
              </a:lnSpc>
              <a:spcBef>
                <a:spcPts val="0"/>
              </a:spcBef>
              <a:spcAft>
                <a:spcPts val="0"/>
              </a:spcAft>
              <a:buClr>
                <a:schemeClr val="lt1"/>
              </a:buClr>
              <a:buSzPts val="4320"/>
              <a:buFont typeface="Arial"/>
              <a:buNone/>
              <a:tabLst/>
              <a:defRPr/>
            </a:pPr>
            <a:r>
              <a:rPr kumimoji="0" lang="en-US" sz="7200" b="1" i="0" u="none" strike="noStrike" kern="0" cap="none" spc="0" normalizeH="0" baseline="0" noProof="0">
                <a:ln>
                  <a:noFill/>
                </a:ln>
                <a:solidFill>
                  <a:srgbClr val="262261"/>
                </a:solidFill>
                <a:effectLst/>
                <a:uLnTx/>
                <a:uFillTx/>
                <a:latin typeface="Arial"/>
                <a:ea typeface="Arial"/>
                <a:cs typeface="Arial"/>
                <a:sym typeface="Arial"/>
              </a:rPr>
              <a:t>Thank You!</a:t>
            </a:r>
            <a:endParaRPr kumimoji="0" lang="en-US" sz="7200" b="0" i="0" u="none" strike="noStrike" kern="0" cap="none" spc="0" normalizeH="0" baseline="0" noProof="0">
              <a:ln>
                <a:noFill/>
              </a:ln>
              <a:solidFill>
                <a:srgbClr val="262261"/>
              </a:solidFill>
              <a:effectLst/>
              <a:uLnTx/>
              <a:uFillTx/>
              <a:latin typeface="Arial"/>
              <a:ea typeface="Arial"/>
              <a:cs typeface="Arial"/>
              <a:sym typeface="Arial"/>
            </a:endParaRPr>
          </a:p>
        </p:txBody>
      </p:sp>
      <p:grpSp>
        <p:nvGrpSpPr>
          <p:cNvPr id="2" name="Group 1" descr="All of Us Research Program logo and website www.joinallofus.org.">
            <a:extLst>
              <a:ext uri="{FF2B5EF4-FFF2-40B4-BE49-F238E27FC236}">
                <a16:creationId xmlns:a16="http://schemas.microsoft.com/office/drawing/2014/main" id="{5D4E2A4D-E5F7-39DE-C9B1-7E7F5336E633}"/>
              </a:ext>
            </a:extLst>
          </p:cNvPr>
          <p:cNvGrpSpPr/>
          <p:nvPr/>
        </p:nvGrpSpPr>
        <p:grpSpPr>
          <a:xfrm>
            <a:off x="5003394" y="4239518"/>
            <a:ext cx="6666300" cy="5504956"/>
            <a:chOff x="5003394" y="4239518"/>
            <a:chExt cx="6666300" cy="5504956"/>
          </a:xfrm>
        </p:grpSpPr>
        <p:pic>
          <p:nvPicPr>
            <p:cNvPr id="1227" name="Google Shape;1227;p146" descr="The All of Us Research Program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84910" y="4239518"/>
              <a:ext cx="4303175" cy="4199064"/>
            </a:xfrm>
            <a:prstGeom prst="rect">
              <a:avLst/>
            </a:prstGeom>
            <a:noFill/>
            <a:ln>
              <a:noFill/>
            </a:ln>
          </p:spPr>
        </p:pic>
        <p:sp>
          <p:nvSpPr>
            <p:cNvPr id="1219" name="Google Shape;1219;p146"/>
            <p:cNvSpPr txBox="1"/>
            <p:nvPr/>
          </p:nvSpPr>
          <p:spPr>
            <a:xfrm>
              <a:off x="5003394" y="9067374"/>
              <a:ext cx="6666300" cy="677100"/>
            </a:xfrm>
            <a:prstGeom prst="rect">
              <a:avLst/>
            </a:prstGeom>
            <a:noFill/>
            <a:ln>
              <a:noFill/>
            </a:ln>
          </p:spPr>
          <p:txBody>
            <a:bodyPr spcFirstLastPara="1" wrap="square" lIns="182850" tIns="91400" rIns="182850" bIns="91400" anchor="t" anchorCtr="0">
              <a:spAutoFit/>
            </a:bodyPr>
            <a:lstStyle/>
            <a:p>
              <a:pPr marL="0" marR="0" lvl="0" indent="0" algn="ctr" rtl="0">
                <a:lnSpc>
                  <a:spcPct val="100000"/>
                </a:lnSpc>
                <a:spcBef>
                  <a:spcPts val="0"/>
                </a:spcBef>
                <a:spcAft>
                  <a:spcPts val="0"/>
                </a:spcAft>
                <a:buNone/>
              </a:pPr>
              <a:r>
                <a:rPr lang="en-US" sz="3200" b="1" u="sng">
                  <a:solidFill>
                    <a:srgbClr val="262261"/>
                  </a:solidFill>
                </a:rPr>
                <a:t>JoinAllofUs.org </a:t>
              </a:r>
              <a:endParaRPr sz="3200" b="1" u="sng" strike="noStrike" cap="none">
                <a:solidFill>
                  <a:srgbClr val="262261"/>
                </a:solidFill>
              </a:endParaRPr>
            </a:p>
          </p:txBody>
        </p:sp>
      </p:grpSp>
      <p:grpSp>
        <p:nvGrpSpPr>
          <p:cNvPr id="3" name="Group 2" descr="National Institutes of Health logo and NIH All of Us website www.allofus.nih.gov. ">
            <a:extLst>
              <a:ext uri="{FF2B5EF4-FFF2-40B4-BE49-F238E27FC236}">
                <a16:creationId xmlns:a16="http://schemas.microsoft.com/office/drawing/2014/main" id="{16FFE4B8-FDF4-4218-93AB-C27734638A74}"/>
              </a:ext>
            </a:extLst>
          </p:cNvPr>
          <p:cNvGrpSpPr/>
          <p:nvPr/>
        </p:nvGrpSpPr>
        <p:grpSpPr>
          <a:xfrm>
            <a:off x="12668650" y="4475608"/>
            <a:ext cx="6022200" cy="5268866"/>
            <a:chOff x="12668650" y="4475608"/>
            <a:chExt cx="6022200" cy="5268866"/>
          </a:xfrm>
        </p:grpSpPr>
        <p:pic>
          <p:nvPicPr>
            <p:cNvPr id="1222" name="Google Shape;1222;p146" descr="The National Institutes of Health logo."/>
            <p:cNvPicPr preferRelativeResize="0"/>
            <p:nvPr/>
          </p:nvPicPr>
          <p:blipFill rotWithShape="1">
            <a:blip r:embed="rId4">
              <a:alphaModFix/>
            </a:blip>
            <a:srcRect/>
            <a:stretch/>
          </p:blipFill>
          <p:spPr>
            <a:xfrm>
              <a:off x="13571253" y="4475608"/>
              <a:ext cx="4482711" cy="3962975"/>
            </a:xfrm>
            <a:prstGeom prst="rect">
              <a:avLst/>
            </a:prstGeom>
            <a:noFill/>
            <a:ln>
              <a:noFill/>
            </a:ln>
          </p:spPr>
        </p:pic>
        <p:sp>
          <p:nvSpPr>
            <p:cNvPr id="1218" name="Google Shape;1218;p146"/>
            <p:cNvSpPr txBox="1"/>
            <p:nvPr/>
          </p:nvSpPr>
          <p:spPr>
            <a:xfrm>
              <a:off x="12668650" y="9067374"/>
              <a:ext cx="6022200" cy="677100"/>
            </a:xfrm>
            <a:prstGeom prst="rect">
              <a:avLst/>
            </a:prstGeom>
            <a:noFill/>
            <a:ln>
              <a:noFill/>
            </a:ln>
          </p:spPr>
          <p:txBody>
            <a:bodyPr spcFirstLastPara="1" wrap="square" lIns="182850" tIns="91400" rIns="182850" bIns="914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262261"/>
                  </a:solidFill>
                  <a:latin typeface="Arial"/>
                  <a:ea typeface="Arial"/>
                  <a:cs typeface="Arial"/>
                  <a:sym typeface="Arial"/>
                </a:rPr>
                <a:t> </a:t>
              </a:r>
              <a:r>
                <a:rPr lang="en-US" sz="3200" b="1" i="0" u="sng" strike="noStrike" cap="none">
                  <a:solidFill>
                    <a:srgbClr val="262261"/>
                  </a:solidFill>
                  <a:latin typeface="Arial"/>
                  <a:ea typeface="Arial"/>
                  <a:cs typeface="Arial"/>
                  <a:sym typeface="Arial"/>
                </a:rPr>
                <a:t>AllofUs.nih.gov</a:t>
              </a:r>
              <a:endParaRPr sz="2400" b="0" i="0" u="none" strike="noStrike" cap="none">
                <a:solidFill>
                  <a:srgbClr val="000000"/>
                </a:solidFill>
                <a:latin typeface="Arial"/>
                <a:ea typeface="Arial"/>
                <a:cs typeface="Arial"/>
                <a:sym typeface="Arial"/>
              </a:endParaRPr>
            </a:p>
          </p:txBody>
        </p:sp>
      </p:grpSp>
      <p:grpSp>
        <p:nvGrpSpPr>
          <p:cNvPr id="4" name="Group 3" descr="Logos for Facebook, Instagram, YouTube, and Twitter followed by the All of Us handle @AllofUsResearch and the All of Us hashtag #JoinAllofUs">
            <a:extLst>
              <a:ext uri="{FF2B5EF4-FFF2-40B4-BE49-F238E27FC236}">
                <a16:creationId xmlns:a16="http://schemas.microsoft.com/office/drawing/2014/main" id="{87BC2A4B-17A8-4F3B-4417-A24422C22635}"/>
              </a:ext>
            </a:extLst>
          </p:cNvPr>
          <p:cNvGrpSpPr/>
          <p:nvPr/>
        </p:nvGrpSpPr>
        <p:grpSpPr>
          <a:xfrm>
            <a:off x="8059382" y="11238405"/>
            <a:ext cx="8641410" cy="1175071"/>
            <a:chOff x="8059382" y="11238405"/>
            <a:chExt cx="8641410" cy="1175071"/>
          </a:xfrm>
        </p:grpSpPr>
        <p:sp>
          <p:nvSpPr>
            <p:cNvPr id="1220" name="Google Shape;1220;p146"/>
            <p:cNvSpPr txBox="1"/>
            <p:nvPr/>
          </p:nvSpPr>
          <p:spPr>
            <a:xfrm>
              <a:off x="12176246" y="11238405"/>
              <a:ext cx="4524546" cy="1175071"/>
            </a:xfrm>
            <a:prstGeom prst="rect">
              <a:avLst/>
            </a:prstGeom>
            <a:noFill/>
            <a:ln>
              <a:noFill/>
            </a:ln>
          </p:spPr>
          <p:txBody>
            <a:bodyPr spcFirstLastPara="1" wrap="square" lIns="182850" tIns="91400" rIns="182850" bIns="914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262261"/>
                  </a:solidFill>
                  <a:latin typeface="Arial"/>
                  <a:ea typeface="Arial"/>
                  <a:cs typeface="Arial"/>
                  <a:sym typeface="Arial"/>
                </a:rPr>
                <a:t>@AllofUsResearch</a:t>
              </a:r>
              <a:endParaRPr sz="3200" b="1" i="0" u="none" strike="noStrike" cap="none">
                <a:solidFill>
                  <a:srgbClr val="26226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262261"/>
                  </a:solidFill>
                  <a:latin typeface="Arial"/>
                  <a:ea typeface="Arial"/>
                  <a:cs typeface="Arial"/>
                  <a:sym typeface="Arial"/>
                </a:rPr>
                <a:t>#JoinAllofUs</a:t>
              </a:r>
              <a:endParaRPr sz="3200" b="1" i="0" u="none" strike="noStrike" cap="none">
                <a:solidFill>
                  <a:srgbClr val="262261"/>
                </a:solidFill>
                <a:latin typeface="Arial"/>
                <a:ea typeface="Arial"/>
                <a:cs typeface="Arial"/>
                <a:sym typeface="Arial"/>
              </a:endParaRPr>
            </a:p>
          </p:txBody>
        </p:sp>
        <p:pic>
          <p:nvPicPr>
            <p:cNvPr id="1224" name="Google Shape;1224;p146" descr="Facebook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59382" y="11297796"/>
              <a:ext cx="934399" cy="934399"/>
            </a:xfrm>
            <a:prstGeom prst="rect">
              <a:avLst/>
            </a:prstGeom>
            <a:noFill/>
            <a:ln>
              <a:noFill/>
            </a:ln>
          </p:spPr>
        </p:pic>
        <p:pic>
          <p:nvPicPr>
            <p:cNvPr id="1223" name="Google Shape;1223;p146" descr="Twitter ic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444169" y="11308953"/>
              <a:ext cx="912085" cy="912085"/>
            </a:xfrm>
            <a:prstGeom prst="rect">
              <a:avLst/>
            </a:prstGeom>
            <a:noFill/>
            <a:ln>
              <a:noFill/>
            </a:ln>
          </p:spPr>
        </p:pic>
        <p:pic>
          <p:nvPicPr>
            <p:cNvPr id="1225" name="Google Shape;1225;p146" descr="Instagram icon"/>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220701" y="11325658"/>
              <a:ext cx="878674" cy="878674"/>
            </a:xfrm>
            <a:prstGeom prst="rect">
              <a:avLst/>
            </a:prstGeom>
            <a:noFill/>
            <a:ln>
              <a:noFill/>
            </a:ln>
          </p:spPr>
        </p:pic>
        <p:pic>
          <p:nvPicPr>
            <p:cNvPr id="1226" name="Google Shape;1226;p146" descr="YouTube ico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326295" y="11319518"/>
              <a:ext cx="890954" cy="890954"/>
            </a:xfrm>
            <a:prstGeom prst="rect">
              <a:avLst/>
            </a:prstGeom>
            <a:noFill/>
            <a:ln>
              <a:noFill/>
            </a:ln>
          </p:spPr>
        </p:pic>
      </p:grpSp>
      <p:sp>
        <p:nvSpPr>
          <p:cNvPr id="5" name="Google Shape;59;p11">
            <a:extLst>
              <a:ext uri="{FF2B5EF4-FFF2-40B4-BE49-F238E27FC236}">
                <a16:creationId xmlns:a16="http://schemas.microsoft.com/office/drawing/2014/main" id="{97B3DECD-F97E-75D8-DE82-A2988932B6E1}"/>
              </a:ext>
            </a:extLst>
          </p:cNvPr>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dirty="0">
                <a:solidFill>
                  <a:schemeClr val="tx1"/>
                </a:solidFill>
                <a:latin typeface="Arial"/>
                <a:ea typeface="Arial"/>
                <a:cs typeface="Arial"/>
                <a:sym typeface="Arial"/>
              </a:rPr>
              <a:t>36</a:t>
            </a:r>
            <a:endParaRPr sz="2000" b="1" i="0" u="none" strike="noStrike" cap="none" dirty="0">
              <a:solidFill>
                <a:schemeClr val="tx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33"/>
          <p:cNvSpPr txBox="1">
            <a:spLocks noGrp="1"/>
          </p:cNvSpPr>
          <p:nvPr>
            <p:ph type="title"/>
          </p:nvPr>
        </p:nvSpPr>
        <p:spPr>
          <a:xfrm>
            <a:off x="1755189" y="5149516"/>
            <a:ext cx="21261900" cy="4836600"/>
          </a:xfrm>
          <a:prstGeom prst="rect">
            <a:avLst/>
          </a:prstGeom>
          <a:noFill/>
          <a:ln>
            <a:noFill/>
          </a:ln>
        </p:spPr>
        <p:txBody>
          <a:bodyPr spcFirstLastPara="1" wrap="square" lIns="0" tIns="0" rIns="0" bIns="0" anchor="ctr" anchorCtr="0">
            <a:noAutofit/>
          </a:bodyPr>
          <a:lstStyle/>
          <a:p>
            <a:pPr marL="0" marR="0" lvl="0" indent="0" algn="l" rtl="0">
              <a:lnSpc>
                <a:spcPct val="111111"/>
              </a:lnSpc>
              <a:spcBef>
                <a:spcPts val="0"/>
              </a:spcBef>
              <a:spcAft>
                <a:spcPts val="0"/>
              </a:spcAft>
              <a:buClr>
                <a:schemeClr val="lt1"/>
              </a:buClr>
              <a:buSzPts val="3599"/>
              <a:buFont typeface="Arial"/>
              <a:buNone/>
            </a:pPr>
            <a:r>
              <a:rPr lang="en-US"/>
              <a:t>About the NIH </a:t>
            </a:r>
            <a:r>
              <a:rPr lang="en-US" i="1"/>
              <a:t>All of Us</a:t>
            </a:r>
            <a:r>
              <a:rPr lang="en-US"/>
              <a:t> Research Program</a:t>
            </a:r>
            <a:endParaRPr/>
          </a:p>
        </p:txBody>
      </p:sp>
      <p:sp>
        <p:nvSpPr>
          <p:cNvPr id="3" name="Google Shape;59;p11">
            <a:extLst>
              <a:ext uri="{FF2B5EF4-FFF2-40B4-BE49-F238E27FC236}">
                <a16:creationId xmlns:a16="http://schemas.microsoft.com/office/drawing/2014/main" id="{351BC002-EBF1-9913-8683-844EE8CEE772}"/>
              </a:ext>
            </a:extLst>
          </p:cNvPr>
          <p:cNvSpPr/>
          <p:nvPr/>
        </p:nvSpPr>
        <p:spPr>
          <a:xfrm>
            <a:off x="23097744" y="12546419"/>
            <a:ext cx="1311735" cy="510362"/>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dirty="0">
                <a:solidFill>
                  <a:schemeClr val="tx1"/>
                </a:solidFill>
                <a:latin typeface="Arial"/>
                <a:ea typeface="Arial"/>
                <a:cs typeface="Arial"/>
                <a:sym typeface="Arial"/>
              </a:rPr>
              <a:t>4</a:t>
            </a:r>
            <a:endParaRPr sz="2000" b="1"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39463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6" name="Google Shape;886;p114"/>
          <p:cNvSpPr txBox="1">
            <a:spLocks noGrp="1"/>
          </p:cNvSpPr>
          <p:nvPr>
            <p:ph type="title"/>
          </p:nvPr>
        </p:nvSpPr>
        <p:spPr>
          <a:xfrm>
            <a:off x="931865" y="404039"/>
            <a:ext cx="22528200" cy="1469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400"/>
              <a:buFont typeface="Arial"/>
              <a:buNone/>
            </a:pPr>
            <a:r>
              <a:rPr lang="en-US"/>
              <a:t>What Is the NIH </a:t>
            </a:r>
            <a:r>
              <a:rPr lang="en-US" i="1"/>
              <a:t>All of Us </a:t>
            </a:r>
            <a:r>
              <a:rPr lang="en-US"/>
              <a:t>Research Program?</a:t>
            </a:r>
            <a:endParaRPr/>
          </a:p>
        </p:txBody>
      </p:sp>
      <p:pic>
        <p:nvPicPr>
          <p:cNvPr id="888" name="Google Shape;888;p1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78766" y="4081858"/>
            <a:ext cx="22581299" cy="8419262"/>
          </a:xfrm>
          <a:prstGeom prst="rect">
            <a:avLst/>
          </a:prstGeom>
          <a:noFill/>
          <a:ln>
            <a:noFill/>
          </a:ln>
        </p:spPr>
      </p:pic>
      <p:pic>
        <p:nvPicPr>
          <p:cNvPr id="889" name="Google Shape;889;p114" descr="All of Us Research Program logo with tagline The Future of Health Begins With You"/>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798950" y="4495614"/>
            <a:ext cx="7825762" cy="1728611"/>
          </a:xfrm>
          <a:prstGeom prst="rect">
            <a:avLst/>
          </a:prstGeom>
          <a:noFill/>
          <a:ln>
            <a:noFill/>
          </a:ln>
        </p:spPr>
      </p:pic>
      <p:sp>
        <p:nvSpPr>
          <p:cNvPr id="890" name="Google Shape;890;p114"/>
          <p:cNvSpPr txBox="1"/>
          <p:nvPr/>
        </p:nvSpPr>
        <p:spPr>
          <a:xfrm>
            <a:off x="1770913" y="6812989"/>
            <a:ext cx="12226800" cy="5825667"/>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600"/>
              </a:spcAft>
              <a:buNone/>
            </a:pPr>
            <a:r>
              <a:rPr lang="en-US" sz="3800">
                <a:solidFill>
                  <a:srgbClr val="262261"/>
                </a:solidFill>
              </a:rPr>
              <a:t>The </a:t>
            </a:r>
            <a:r>
              <a:rPr lang="en-US" sz="3800" i="1">
                <a:solidFill>
                  <a:srgbClr val="262261"/>
                </a:solidFill>
              </a:rPr>
              <a:t>All of Us</a:t>
            </a:r>
            <a:r>
              <a:rPr lang="en-US" sz="3800">
                <a:solidFill>
                  <a:srgbClr val="262261"/>
                </a:solidFill>
              </a:rPr>
              <a:t> Research Program has a simple mission. </a:t>
            </a:r>
            <a:br>
              <a:rPr lang="en-US" sz="3800">
                <a:solidFill>
                  <a:srgbClr val="262261"/>
                </a:solidFill>
              </a:rPr>
            </a:br>
            <a:r>
              <a:rPr lang="en-US" sz="3800" b="1">
                <a:solidFill>
                  <a:srgbClr val="3E8EDE"/>
                </a:solidFill>
              </a:rPr>
              <a:t>We want to speed up health research</a:t>
            </a:r>
            <a:r>
              <a:rPr lang="en-US" sz="3800">
                <a:solidFill>
                  <a:srgbClr val="262261"/>
                </a:solidFill>
              </a:rPr>
              <a:t>. </a:t>
            </a:r>
          </a:p>
          <a:p>
            <a:pPr marL="0" lvl="0" indent="0" algn="l" rtl="0">
              <a:lnSpc>
                <a:spcPct val="114000"/>
              </a:lnSpc>
              <a:spcBef>
                <a:spcPts val="0"/>
              </a:spcBef>
              <a:spcAft>
                <a:spcPts val="600"/>
              </a:spcAft>
              <a:buNone/>
            </a:pPr>
            <a:r>
              <a:rPr lang="en-US" sz="3800">
                <a:solidFill>
                  <a:srgbClr val="262261"/>
                </a:solidFill>
              </a:rPr>
              <a:t>To do this, we’re asking at least </a:t>
            </a:r>
            <a:r>
              <a:rPr lang="en-US" sz="3800" b="1">
                <a:solidFill>
                  <a:srgbClr val="3E8EDE"/>
                </a:solidFill>
              </a:rPr>
              <a:t>1 million people</a:t>
            </a:r>
            <a:r>
              <a:rPr lang="en-US" sz="3800">
                <a:solidFill>
                  <a:srgbClr val="262261"/>
                </a:solidFill>
              </a:rPr>
              <a:t> from across the country to </a:t>
            </a:r>
            <a:r>
              <a:rPr lang="en-US" sz="3800" b="1">
                <a:solidFill>
                  <a:srgbClr val="3E8EDE"/>
                </a:solidFill>
              </a:rPr>
              <a:t>share their health information</a:t>
            </a:r>
            <a:r>
              <a:rPr lang="en-US" sz="3800">
                <a:solidFill>
                  <a:srgbClr val="262261"/>
                </a:solidFill>
              </a:rPr>
              <a:t>. </a:t>
            </a:r>
          </a:p>
          <a:p>
            <a:pPr marL="0" lvl="0" indent="0" algn="l" rtl="0">
              <a:lnSpc>
                <a:spcPct val="114000"/>
              </a:lnSpc>
              <a:spcBef>
                <a:spcPts val="0"/>
              </a:spcBef>
              <a:spcAft>
                <a:spcPts val="600"/>
              </a:spcAft>
              <a:buNone/>
            </a:pPr>
            <a:r>
              <a:rPr lang="en-US" sz="3800">
                <a:solidFill>
                  <a:srgbClr val="262261"/>
                </a:solidFill>
              </a:rPr>
              <a:t>Researchers use this information to conduct thousands of studies, accelerating health discoveries and enabling </a:t>
            </a:r>
            <a:r>
              <a:rPr lang="en-US" sz="3800" b="1">
                <a:solidFill>
                  <a:srgbClr val="3E8EDE"/>
                </a:solidFill>
              </a:rPr>
              <a:t>individualized health care for all of us</a:t>
            </a:r>
            <a:r>
              <a:rPr lang="en-US" sz="3800">
                <a:solidFill>
                  <a:srgbClr val="262261"/>
                </a:solidFill>
              </a:rPr>
              <a:t>.</a:t>
            </a:r>
            <a:endParaRPr sz="3800">
              <a:solidFill>
                <a:srgbClr val="262261"/>
              </a:solidFill>
            </a:endParaRPr>
          </a:p>
          <a:p>
            <a:pPr marL="0" lvl="0" indent="0" algn="l" rtl="0">
              <a:lnSpc>
                <a:spcPct val="114000"/>
              </a:lnSpc>
              <a:spcBef>
                <a:spcPts val="0"/>
              </a:spcBef>
              <a:spcAft>
                <a:spcPts val="600"/>
              </a:spcAft>
              <a:buNone/>
            </a:pPr>
            <a:endParaRPr sz="3800">
              <a:solidFill>
                <a:srgbClr val="262261"/>
              </a:solidFill>
            </a:endParaRPr>
          </a:p>
        </p:txBody>
      </p:sp>
      <p:pic>
        <p:nvPicPr>
          <p:cNvPr id="891" name="Google Shape;891;p114">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4865675" y="3086100"/>
            <a:ext cx="7935901" cy="10036974"/>
          </a:xfrm>
          <a:prstGeom prst="rect">
            <a:avLst/>
          </a:prstGeom>
          <a:noFill/>
          <a:ln>
            <a:noFill/>
          </a:ln>
          <a:effectLst>
            <a:outerShdw blurRad="292100" dist="139700" dir="2700000" algn="ctr" rotWithShape="0">
              <a:srgbClr val="000000">
                <a:alpha val="20000"/>
              </a:srgbClr>
            </a:outerShdw>
          </a:effectLst>
        </p:spPr>
      </p:pic>
      <p:pic>
        <p:nvPicPr>
          <p:cNvPr id="893" name="Google Shape;893;p114" descr="A picture of former NIH Director, Francis Collins, M.D., Ph.D."/>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5283488" y="3478875"/>
            <a:ext cx="7100274" cy="6453449"/>
          </a:xfrm>
          <a:prstGeom prst="rect">
            <a:avLst/>
          </a:prstGeom>
          <a:noFill/>
          <a:ln>
            <a:noFill/>
          </a:ln>
        </p:spPr>
      </p:pic>
      <p:sp>
        <p:nvSpPr>
          <p:cNvPr id="892" name="Google Shape;892;p114"/>
          <p:cNvSpPr txBox="1"/>
          <p:nvPr/>
        </p:nvSpPr>
        <p:spPr>
          <a:xfrm>
            <a:off x="15283500" y="9896925"/>
            <a:ext cx="7100100" cy="3052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2800" b="1">
                <a:solidFill>
                  <a:srgbClr val="FFFFFF"/>
                </a:solidFill>
              </a:rPr>
              <a:t>“</a:t>
            </a:r>
            <a:r>
              <a:rPr lang="en-US" sz="2800" b="1" i="1">
                <a:solidFill>
                  <a:srgbClr val="FFFFFF"/>
                </a:solidFill>
              </a:rPr>
              <a:t>All of Us </a:t>
            </a:r>
            <a:r>
              <a:rPr lang="en-US" sz="2800" b="1">
                <a:solidFill>
                  <a:srgbClr val="FFFFFF"/>
                </a:solidFill>
              </a:rPr>
              <a:t>is among the most ambitious research efforts that our nation has undertaken!”</a:t>
            </a:r>
            <a:endParaRPr sz="2800" b="1">
              <a:solidFill>
                <a:srgbClr val="FFFFFF"/>
              </a:solidFill>
            </a:endParaRPr>
          </a:p>
          <a:p>
            <a:pPr marL="0" lvl="0" indent="0" algn="l" rtl="0">
              <a:lnSpc>
                <a:spcPct val="115000"/>
              </a:lnSpc>
              <a:spcBef>
                <a:spcPts val="1600"/>
              </a:spcBef>
              <a:spcAft>
                <a:spcPts val="0"/>
              </a:spcAft>
              <a:buNone/>
            </a:pPr>
            <a:r>
              <a:rPr lang="en-US" sz="2000" b="1">
                <a:solidFill>
                  <a:srgbClr val="262262"/>
                </a:solidFill>
              </a:rPr>
              <a:t>Francis Collins, M.D., Ph.D.</a:t>
            </a:r>
            <a:br>
              <a:rPr lang="en-US" sz="2000" b="1">
                <a:solidFill>
                  <a:srgbClr val="262262"/>
                </a:solidFill>
              </a:rPr>
            </a:br>
            <a:r>
              <a:rPr lang="en-US" sz="2000" b="1">
                <a:solidFill>
                  <a:srgbClr val="262262"/>
                </a:solidFill>
              </a:rPr>
              <a:t>Former NIH Director, Science Advisor to the President, </a:t>
            </a:r>
            <a:br>
              <a:rPr lang="en-US" sz="2000" b="1">
                <a:solidFill>
                  <a:srgbClr val="262262"/>
                </a:solidFill>
              </a:rPr>
            </a:br>
            <a:r>
              <a:rPr lang="en-US" sz="2000" b="1">
                <a:solidFill>
                  <a:srgbClr val="262262"/>
                </a:solidFill>
              </a:rPr>
              <a:t>Co-Chair of the President’s Council of Advisors on Science and Technology</a:t>
            </a:r>
            <a:endParaRPr sz="2000" b="1">
              <a:solidFill>
                <a:srgbClr val="262262"/>
              </a:solidFill>
            </a:endParaRPr>
          </a:p>
        </p:txBody>
      </p:sp>
      <p:sp>
        <p:nvSpPr>
          <p:cNvPr id="2" name="TextBox 1">
            <a:extLst>
              <a:ext uri="{FF2B5EF4-FFF2-40B4-BE49-F238E27FC236}">
                <a16:creationId xmlns:a16="http://schemas.microsoft.com/office/drawing/2014/main" id="{16007309-CA57-E627-DBDC-3AC1284B8A2E}"/>
              </a:ext>
            </a:extLst>
          </p:cNvPr>
          <p:cNvSpPr txBox="1"/>
          <p:nvPr/>
        </p:nvSpPr>
        <p:spPr>
          <a:xfrm>
            <a:off x="878766" y="12698951"/>
            <a:ext cx="14059079" cy="707886"/>
          </a:xfrm>
          <a:prstGeom prst="rect">
            <a:avLst/>
          </a:prstGeom>
          <a:noFill/>
        </p:spPr>
        <p:txBody>
          <a:bodyPr wrap="square" rtlCol="0">
            <a:spAutoFit/>
          </a:bodyPr>
          <a:lstStyle/>
          <a:p>
            <a:r>
              <a:rPr lang="en-US" sz="2000" b="0" i="1" u="none" strike="noStrike">
                <a:solidFill>
                  <a:srgbClr val="000000"/>
                </a:solidFill>
                <a:effectLst/>
                <a:latin typeface="Arial" panose="020B0604020202020204" pitchFamily="34" charset="0"/>
                <a:cs typeface="Arial" panose="020B0604020202020204" pitchFamily="34" charset="0"/>
              </a:rPr>
              <a:t>All of Us, All of Us </a:t>
            </a:r>
            <a:r>
              <a:rPr lang="en-US" sz="2000" b="0" i="0" u="none" strike="noStrike">
                <a:solidFill>
                  <a:srgbClr val="000000"/>
                </a:solidFill>
                <a:effectLst/>
                <a:latin typeface="Arial" panose="020B0604020202020204" pitchFamily="34" charset="0"/>
                <a:cs typeface="Arial" panose="020B0604020202020204" pitchFamily="34" charset="0"/>
              </a:rPr>
              <a:t>logo, and “The Future of Health Begins With You” are registered service marks </a:t>
            </a:r>
            <a:br>
              <a:rPr lang="en-US" sz="2000" b="0" i="0" u="none" strike="noStrike">
                <a:solidFill>
                  <a:srgbClr val="000000"/>
                </a:solidFill>
                <a:effectLst/>
                <a:latin typeface="Arial" panose="020B0604020202020204" pitchFamily="34" charset="0"/>
                <a:cs typeface="Arial" panose="020B0604020202020204" pitchFamily="34" charset="0"/>
              </a:rPr>
            </a:br>
            <a:r>
              <a:rPr lang="en-US" sz="2000" b="0" i="0" u="none" strike="noStrike">
                <a:solidFill>
                  <a:srgbClr val="000000"/>
                </a:solidFill>
                <a:effectLst/>
                <a:latin typeface="Arial" panose="020B0604020202020204" pitchFamily="34" charset="0"/>
                <a:cs typeface="Arial" panose="020B0604020202020204" pitchFamily="34" charset="0"/>
              </a:rPr>
              <a:t>of the </a:t>
            </a:r>
            <a:r>
              <a:rPr lang="en-US" sz="2000" b="0" i="0" u="sng">
                <a:solidFill>
                  <a:srgbClr val="1155CC"/>
                </a:solidFill>
                <a:effectLst/>
                <a:latin typeface="Arial" panose="020B0604020202020204" pitchFamily="34" charset="0"/>
                <a:cs typeface="Arial" panose="020B0604020202020204" pitchFamily="34" charset="0"/>
              </a:rPr>
              <a:t>U.S. Department of Health and Human Services</a:t>
            </a:r>
            <a:r>
              <a:rPr lang="en-US" sz="2000" b="0" i="0" u="none" strike="noStrike">
                <a:solidFill>
                  <a:srgbClr val="000000"/>
                </a:solidFill>
                <a:effectLst/>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22FF0E-4B5C-D753-5D70-842D24BE9B53}"/>
              </a:ext>
              <a:ext uri="{C183D7F6-B498-43B3-948B-1728B52AA6E4}">
                <adec:decorative xmlns:adec="http://schemas.microsoft.com/office/drawing/2017/decorative" val="1"/>
              </a:ext>
            </a:extLst>
          </p:cNvPr>
          <p:cNvSpPr/>
          <p:nvPr/>
        </p:nvSpPr>
        <p:spPr>
          <a:xfrm>
            <a:off x="16015061" y="4689231"/>
            <a:ext cx="5277395" cy="1617784"/>
          </a:xfrm>
          <a:prstGeom prst="rect">
            <a:avLst/>
          </a:prstGeom>
          <a:solidFill>
            <a:srgbClr val="F9CA54">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176E9-F061-6AC6-7D5B-5527C18D932E}"/>
              </a:ext>
            </a:extLst>
          </p:cNvPr>
          <p:cNvSpPr>
            <a:spLocks noGrp="1"/>
          </p:cNvSpPr>
          <p:nvPr>
            <p:ph type="title"/>
          </p:nvPr>
        </p:nvSpPr>
        <p:spPr/>
        <p:txBody>
          <a:bodyPr/>
          <a:lstStyle/>
          <a:p>
            <a:r>
              <a:rPr lang="en-US"/>
              <a:t>The </a:t>
            </a:r>
            <a:r>
              <a:rPr lang="en-US" i="1"/>
              <a:t>All of Us </a:t>
            </a:r>
            <a:r>
              <a:rPr lang="en-US"/>
              <a:t>Participant Journey</a:t>
            </a:r>
          </a:p>
        </p:txBody>
      </p:sp>
      <p:pic>
        <p:nvPicPr>
          <p:cNvPr id="6" name="Picture 5" descr="A timeline screenshot of the All of Us participant journey. Steps include: create your account, review and sign consents, answer health surveys, have your measurements taken, donate biosamples, receive 25 dollars, choose if you would like to receive your DNA results, and continue to participate. video game">
            <a:extLst>
              <a:ext uri="{FF2B5EF4-FFF2-40B4-BE49-F238E27FC236}">
                <a16:creationId xmlns:a16="http://schemas.microsoft.com/office/drawing/2014/main" id="{1E72985A-BE6E-3F87-0B0A-8355A92A29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2687" y="3317966"/>
            <a:ext cx="22021800" cy="8629650"/>
          </a:xfrm>
          <a:prstGeom prst="rect">
            <a:avLst/>
          </a:prstGeom>
        </p:spPr>
      </p:pic>
    </p:spTree>
    <p:extLst>
      <p:ext uri="{BB962C8B-B14F-4D97-AF65-F5344CB8AC3E}">
        <p14:creationId xmlns:p14="http://schemas.microsoft.com/office/powerpoint/2010/main" val="83184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1"/>
          <p:cNvSpPr txBox="1">
            <a:spLocks noGrp="1"/>
          </p:cNvSpPr>
          <p:nvPr>
            <p:ph type="title"/>
          </p:nvPr>
        </p:nvSpPr>
        <p:spPr>
          <a:xfrm>
            <a:off x="931865" y="404039"/>
            <a:ext cx="22528200" cy="146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Anticipated Participant Barriers</a:t>
            </a:r>
            <a:endParaRPr/>
          </a:p>
        </p:txBody>
      </p:sp>
      <p:sp>
        <p:nvSpPr>
          <p:cNvPr id="2" name="TextBox 1">
            <a:extLst>
              <a:ext uri="{FF2B5EF4-FFF2-40B4-BE49-F238E27FC236}">
                <a16:creationId xmlns:a16="http://schemas.microsoft.com/office/drawing/2014/main" id="{9EF6C785-D5DA-2BE4-E91A-6C70148CDEE6}"/>
              </a:ext>
            </a:extLst>
          </p:cNvPr>
          <p:cNvSpPr txBox="1"/>
          <p:nvPr/>
        </p:nvSpPr>
        <p:spPr>
          <a:xfrm>
            <a:off x="931865" y="3360821"/>
            <a:ext cx="20291840" cy="5565626"/>
          </a:xfrm>
          <a:prstGeom prst="rect">
            <a:avLst/>
          </a:prstGeom>
          <a:noFill/>
        </p:spPr>
        <p:txBody>
          <a:bodyPr wrap="square" rtlCol="0">
            <a:spAutoFit/>
          </a:bodyPr>
          <a:lstStyle/>
          <a:p>
            <a:pPr marL="457200" indent="-457200">
              <a:spcBef>
                <a:spcPts val="2200"/>
              </a:spcBef>
              <a:buFont typeface="Arial" panose="020B0604020202020204" pitchFamily="34" charset="0"/>
              <a:buChar char="•"/>
            </a:pPr>
            <a:r>
              <a:rPr lang="en-US" sz="4400">
                <a:solidFill>
                  <a:srgbClr val="262261"/>
                </a:solidFill>
              </a:rPr>
              <a:t>Lack of trust in government</a:t>
            </a:r>
          </a:p>
          <a:p>
            <a:pPr marL="457200" indent="-457200">
              <a:spcBef>
                <a:spcPts val="2200"/>
              </a:spcBef>
              <a:buFont typeface="Arial" panose="020B0604020202020204" pitchFamily="34" charset="0"/>
              <a:buChar char="•"/>
            </a:pPr>
            <a:r>
              <a:rPr lang="en-US" sz="4400">
                <a:solidFill>
                  <a:srgbClr val="262261"/>
                </a:solidFill>
              </a:rPr>
              <a:t>Experiences with systemic and structural racism or discrimination</a:t>
            </a:r>
          </a:p>
          <a:p>
            <a:pPr marL="457200" indent="-457200">
              <a:spcBef>
                <a:spcPts val="2200"/>
              </a:spcBef>
              <a:buFont typeface="Arial" panose="020B0604020202020204" pitchFamily="34" charset="0"/>
              <a:buChar char="•"/>
            </a:pPr>
            <a:r>
              <a:rPr lang="en-US" sz="4400">
                <a:solidFill>
                  <a:srgbClr val="262261"/>
                </a:solidFill>
              </a:rPr>
              <a:t>Varying health literacy levels</a:t>
            </a:r>
          </a:p>
          <a:p>
            <a:pPr marL="457200" indent="-457200">
              <a:spcBef>
                <a:spcPts val="2200"/>
              </a:spcBef>
              <a:buFont typeface="Arial" panose="020B0604020202020204" pitchFamily="34" charset="0"/>
              <a:buChar char="•"/>
            </a:pPr>
            <a:r>
              <a:rPr lang="en-US" sz="4400">
                <a:solidFill>
                  <a:srgbClr val="262261"/>
                </a:solidFill>
              </a:rPr>
              <a:t>Varying digital literacy levels</a:t>
            </a:r>
          </a:p>
          <a:p>
            <a:pPr marL="457200" indent="-457200">
              <a:spcBef>
                <a:spcPts val="2200"/>
              </a:spcBef>
              <a:buFont typeface="Arial" panose="020B0604020202020204" pitchFamily="34" charset="0"/>
              <a:buChar char="•"/>
            </a:pPr>
            <a:r>
              <a:rPr lang="en-US" sz="4400">
                <a:solidFill>
                  <a:srgbClr val="262261"/>
                </a:solidFill>
              </a:rPr>
              <a:t>Accessibility</a:t>
            </a:r>
          </a:p>
          <a:p>
            <a:pPr marL="457200" indent="-457200">
              <a:spcBef>
                <a:spcPts val="2200"/>
              </a:spcBef>
              <a:buFont typeface="Arial" panose="020B0604020202020204" pitchFamily="34" charset="0"/>
              <a:buChar char="•"/>
            </a:pPr>
            <a:r>
              <a:rPr lang="en-US" sz="4400">
                <a:solidFill>
                  <a:srgbClr val="262261"/>
                </a:solidFill>
              </a:rPr>
              <a:t>Barriers to health care access</a:t>
            </a:r>
          </a:p>
        </p:txBody>
      </p:sp>
      <p:sp>
        <p:nvSpPr>
          <p:cNvPr id="3" name="Google Shape;960;p119">
            <a:extLst>
              <a:ext uri="{FF2B5EF4-FFF2-40B4-BE49-F238E27FC236}">
                <a16:creationId xmlns:a16="http://schemas.microsoft.com/office/drawing/2014/main" id="{B693B88A-9A85-026A-7B41-EBDE0C940FDE}"/>
              </a:ext>
            </a:extLst>
          </p:cNvPr>
          <p:cNvSpPr txBox="1"/>
          <p:nvPr/>
        </p:nvSpPr>
        <p:spPr>
          <a:xfrm>
            <a:off x="1990644" y="9760122"/>
            <a:ext cx="20405886" cy="2357538"/>
          </a:xfrm>
          <a:prstGeom prst="rect">
            <a:avLst/>
          </a:prstGeom>
          <a:solidFill>
            <a:srgbClr val="9FC8E9"/>
          </a:solidFill>
          <a:ln>
            <a:noFill/>
          </a:ln>
        </p:spPr>
        <p:txBody>
          <a:bodyPr spcFirstLastPara="1" wrap="square" lIns="91425" tIns="91425" rIns="91425" bIns="91425" anchor="t" anchorCtr="0">
            <a:spAutoFit/>
          </a:bodyPr>
          <a:lstStyle/>
          <a:p>
            <a:pPr marL="274320" algn="ctr">
              <a:lnSpc>
                <a:spcPct val="115000"/>
              </a:lnSpc>
              <a:spcBef>
                <a:spcPts val="2400"/>
              </a:spcBef>
              <a:spcAft>
                <a:spcPts val="2400"/>
              </a:spcAft>
            </a:pPr>
            <a:r>
              <a:rPr lang="en-US" sz="4400" b="1">
                <a:solidFill>
                  <a:srgbClr val="292562"/>
                </a:solidFill>
              </a:rPr>
              <a:t>Participants are essential to identifying solutions to the barriers and</a:t>
            </a:r>
            <a:br>
              <a:rPr lang="en-US" sz="4400" b="1">
                <a:solidFill>
                  <a:srgbClr val="292562"/>
                </a:solidFill>
              </a:rPr>
            </a:br>
            <a:r>
              <a:rPr lang="en-US" sz="4400" b="1">
                <a:solidFill>
                  <a:srgbClr val="292562"/>
                </a:solidFill>
              </a:rPr>
              <a:t>ensuring an inclusive, accessible, easy to use, satisfying experience.</a:t>
            </a:r>
          </a:p>
        </p:txBody>
      </p:sp>
    </p:spTree>
    <p:extLst>
      <p:ext uri="{BB962C8B-B14F-4D97-AF65-F5344CB8AC3E}">
        <p14:creationId xmlns:p14="http://schemas.microsoft.com/office/powerpoint/2010/main" val="338765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3" name="Google Shape;1193;p143"/>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br>
              <a:rPr lang="en-US" i="1" dirty="0"/>
            </a:br>
            <a:r>
              <a:rPr lang="en-US" i="1" dirty="0"/>
              <a:t>All of Us </a:t>
            </a:r>
            <a:r>
              <a:rPr lang="en-US" dirty="0"/>
              <a:t>Trusted Network of Partners</a:t>
            </a:r>
            <a:endParaRPr sz="3500" b="0" strike="sngStrike" dirty="0">
              <a:solidFill>
                <a:srgbClr val="FF0000"/>
              </a:solidFill>
            </a:endParaRPr>
          </a:p>
        </p:txBody>
      </p:sp>
      <p:grpSp>
        <p:nvGrpSpPr>
          <p:cNvPr id="3" name="Group 2" descr="Logos representing the All of Us Research Program community and provider partners. ">
            <a:extLst>
              <a:ext uri="{FF2B5EF4-FFF2-40B4-BE49-F238E27FC236}">
                <a16:creationId xmlns:a16="http://schemas.microsoft.com/office/drawing/2014/main" id="{25F5D419-B37E-CD66-EB49-34162BD73E69}"/>
              </a:ext>
            </a:extLst>
          </p:cNvPr>
          <p:cNvGrpSpPr/>
          <p:nvPr/>
        </p:nvGrpSpPr>
        <p:grpSpPr>
          <a:xfrm>
            <a:off x="632920" y="2414135"/>
            <a:ext cx="23133013" cy="10687453"/>
            <a:chOff x="632920" y="2414135"/>
            <a:chExt cx="23133013" cy="10687453"/>
          </a:xfrm>
        </p:grpSpPr>
        <p:pic>
          <p:nvPicPr>
            <p:cNvPr id="1192" name="Google Shape;1192;p143" descr="Logos representing the All of Us Research Program community and provider partners. "/>
            <p:cNvPicPr preferRelativeResize="0"/>
            <p:nvPr/>
          </p:nvPicPr>
          <p:blipFill>
            <a:blip r:embed="rId3">
              <a:clrChange>
                <a:clrFrom>
                  <a:srgbClr val="FAFAFA"/>
                </a:clrFrom>
                <a:clrTo>
                  <a:srgbClr val="FAFAFA">
                    <a:alpha val="0"/>
                  </a:srgbClr>
                </a:clrTo>
              </a:clrChange>
              <a:alphaModFix/>
            </a:blip>
            <a:stretch>
              <a:fillRect/>
            </a:stretch>
          </p:blipFill>
          <p:spPr>
            <a:xfrm>
              <a:off x="632920" y="2414135"/>
              <a:ext cx="23132769" cy="10687453"/>
            </a:xfrm>
            <a:prstGeom prst="rect">
              <a:avLst/>
            </a:prstGeom>
            <a:noFill/>
            <a:ln>
              <a:noFill/>
            </a:ln>
          </p:spPr>
        </p:pic>
        <p:sp>
          <p:nvSpPr>
            <p:cNvPr id="1194" name="Google Shape;1194;p143">
              <a:extLst>
                <a:ext uri="{C183D7F6-B498-43B3-948B-1728B52AA6E4}">
                  <adec:decorative xmlns:adec="http://schemas.microsoft.com/office/drawing/2017/decorative" val="1"/>
                </a:ext>
              </a:extLst>
            </p:cNvPr>
            <p:cNvSpPr/>
            <p:nvPr/>
          </p:nvSpPr>
          <p:spPr>
            <a:xfrm>
              <a:off x="22399838" y="11512642"/>
              <a:ext cx="1366095" cy="1044575"/>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1" name="Google Shape;1201;p144"/>
          <p:cNvSpPr txBox="1">
            <a:spLocks noGrp="1"/>
          </p:cNvSpPr>
          <p:nvPr>
            <p:ph type="title"/>
          </p:nvPr>
        </p:nvSpPr>
        <p:spPr>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262261"/>
              </a:buClr>
              <a:buSzPts val="2400"/>
              <a:buFont typeface="Arial"/>
              <a:buNone/>
              <a:tabLst/>
              <a:defRPr/>
            </a:pPr>
            <a:r>
              <a:rPr kumimoji="0" lang="en-US" sz="4800" b="1" i="0" u="none" strike="noStrike" kern="0" cap="none" spc="0" normalizeH="0" baseline="0" noProof="0">
                <a:ln>
                  <a:noFill/>
                </a:ln>
                <a:solidFill>
                  <a:srgbClr val="FFFFFF"/>
                </a:solidFill>
                <a:effectLst/>
                <a:uLnTx/>
                <a:uFillTx/>
                <a:latin typeface="Arial"/>
                <a:ea typeface="Arial"/>
                <a:cs typeface="Arial"/>
                <a:sym typeface="Arial"/>
              </a:rPr>
              <a:t>… and Consortium Members</a:t>
            </a:r>
          </a:p>
        </p:txBody>
      </p:sp>
      <p:pic>
        <p:nvPicPr>
          <p:cNvPr id="1200" name="Google Shape;1200;p144" descr="Logos representing the All of Us Research Program consortium members."/>
          <p:cNvPicPr preferRelativeResize="0"/>
          <p:nvPr/>
        </p:nvPicPr>
        <p:blipFill rotWithShape="1">
          <a:blip r:embed="rId3">
            <a:alphaModFix/>
          </a:blip>
          <a:srcRect t="21420" b="19658"/>
          <a:stretch/>
        </p:blipFill>
        <p:spPr>
          <a:xfrm>
            <a:off x="79175" y="4066674"/>
            <a:ext cx="24228824" cy="6617368"/>
          </a:xfrm>
          <a:prstGeom prst="rect">
            <a:avLst/>
          </a:prstGeom>
          <a:noFill/>
          <a:ln>
            <a:noFill/>
          </a:ln>
        </p:spPr>
      </p:pic>
    </p:spTree>
  </p:cSld>
  <p:clrMapOvr>
    <a:masterClrMapping/>
  </p:clrMapOvr>
</p:sld>
</file>

<file path=ppt/theme/theme1.xml><?xml version="1.0" encoding="utf-8"?>
<a:theme xmlns:a="http://schemas.openxmlformats.org/drawingml/2006/main" name="Title Section">
  <a:themeElements>
    <a:clrScheme name="All of Us">
      <a:dk1>
        <a:srgbClr val="262261"/>
      </a:dk1>
      <a:lt1>
        <a:srgbClr val="FFFFFF"/>
      </a:lt1>
      <a:dk2>
        <a:srgbClr val="5EAEE1"/>
      </a:dk2>
      <a:lt2>
        <a:srgbClr val="F1F2F2"/>
      </a:lt2>
      <a:accent1>
        <a:srgbClr val="79C799"/>
      </a:accent1>
      <a:accent2>
        <a:srgbClr val="F68D76"/>
      </a:accent2>
      <a:accent3>
        <a:srgbClr val="FFDD7F"/>
      </a:accent3>
      <a:accent4>
        <a:srgbClr val="F2718C"/>
      </a:accent4>
      <a:accent5>
        <a:srgbClr val="A27DB7"/>
      </a:accent5>
      <a:accent6>
        <a:srgbClr val="206FB3"/>
      </a:accent6>
      <a:hlink>
        <a:srgbClr val="206FB4"/>
      </a:hlink>
      <a:folHlink>
        <a:srgbClr val="2622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Misc Section">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tion_01 (yellow)">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ection_02 (green)">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ection 01 (yellow)">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ection 02 (green)">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58</TotalTime>
  <Words>1744</Words>
  <Application>Microsoft Macintosh PowerPoint</Application>
  <PresentationFormat>Custom</PresentationFormat>
  <Paragraphs>251</Paragraphs>
  <Slides>36</Slides>
  <Notes>36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36</vt:i4>
      </vt:variant>
    </vt:vector>
  </HeadingPairs>
  <TitlesOfParts>
    <vt:vector size="46" baseType="lpstr">
      <vt:lpstr>Noto Sans Symbols</vt:lpstr>
      <vt:lpstr>Arial</vt:lpstr>
      <vt:lpstr>Calibri</vt:lpstr>
      <vt:lpstr>Courier New</vt:lpstr>
      <vt:lpstr>Title Section</vt:lpstr>
      <vt:lpstr>8_Misc Section</vt:lpstr>
      <vt:lpstr>1_Section_01 (yellow)</vt:lpstr>
      <vt:lpstr>2_Section_02 (green)</vt:lpstr>
      <vt:lpstr>1_Section 01 (yellow)</vt:lpstr>
      <vt:lpstr>2_Section 02 (green)</vt:lpstr>
      <vt:lpstr>Lessons From the All of Us Research Program:  Stakeholder-Guided Return of DNA Results  to a Diverse Research Cohort</vt:lpstr>
      <vt:lpstr>Speakers</vt:lpstr>
      <vt:lpstr>Our Topic: A Stakeholder Feedback Model</vt:lpstr>
      <vt:lpstr>About the NIH All of Us Research Program</vt:lpstr>
      <vt:lpstr>What Is the NIH All of Us Research Program?</vt:lpstr>
      <vt:lpstr>The All of Us Participant Journey</vt:lpstr>
      <vt:lpstr>Anticipated Participant Barriers</vt:lpstr>
      <vt:lpstr> All of Us Trusted Network of Partners</vt:lpstr>
      <vt:lpstr>… and Consortium Members</vt:lpstr>
      <vt:lpstr>Anticipated Program Challenges</vt:lpstr>
      <vt:lpstr>Multiple Feedback Methods Used Across Different Teams</vt:lpstr>
      <vt:lpstr>Evolving a Stakeholder Feedback Model</vt:lpstr>
      <vt:lpstr>Evolving a Stakeholder Feedback Model</vt:lpstr>
      <vt:lpstr>A Stakeholder Feedback Model</vt:lpstr>
      <vt:lpstr>Plan</vt:lpstr>
      <vt:lpstr>Plan (continued)</vt:lpstr>
      <vt:lpstr>Recruit</vt:lpstr>
      <vt:lpstr>Recruit (continued)</vt:lpstr>
      <vt:lpstr>Collect</vt:lpstr>
      <vt:lpstr>Collect (continued)</vt:lpstr>
      <vt:lpstr>Document</vt:lpstr>
      <vt:lpstr>Document (continued)</vt:lpstr>
      <vt:lpstr>Prioritize</vt:lpstr>
      <vt:lpstr>Prioritize (continued)</vt:lpstr>
      <vt:lpstr>Implement</vt:lpstr>
      <vt:lpstr>Implement (continued)</vt:lpstr>
      <vt:lpstr>Close the Loop</vt:lpstr>
      <vt:lpstr>Close the Loop (continued)</vt:lpstr>
      <vt:lpstr>Measure</vt:lpstr>
      <vt:lpstr>Measure (continued)</vt:lpstr>
      <vt:lpstr>Impact of Stakeholder Feedback</vt:lpstr>
      <vt:lpstr>Signs of Success: Impact of Stakeholder Feedback (1 of 3)</vt:lpstr>
      <vt:lpstr>Signs of Success: Impact of Stakeholder Feedback (2 of 3)</vt:lpstr>
      <vt:lpstr>Signs of Success: Impact of Stakeholder Feedback (3 of 3)</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Jennifer (NIH/OD) [E]</dc:creator>
  <cp:lastModifiedBy>alexanderhschulte</cp:lastModifiedBy>
  <cp:revision>203</cp:revision>
  <dcterms:modified xsi:type="dcterms:W3CDTF">2023-06-07T15:32:31Z</dcterms:modified>
</cp:coreProperties>
</file>