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70"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9144000" cy="5143500" type="screen16x9"/>
  <p:notesSz cx="6858000" cy="9144000"/>
  <p:embeddedFontLst>
    <p:embeddedFont>
      <p:font typeface="Barlow ExtraLight" panose="020B0604020202020204" pitchFamily="2"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Faustina" panose="020B0604020202020204" charset="0"/>
      <p:regular r:id="rId48"/>
      <p:bold r:id="rId49"/>
      <p:italic r:id="rId50"/>
      <p:boldItalic r:id="rId51"/>
    </p:embeddedFont>
    <p:embeddedFont>
      <p:font typeface="Faustina Medium" panose="020B0604020202020204" charset="0"/>
      <p:regular r:id="rId52"/>
      <p:bold r:id="rId53"/>
      <p:italic r:id="rId54"/>
      <p:boldItalic r:id="rId55"/>
    </p:embeddedFont>
    <p:embeddedFont>
      <p:font typeface="Faustina SemiBold" panose="020B0604020202020204" charset="0"/>
      <p:regular r:id="rId56"/>
      <p:bold r:id="rId57"/>
      <p:italic r:id="rId58"/>
      <p:boldItalic r:id="rId59"/>
    </p:embeddedFont>
    <p:embeddedFont>
      <p:font typeface="Lato" panose="020F0502020204030203" pitchFamily="34" charset="0"/>
      <p:regular r:id="rId60"/>
      <p:bold r:id="rId61"/>
      <p:italic r:id="rId62"/>
      <p:boldItalic r:id="rId63"/>
    </p:embeddedFont>
    <p:embeddedFont>
      <p:font typeface="Lato Black" panose="020B0604020202020204" pitchFamily="34" charset="0"/>
      <p:bold r:id="rId64"/>
      <p:italic r:id="rId65"/>
      <p:boldItalic r:id="rId66"/>
    </p:embeddedFont>
    <p:embeddedFont>
      <p:font typeface="Lato Light" panose="020B0604020202020204" pitchFamily="34" charset="0"/>
      <p:regular r:id="rId67"/>
      <p:bold r:id="rId68"/>
      <p:italic r:id="rId69"/>
      <p:boldItalic r:id="rId70"/>
    </p:embeddedFont>
    <p:embeddedFont>
      <p:font typeface="Public Sans" panose="020B0604020202020204" charset="0"/>
      <p:regular r:id="rId71"/>
      <p:bold r:id="rId72"/>
      <p:italic r:id="rId73"/>
      <p:boldItalic r:id="rId74"/>
    </p:embeddedFont>
    <p:embeddedFont>
      <p:font typeface="Public Sans Thin" panose="020B0604020202020204" charset="0"/>
      <p:regular r:id="rId75"/>
      <p:bold r:id="rId76"/>
      <p:italic r:id="rId77"/>
      <p:boldItalic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696">
          <p15:clr>
            <a:srgbClr val="9AA0A6"/>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bert Jolly - QQHC" initials="" lastIdx="1" clrIdx="0"/>
  <p:cmAuthor id="1" name="Danielle Leonhardt" initials="DL" lastIdx="6" clrIdx="1">
    <p:extLst>
      <p:ext uri="{19B8F6BF-5375-455C-9EA6-DF929625EA0E}">
        <p15:presenceInfo xmlns:p15="http://schemas.microsoft.com/office/powerpoint/2012/main" userId="S::Danielle.Leonhardt@cadmusgroup.com::669af8d8-1df5-4615-966b-85a5d9fe72d8" providerId="AD"/>
      </p:ext>
    </p:extLst>
  </p:cmAuthor>
  <p:cmAuthor id="2" name="LauraJChidlow" initials="L" lastIdx="1" clrIdx="2">
    <p:extLst>
      <p:ext uri="{19B8F6BF-5375-455C-9EA6-DF929625EA0E}">
        <p15:presenceInfo xmlns:p15="http://schemas.microsoft.com/office/powerpoint/2012/main" userId="S::5392119648@GSA.GOV::0eaa0361-4d4c-4736-8510-38241a1adedf"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8934" autoAdjust="0"/>
    <p:restoredTop sz="93792" autoAdjust="0"/>
  </p:normalViewPr>
  <p:slideViewPr>
    <p:cSldViewPr snapToGrid="0">
      <p:cViewPr varScale="1">
        <p:scale>
          <a:sx n="74" d="100"/>
          <a:sy n="74" d="100"/>
        </p:scale>
        <p:origin x="108" y="44"/>
      </p:cViewPr>
      <p:guideLst>
        <p:guide orient="horz" pos="696"/>
        <p:guide pos="2880"/>
      </p:guideLst>
    </p:cSldViewPr>
  </p:slideViewPr>
  <p:outlineViewPr>
    <p:cViewPr>
      <p:scale>
        <a:sx n="33" d="100"/>
        <a:sy n="33" d="100"/>
      </p:scale>
      <p:origin x="0" y="-12328"/>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font" Target="fonts/font3.fntdata"/><Relationship Id="rId47" Type="http://schemas.openxmlformats.org/officeDocument/2006/relationships/font" Target="fonts/font8.fntdata"/><Relationship Id="rId63" Type="http://schemas.openxmlformats.org/officeDocument/2006/relationships/font" Target="fonts/font24.fntdata"/><Relationship Id="rId68" Type="http://schemas.openxmlformats.org/officeDocument/2006/relationships/font" Target="fonts/font29.fntdata"/><Relationship Id="rId16" Type="http://schemas.openxmlformats.org/officeDocument/2006/relationships/slide" Target="slides/slide15.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font" Target="fonts/font14.fntdata"/><Relationship Id="rId58" Type="http://schemas.openxmlformats.org/officeDocument/2006/relationships/font" Target="fonts/font19.fntdata"/><Relationship Id="rId74" Type="http://schemas.openxmlformats.org/officeDocument/2006/relationships/font" Target="fonts/font35.fntdata"/><Relationship Id="rId79" Type="http://schemas.openxmlformats.org/officeDocument/2006/relationships/commentAuthors" Target="commentAuthors.xml"/><Relationship Id="rId5" Type="http://schemas.openxmlformats.org/officeDocument/2006/relationships/slide" Target="slides/slide4.xml"/><Relationship Id="rId61" Type="http://schemas.openxmlformats.org/officeDocument/2006/relationships/font" Target="fonts/font22.fntdata"/><Relationship Id="rId82"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font" Target="fonts/font9.fntdata"/><Relationship Id="rId56" Type="http://schemas.openxmlformats.org/officeDocument/2006/relationships/font" Target="fonts/font17.fntdata"/><Relationship Id="rId64" Type="http://schemas.openxmlformats.org/officeDocument/2006/relationships/font" Target="fonts/font25.fntdata"/><Relationship Id="rId69" Type="http://schemas.openxmlformats.org/officeDocument/2006/relationships/font" Target="fonts/font30.fntdata"/><Relationship Id="rId77" Type="http://schemas.openxmlformats.org/officeDocument/2006/relationships/font" Target="fonts/font38.fntdata"/><Relationship Id="rId8" Type="http://schemas.openxmlformats.org/officeDocument/2006/relationships/slide" Target="slides/slide7.xml"/><Relationship Id="rId51" Type="http://schemas.openxmlformats.org/officeDocument/2006/relationships/font" Target="fonts/font12.fntdata"/><Relationship Id="rId72" Type="http://schemas.openxmlformats.org/officeDocument/2006/relationships/font" Target="fonts/font33.fntdata"/><Relationship Id="rId80"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59" Type="http://schemas.openxmlformats.org/officeDocument/2006/relationships/font" Target="fonts/font20.fntdata"/><Relationship Id="rId67" Type="http://schemas.openxmlformats.org/officeDocument/2006/relationships/font" Target="fonts/font28.fntdata"/><Relationship Id="rId20" Type="http://schemas.openxmlformats.org/officeDocument/2006/relationships/slide" Target="slides/slide19.xml"/><Relationship Id="rId41" Type="http://schemas.openxmlformats.org/officeDocument/2006/relationships/font" Target="fonts/font2.fntdata"/><Relationship Id="rId54" Type="http://schemas.openxmlformats.org/officeDocument/2006/relationships/font" Target="fonts/font15.fntdata"/><Relationship Id="rId62" Type="http://schemas.openxmlformats.org/officeDocument/2006/relationships/font" Target="fonts/font23.fntdata"/><Relationship Id="rId70" Type="http://schemas.openxmlformats.org/officeDocument/2006/relationships/font" Target="fonts/font31.fntdata"/><Relationship Id="rId75" Type="http://schemas.openxmlformats.org/officeDocument/2006/relationships/font" Target="fonts/font36.fntdata"/><Relationship Id="rId83"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0.fntdata"/><Relationship Id="rId57" Type="http://schemas.openxmlformats.org/officeDocument/2006/relationships/font" Target="fonts/font18.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5.fntdata"/><Relationship Id="rId52" Type="http://schemas.openxmlformats.org/officeDocument/2006/relationships/font" Target="fonts/font13.fntdata"/><Relationship Id="rId60" Type="http://schemas.openxmlformats.org/officeDocument/2006/relationships/font" Target="fonts/font21.fntdata"/><Relationship Id="rId65" Type="http://schemas.openxmlformats.org/officeDocument/2006/relationships/font" Target="fonts/font26.fntdata"/><Relationship Id="rId73" Type="http://schemas.openxmlformats.org/officeDocument/2006/relationships/font" Target="fonts/font34.fntdata"/><Relationship Id="rId78" Type="http://schemas.openxmlformats.org/officeDocument/2006/relationships/font" Target="fonts/font39.fntdata"/><Relationship Id="rId8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notesMaster" Target="notesMasters/notesMaster1.xml"/><Relationship Id="rId34" Type="http://schemas.openxmlformats.org/officeDocument/2006/relationships/slide" Target="slides/slide33.xml"/><Relationship Id="rId50" Type="http://schemas.openxmlformats.org/officeDocument/2006/relationships/font" Target="fonts/font11.fntdata"/><Relationship Id="rId55" Type="http://schemas.openxmlformats.org/officeDocument/2006/relationships/font" Target="fonts/font16.fntdata"/><Relationship Id="rId76" Type="http://schemas.openxmlformats.org/officeDocument/2006/relationships/font" Target="fonts/font37.fntdata"/><Relationship Id="rId7" Type="http://schemas.openxmlformats.org/officeDocument/2006/relationships/slide" Target="slides/slide6.xml"/><Relationship Id="rId71" Type="http://schemas.openxmlformats.org/officeDocument/2006/relationships/font" Target="fonts/font32.fntdata"/><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font" Target="fonts/font1.fntdata"/><Relationship Id="rId45" Type="http://schemas.openxmlformats.org/officeDocument/2006/relationships/font" Target="fonts/font6.fntdata"/><Relationship Id="rId66" Type="http://schemas.openxmlformats.org/officeDocument/2006/relationships/font" Target="fonts/font27.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1d8766719c0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1d8766719c0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159" name="Google Shape;159;g1d8766719c0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1"/>
        <p:cNvGrpSpPr/>
        <p:nvPr/>
      </p:nvGrpSpPr>
      <p:grpSpPr>
        <a:xfrm>
          <a:off x="0" y="0"/>
          <a:ext cx="0" cy="0"/>
          <a:chOff x="0" y="0"/>
          <a:chExt cx="0" cy="0"/>
        </a:xfrm>
      </p:grpSpPr>
      <p:sp>
        <p:nvSpPr>
          <p:cNvPr id="312" name="Google Shape;312;g186a496da6f_0_38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3" name="Google Shape;313;g186a496da6f_0_38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4" name="Google Shape;314;g186a496da6f_0_38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186a496da6f_0_4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186a496da6f_0_4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24" name="Google Shape;324;g186a496da6f_0_4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0"/>
        <p:cNvGrpSpPr/>
        <p:nvPr/>
      </p:nvGrpSpPr>
      <p:grpSpPr>
        <a:xfrm>
          <a:off x="0" y="0"/>
          <a:ext cx="0" cy="0"/>
          <a:chOff x="0" y="0"/>
          <a:chExt cx="0" cy="0"/>
        </a:xfrm>
      </p:grpSpPr>
      <p:sp>
        <p:nvSpPr>
          <p:cNvPr id="331" name="Google Shape;331;g186a496da6f_0_40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2" name="Google Shape;332;g186a496da6f_0_40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33" name="Google Shape;333;g186a496da6f_0_40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0"/>
        <p:cNvGrpSpPr/>
        <p:nvPr/>
      </p:nvGrpSpPr>
      <p:grpSpPr>
        <a:xfrm>
          <a:off x="0" y="0"/>
          <a:ext cx="0" cy="0"/>
          <a:chOff x="0" y="0"/>
          <a:chExt cx="0" cy="0"/>
        </a:xfrm>
      </p:grpSpPr>
      <p:sp>
        <p:nvSpPr>
          <p:cNvPr id="341" name="Google Shape;341;g186a496da6f_0_47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2" name="Google Shape;342;g186a496da6f_0_47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43" name="Google Shape;343;g186a496da6f_0_47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Google Shape;348;g186a496da6f_0_4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49" name="Google Shape;349;g186a496da6f_0_43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50" name="Google Shape;350;g186a496da6f_0_43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86a496da6f_0_2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86a496da6f_0_24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357" name="Google Shape;357;g186a496da6f_0_24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g186a496da6f_0_1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62" name="Google Shape;362;g186a496da6f_0_1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63" name="Google Shape;363;g186a496da6f_0_16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Google Shape;376;g186a496da6f_0_4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7" name="Google Shape;377;g186a496da6f_0_44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378" name="Google Shape;378;g186a496da6f_0_44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3"/>
        <p:cNvGrpSpPr/>
        <p:nvPr/>
      </p:nvGrpSpPr>
      <p:grpSpPr>
        <a:xfrm>
          <a:off x="0" y="0"/>
          <a:ext cx="0" cy="0"/>
          <a:chOff x="0" y="0"/>
          <a:chExt cx="0" cy="0"/>
        </a:xfrm>
      </p:grpSpPr>
      <p:sp>
        <p:nvSpPr>
          <p:cNvPr id="394" name="Google Shape;394;g1f8aab71836_0_37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5" name="Google Shape;395;g1f8aab71836_0_37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Lato"/>
            </a:endParaRPr>
          </a:p>
        </p:txBody>
      </p:sp>
      <p:sp>
        <p:nvSpPr>
          <p:cNvPr id="396" name="Google Shape;396;g1f8aab71836_0_37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f8aab71836_0_38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f8aab71836_0_38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Lato"/>
            </a:endParaRPr>
          </a:p>
        </p:txBody>
      </p:sp>
      <p:sp>
        <p:nvSpPr>
          <p:cNvPr id="403" name="Google Shape;403;g1f8aab71836_0_38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e7681f5ce7_1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e7681f5ce7_1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6" name="Google Shape;166;g1e7681f5ce7_1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1f8aab71836_0_39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1f8aab71836_0_39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Lato"/>
            </a:endParaRPr>
          </a:p>
        </p:txBody>
      </p:sp>
      <p:sp>
        <p:nvSpPr>
          <p:cNvPr id="410" name="Google Shape;410;g1f8aab71836_0_39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f8aab71836_0_39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f8aab71836_0_39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sym typeface="Lato"/>
            </a:endParaRPr>
          </a:p>
        </p:txBody>
      </p:sp>
      <p:sp>
        <p:nvSpPr>
          <p:cNvPr id="417" name="Google Shape;417;g1f8aab71836_0_396: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21</a:t>
            </a:fld>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1"/>
        <p:cNvGrpSpPr/>
        <p:nvPr/>
      </p:nvGrpSpPr>
      <p:grpSpPr>
        <a:xfrm>
          <a:off x="0" y="0"/>
          <a:ext cx="0" cy="0"/>
          <a:chOff x="0" y="0"/>
          <a:chExt cx="0" cy="0"/>
        </a:xfrm>
      </p:grpSpPr>
      <p:sp>
        <p:nvSpPr>
          <p:cNvPr id="422" name="Google Shape;422;g186c9d5f41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23" name="Google Shape;423;g186c9d5f41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24" name="Google Shape;424;g186c9d5f41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8"/>
        <p:cNvGrpSpPr/>
        <p:nvPr/>
      </p:nvGrpSpPr>
      <p:grpSpPr>
        <a:xfrm>
          <a:off x="0" y="0"/>
          <a:ext cx="0" cy="0"/>
          <a:chOff x="0" y="0"/>
          <a:chExt cx="0" cy="0"/>
        </a:xfrm>
      </p:grpSpPr>
      <p:sp>
        <p:nvSpPr>
          <p:cNvPr id="439" name="Google Shape;439;g1e7681f5ce7_0_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0" name="Google Shape;440;g1e7681f5ce7_0_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41" name="Google Shape;441;g1e7681f5ce7_0_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5"/>
        <p:cNvGrpSpPr/>
        <p:nvPr/>
      </p:nvGrpSpPr>
      <p:grpSpPr>
        <a:xfrm>
          <a:off x="0" y="0"/>
          <a:ext cx="0" cy="0"/>
          <a:chOff x="0" y="0"/>
          <a:chExt cx="0" cy="0"/>
        </a:xfrm>
      </p:grpSpPr>
      <p:sp>
        <p:nvSpPr>
          <p:cNvPr id="446" name="Google Shape;446;g1f8aab71836_0_17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7" name="Google Shape;447;g1f8aab71836_0_17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1000"/>
              </a:spcAft>
              <a:buClr>
                <a:schemeClr val="dk1"/>
              </a:buClr>
              <a:buSzPts val="1100"/>
              <a:buFont typeface="Arial"/>
              <a:buNone/>
            </a:pP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2"/>
        <p:cNvGrpSpPr/>
        <p:nvPr/>
      </p:nvGrpSpPr>
      <p:grpSpPr>
        <a:xfrm>
          <a:off x="0" y="0"/>
          <a:ext cx="0" cy="0"/>
          <a:chOff x="0" y="0"/>
          <a:chExt cx="0" cy="0"/>
        </a:xfrm>
      </p:grpSpPr>
      <p:sp>
        <p:nvSpPr>
          <p:cNvPr id="453" name="Google Shape;453;g1f8c26ed8e3_2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54" name="Google Shape;454;g1f8c26ed8e3_2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55" name="Google Shape;455;g1f8c26ed8e3_2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4"/>
        <p:cNvGrpSpPr/>
        <p:nvPr/>
      </p:nvGrpSpPr>
      <p:grpSpPr>
        <a:xfrm>
          <a:off x="0" y="0"/>
          <a:ext cx="0" cy="0"/>
          <a:chOff x="0" y="0"/>
          <a:chExt cx="0" cy="0"/>
        </a:xfrm>
      </p:grpSpPr>
      <p:sp>
        <p:nvSpPr>
          <p:cNvPr id="465" name="Google Shape;465;g1877aa395b7_0_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6" name="Google Shape;466;g1877aa395b7_0_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dirty="0"/>
          </a:p>
        </p:txBody>
      </p:sp>
      <p:sp>
        <p:nvSpPr>
          <p:cNvPr id="467" name="Google Shape;467;g1877aa395b7_0_5: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5"/>
        <p:cNvGrpSpPr/>
        <p:nvPr/>
      </p:nvGrpSpPr>
      <p:grpSpPr>
        <a:xfrm>
          <a:off x="0" y="0"/>
          <a:ext cx="0" cy="0"/>
          <a:chOff x="0" y="0"/>
          <a:chExt cx="0" cy="0"/>
        </a:xfrm>
      </p:grpSpPr>
      <p:sp>
        <p:nvSpPr>
          <p:cNvPr id="476" name="Google Shape;476;g1f8c26ed8e3_2_1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77" name="Google Shape;477;g1f8c26ed8e3_2_1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78" name="Google Shape;478;g1f8c26ed8e3_2_1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5"/>
        <p:cNvGrpSpPr/>
        <p:nvPr/>
      </p:nvGrpSpPr>
      <p:grpSpPr>
        <a:xfrm>
          <a:off x="0" y="0"/>
          <a:ext cx="0" cy="0"/>
          <a:chOff x="0" y="0"/>
          <a:chExt cx="0" cy="0"/>
        </a:xfrm>
      </p:grpSpPr>
      <p:sp>
        <p:nvSpPr>
          <p:cNvPr id="486" name="Google Shape;486;g186a496da6f_0_5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87" name="Google Shape;487;g186a496da6f_0_5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88" name="Google Shape;488;g186a496da6f_0_5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28</a:t>
            </a:fld>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2"/>
        <p:cNvGrpSpPr/>
        <p:nvPr/>
      </p:nvGrpSpPr>
      <p:grpSpPr>
        <a:xfrm>
          <a:off x="0" y="0"/>
          <a:ext cx="0" cy="0"/>
          <a:chOff x="0" y="0"/>
          <a:chExt cx="0" cy="0"/>
        </a:xfrm>
      </p:grpSpPr>
      <p:sp>
        <p:nvSpPr>
          <p:cNvPr id="493" name="Google Shape;493;g1f8aab71836_0_3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94" name="Google Shape;494;g1f8aab71836_0_34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495" name="Google Shape;495;g1f8aab71836_0_34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29</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g1e7681f5ce7_0_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2" name="Google Shape;172;g1e7681f5ce7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3" name="Google Shape;173;g1e7681f5ce7_0_1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a:t>
            </a:fld>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Google Shape;529;g186a496da6f_0_5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0" name="Google Shape;530;g186a496da6f_0_5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1" name="Google Shape;531;g186a496da6f_0_5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30</a:t>
            </a:fld>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Google Shape;536;g186a496da6f_0_53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37" name="Google Shape;537;g186a496da6f_0_53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38" name="Google Shape;538;g186a496da6f_0_53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2"/>
        <p:cNvGrpSpPr/>
        <p:nvPr/>
      </p:nvGrpSpPr>
      <p:grpSpPr>
        <a:xfrm>
          <a:off x="0" y="0"/>
          <a:ext cx="0" cy="0"/>
          <a:chOff x="0" y="0"/>
          <a:chExt cx="0" cy="0"/>
        </a:xfrm>
      </p:grpSpPr>
      <p:sp>
        <p:nvSpPr>
          <p:cNvPr id="543" name="Google Shape;543;g186a496da6f_0_5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44" name="Google Shape;544;g186a496da6f_0_5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45" name="Google Shape;545;g186a496da6f_0_5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9"/>
        <p:cNvGrpSpPr/>
        <p:nvPr/>
      </p:nvGrpSpPr>
      <p:grpSpPr>
        <a:xfrm>
          <a:off x="0" y="0"/>
          <a:ext cx="0" cy="0"/>
          <a:chOff x="0" y="0"/>
          <a:chExt cx="0" cy="0"/>
        </a:xfrm>
      </p:grpSpPr>
      <p:sp>
        <p:nvSpPr>
          <p:cNvPr id="550" name="Google Shape;550;g186a496da6f_0_57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1" name="Google Shape;551;g186a496da6f_0_57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2" name="Google Shape;552;g186a496da6f_0_57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6"/>
        <p:cNvGrpSpPr/>
        <p:nvPr/>
      </p:nvGrpSpPr>
      <p:grpSpPr>
        <a:xfrm>
          <a:off x="0" y="0"/>
          <a:ext cx="0" cy="0"/>
          <a:chOff x="0" y="0"/>
          <a:chExt cx="0" cy="0"/>
        </a:xfrm>
      </p:grpSpPr>
      <p:sp>
        <p:nvSpPr>
          <p:cNvPr id="557" name="Google Shape;557;g186a496da6f_0_58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58" name="Google Shape;558;g186a496da6f_0_58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59" name="Google Shape;559;g186a496da6f_0_58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g1877aa395b7_0_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64" name="Google Shape;564;g1877aa395b7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65" name="Google Shape;565;g1877aa395b7_0_1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35</a:t>
            </a:fld>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7"/>
        <p:cNvGrpSpPr/>
        <p:nvPr/>
      </p:nvGrpSpPr>
      <p:grpSpPr>
        <a:xfrm>
          <a:off x="0" y="0"/>
          <a:ext cx="0" cy="0"/>
          <a:chOff x="0" y="0"/>
          <a:chExt cx="0" cy="0"/>
        </a:xfrm>
      </p:grpSpPr>
      <p:sp>
        <p:nvSpPr>
          <p:cNvPr id="578" name="Google Shape;578;g1f8aab71836_0_40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9" name="Google Shape;579;g1f8aab71836_0_40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80" name="Google Shape;580;g1f8aab71836_0_40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36</a:t>
            </a:fld>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7"/>
        <p:cNvGrpSpPr/>
        <p:nvPr/>
      </p:nvGrpSpPr>
      <p:grpSpPr>
        <a:xfrm>
          <a:off x="0" y="0"/>
          <a:ext cx="0" cy="0"/>
          <a:chOff x="0" y="0"/>
          <a:chExt cx="0" cy="0"/>
        </a:xfrm>
      </p:grpSpPr>
      <p:sp>
        <p:nvSpPr>
          <p:cNvPr id="588" name="Google Shape;588;g1877aa395b7_0_51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89" name="Google Shape;589;g1877aa395b7_0_51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590" name="Google Shape;590;g1877aa395b7_0_51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37</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Google Shape;179;g1ea9c4ebdfc_0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0" name="Google Shape;180;g1ea9c4ebdfc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1" name="Google Shape;181;g1ea9c4ebdfc_0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g1ea9c4ebdfc_0_2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2" name="Google Shape;202;g1ea9c4ebdfc_0_2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3" name="Google Shape;203;g1ea9c4ebdfc_0_21: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3"/>
        <p:cNvGrpSpPr/>
        <p:nvPr/>
      </p:nvGrpSpPr>
      <p:grpSpPr>
        <a:xfrm>
          <a:off x="0" y="0"/>
          <a:ext cx="0" cy="0"/>
          <a:chOff x="0" y="0"/>
          <a:chExt cx="0" cy="0"/>
        </a:xfrm>
      </p:grpSpPr>
      <p:sp>
        <p:nvSpPr>
          <p:cNvPr id="224" name="Google Shape;224;g1ea9c4ebdfc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5" name="Google Shape;225;g1ea9c4ebdfc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6" name="Google Shape;226;g1ea9c4ebdfc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5"/>
        <p:cNvGrpSpPr/>
        <p:nvPr/>
      </p:nvGrpSpPr>
      <p:grpSpPr>
        <a:xfrm>
          <a:off x="0" y="0"/>
          <a:ext cx="0" cy="0"/>
          <a:chOff x="0" y="0"/>
          <a:chExt cx="0" cy="0"/>
        </a:xfrm>
      </p:grpSpPr>
      <p:sp>
        <p:nvSpPr>
          <p:cNvPr id="246" name="Google Shape;246;g1ea9c4ebdfc_0_6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7" name="Google Shape;247;g1ea9c4ebdfc_0_6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8" name="Google Shape;248;g1ea9c4ebdfc_0_64: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1f8aab71836_0_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1f8aab71836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0" name="Google Shape;270;g1f8aab71836_0_2: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g186a496da6f_0_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g186a496da6f_0_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1000"/>
              </a:spcBef>
              <a:spcAft>
                <a:spcPts val="0"/>
              </a:spcAft>
              <a:buNone/>
            </a:pPr>
            <a:endParaRPr dirty="0">
              <a:sym typeface="Lato"/>
            </a:endParaRPr>
          </a:p>
        </p:txBody>
      </p:sp>
      <p:sp>
        <p:nvSpPr>
          <p:cNvPr id="303" name="Google Shape;303;g186a496da6f_0_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1.xml"/><Relationship Id="rId5" Type="http://schemas.openxmlformats.org/officeDocument/2006/relationships/image" Target="../media/image3.png"/><Relationship Id="rId4" Type="http://schemas.openxmlformats.org/officeDocument/2006/relationships/image" Target="../media/image4.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and body">
  <p:cSld name="Title dark">
    <p:spTree>
      <p:nvGrpSpPr>
        <p:cNvPr id="1" name="Shape 15"/>
        <p:cNvGrpSpPr/>
        <p:nvPr/>
      </p:nvGrpSpPr>
      <p:grpSpPr>
        <a:xfrm>
          <a:off x="0" y="0"/>
          <a:ext cx="0" cy="0"/>
          <a:chOff x="0" y="0"/>
          <a:chExt cx="0" cy="0"/>
        </a:xfrm>
      </p:grpSpPr>
      <p:pic>
        <p:nvPicPr>
          <p:cNvPr id="16" name="Google Shape;16;p2"/>
          <p:cNvPicPr preferRelativeResize="0"/>
          <p:nvPr/>
        </p:nvPicPr>
        <p:blipFill>
          <a:blip r:embed="rId2">
            <a:alphaModFix/>
          </a:blip>
          <a:stretch>
            <a:fillRect/>
          </a:stretch>
        </p:blipFill>
        <p:spPr>
          <a:xfrm>
            <a:off x="209550" y="98375"/>
            <a:ext cx="2628525" cy="493200"/>
          </a:xfrm>
          <a:prstGeom prst="rect">
            <a:avLst/>
          </a:prstGeom>
          <a:noFill/>
          <a:ln>
            <a:noFill/>
          </a:ln>
        </p:spPr>
      </p:pic>
      <p:sp>
        <p:nvSpPr>
          <p:cNvPr id="17" name="Google Shape;17;p2"/>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lvl1pPr lvl="0"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1pPr>
            <a:lvl2pPr lvl="1"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2pPr>
            <a:lvl3pPr lvl="2"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3pPr>
            <a:lvl4pPr lvl="3"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4pPr>
            <a:lvl5pPr lvl="4"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5pPr>
            <a:lvl6pPr lvl="5"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6pPr>
            <a:lvl7pPr lvl="6"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7pPr>
            <a:lvl8pPr lvl="7"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8pPr>
            <a:lvl9pPr lvl="8"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9pPr>
          </a:lstStyle>
          <a:p>
            <a:endParaRPr/>
          </a:p>
        </p:txBody>
      </p:sp>
      <p:sp>
        <p:nvSpPr>
          <p:cNvPr id="18" name="Google Shape;18;p2"/>
          <p:cNvSpPr txBox="1">
            <a:spLocks noGrp="1"/>
          </p:cNvSpPr>
          <p:nvPr>
            <p:ph type="body" idx="1"/>
          </p:nvPr>
        </p:nvSpPr>
        <p:spPr>
          <a:xfrm>
            <a:off x="514350" y="1028700"/>
            <a:ext cx="8126700" cy="3257700"/>
          </a:xfrm>
          <a:prstGeom prst="rect">
            <a:avLst/>
          </a:prstGeom>
        </p:spPr>
        <p:txBody>
          <a:bodyPr spcFirstLastPara="1" wrap="square" lIns="68575" tIns="68575" rIns="68575" bIns="68575" anchor="t" anchorCtr="0">
            <a:noAutofit/>
          </a:bodyPr>
          <a:lstStyle>
            <a:lvl1pPr marL="457200" lvl="0" indent="-323850">
              <a:spcBef>
                <a:spcPts val="800"/>
              </a:spcBef>
              <a:spcAft>
                <a:spcPts val="0"/>
              </a:spcAft>
              <a:buSzPts val="1500"/>
              <a:buChar char="●"/>
              <a:defRPr/>
            </a:lvl1pPr>
            <a:lvl2pPr marL="914400" lvl="1" indent="-323850">
              <a:spcBef>
                <a:spcPts val="800"/>
              </a:spcBef>
              <a:spcAft>
                <a:spcPts val="0"/>
              </a:spcAft>
              <a:buSzPts val="1500"/>
              <a:buChar char="○"/>
              <a:defRPr/>
            </a:lvl2pPr>
            <a:lvl3pPr marL="1371600" lvl="2" indent="-323850">
              <a:spcBef>
                <a:spcPts val="800"/>
              </a:spcBef>
              <a:spcAft>
                <a:spcPts val="0"/>
              </a:spcAft>
              <a:buSzPts val="1500"/>
              <a:buChar char="■"/>
              <a:defRPr/>
            </a:lvl3pPr>
            <a:lvl4pPr marL="1828800" lvl="3" indent="-323850">
              <a:spcBef>
                <a:spcPts val="800"/>
              </a:spcBef>
              <a:spcAft>
                <a:spcPts val="0"/>
              </a:spcAft>
              <a:buSzPts val="1500"/>
              <a:buChar char="●"/>
              <a:defRPr/>
            </a:lvl4pPr>
            <a:lvl5pPr marL="2286000" lvl="4" indent="-323850">
              <a:spcBef>
                <a:spcPts val="800"/>
              </a:spcBef>
              <a:spcAft>
                <a:spcPts val="0"/>
              </a:spcAft>
              <a:buSzPts val="1500"/>
              <a:buChar char="○"/>
              <a:defRPr/>
            </a:lvl5pPr>
            <a:lvl6pPr marL="2743200" lvl="5" indent="-323850">
              <a:spcBef>
                <a:spcPts val="800"/>
              </a:spcBef>
              <a:spcAft>
                <a:spcPts val="0"/>
              </a:spcAft>
              <a:buSzPts val="1500"/>
              <a:buChar char="■"/>
              <a:defRPr/>
            </a:lvl6pPr>
            <a:lvl7pPr marL="3200400" lvl="6" indent="-323850">
              <a:spcBef>
                <a:spcPts val="800"/>
              </a:spcBef>
              <a:spcAft>
                <a:spcPts val="0"/>
              </a:spcAft>
              <a:buSzPts val="1500"/>
              <a:buChar char="●"/>
              <a:defRPr/>
            </a:lvl7pPr>
            <a:lvl8pPr marL="3657600" lvl="7" indent="-323850">
              <a:spcBef>
                <a:spcPts val="800"/>
              </a:spcBef>
              <a:spcAft>
                <a:spcPts val="0"/>
              </a:spcAft>
              <a:buSzPts val="1500"/>
              <a:buChar char="○"/>
              <a:defRPr/>
            </a:lvl8pPr>
            <a:lvl9pPr marL="4114800" lvl="8" indent="-323850">
              <a:spcBef>
                <a:spcPts val="800"/>
              </a:spcBef>
              <a:spcAft>
                <a:spcPts val="0"/>
              </a:spcAft>
              <a:buSzPts val="1500"/>
              <a:buChar char="■"/>
              <a:defRPr/>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1">
  <p:cSld name="Title dark_5_1_1">
    <p:spTree>
      <p:nvGrpSpPr>
        <p:cNvPr id="1" name="Shape 69"/>
        <p:cNvGrpSpPr/>
        <p:nvPr/>
      </p:nvGrpSpPr>
      <p:grpSpPr>
        <a:xfrm>
          <a:off x="0" y="0"/>
          <a:ext cx="0" cy="0"/>
          <a:chOff x="0" y="0"/>
          <a:chExt cx="0" cy="0"/>
        </a:xfrm>
      </p:grpSpPr>
      <p:sp>
        <p:nvSpPr>
          <p:cNvPr id="70" name="Google Shape;70;p11"/>
          <p:cNvSpPr/>
          <p:nvPr/>
        </p:nvSpPr>
        <p:spPr>
          <a:xfrm>
            <a:off x="0" y="0"/>
            <a:ext cx="9144000" cy="5143500"/>
          </a:xfrm>
          <a:prstGeom prst="rect">
            <a:avLst/>
          </a:prstGeom>
          <a:solidFill>
            <a:srgbClr val="F3F3F3"/>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71" name="Google Shape;71;p11"/>
          <p:cNvPicPr preferRelativeResize="0"/>
          <p:nvPr/>
        </p:nvPicPr>
        <p:blipFill>
          <a:blip r:embed="rId2">
            <a:alphaModFix/>
          </a:blip>
          <a:stretch>
            <a:fillRect/>
          </a:stretch>
        </p:blipFill>
        <p:spPr>
          <a:xfrm>
            <a:off x="167675" y="4511538"/>
            <a:ext cx="3353675" cy="444425"/>
          </a:xfrm>
          <a:prstGeom prst="rect">
            <a:avLst/>
          </a:prstGeom>
          <a:noFill/>
          <a:ln>
            <a:noFill/>
          </a:ln>
        </p:spPr>
      </p:pic>
      <p:sp>
        <p:nvSpPr>
          <p:cNvPr id="72" name="Google Shape;72;p11"/>
          <p:cNvSpPr txBox="1">
            <a:spLocks noGrp="1"/>
          </p:cNvSpPr>
          <p:nvPr>
            <p:ph type="title"/>
          </p:nvPr>
        </p:nvSpPr>
        <p:spPr>
          <a:xfrm>
            <a:off x="228600" y="4323813"/>
            <a:ext cx="7613100" cy="819900"/>
          </a:xfrm>
          <a:prstGeom prst="rect">
            <a:avLst/>
          </a:prstGeom>
          <a:noFill/>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None/>
              <a:defRPr sz="1700" b="1">
                <a:latin typeface="Faustina"/>
                <a:ea typeface="Faustina"/>
                <a:cs typeface="Faustina"/>
                <a:sym typeface="Faustina"/>
              </a:defRPr>
            </a:lvl1pPr>
            <a:lvl2pPr lvl="1" rtl="0">
              <a:lnSpc>
                <a:spcPct val="100000"/>
              </a:lnSpc>
              <a:spcBef>
                <a:spcPts val="0"/>
              </a:spcBef>
              <a:spcAft>
                <a:spcPts val="0"/>
              </a:spcAft>
              <a:buNone/>
              <a:defRPr sz="2300">
                <a:latin typeface="Faustina"/>
                <a:ea typeface="Faustina"/>
                <a:cs typeface="Faustina"/>
                <a:sym typeface="Faustina"/>
              </a:defRPr>
            </a:lvl2pPr>
            <a:lvl3pPr lvl="2" rtl="0">
              <a:lnSpc>
                <a:spcPct val="100000"/>
              </a:lnSpc>
              <a:spcBef>
                <a:spcPts val="0"/>
              </a:spcBef>
              <a:spcAft>
                <a:spcPts val="0"/>
              </a:spcAft>
              <a:buNone/>
              <a:defRPr sz="2300">
                <a:latin typeface="Faustina"/>
                <a:ea typeface="Faustina"/>
                <a:cs typeface="Faustina"/>
                <a:sym typeface="Faustina"/>
              </a:defRPr>
            </a:lvl3pPr>
            <a:lvl4pPr lvl="3" rtl="0">
              <a:lnSpc>
                <a:spcPct val="100000"/>
              </a:lnSpc>
              <a:spcBef>
                <a:spcPts val="0"/>
              </a:spcBef>
              <a:spcAft>
                <a:spcPts val="0"/>
              </a:spcAft>
              <a:buNone/>
              <a:defRPr sz="2300">
                <a:latin typeface="Faustina"/>
                <a:ea typeface="Faustina"/>
                <a:cs typeface="Faustina"/>
                <a:sym typeface="Faustina"/>
              </a:defRPr>
            </a:lvl4pPr>
            <a:lvl5pPr lvl="4" rtl="0">
              <a:lnSpc>
                <a:spcPct val="100000"/>
              </a:lnSpc>
              <a:spcBef>
                <a:spcPts val="0"/>
              </a:spcBef>
              <a:spcAft>
                <a:spcPts val="0"/>
              </a:spcAft>
              <a:buNone/>
              <a:defRPr sz="2300">
                <a:latin typeface="Faustina"/>
                <a:ea typeface="Faustina"/>
                <a:cs typeface="Faustina"/>
                <a:sym typeface="Faustina"/>
              </a:defRPr>
            </a:lvl5pPr>
            <a:lvl6pPr lvl="5" rtl="0">
              <a:lnSpc>
                <a:spcPct val="100000"/>
              </a:lnSpc>
              <a:spcBef>
                <a:spcPts val="0"/>
              </a:spcBef>
              <a:spcAft>
                <a:spcPts val="0"/>
              </a:spcAft>
              <a:buNone/>
              <a:defRPr sz="2300">
                <a:latin typeface="Faustina"/>
                <a:ea typeface="Faustina"/>
                <a:cs typeface="Faustina"/>
                <a:sym typeface="Faustina"/>
              </a:defRPr>
            </a:lvl6pPr>
            <a:lvl7pPr lvl="6" rtl="0">
              <a:lnSpc>
                <a:spcPct val="100000"/>
              </a:lnSpc>
              <a:spcBef>
                <a:spcPts val="0"/>
              </a:spcBef>
              <a:spcAft>
                <a:spcPts val="0"/>
              </a:spcAft>
              <a:buNone/>
              <a:defRPr sz="2300">
                <a:latin typeface="Faustina"/>
                <a:ea typeface="Faustina"/>
                <a:cs typeface="Faustina"/>
                <a:sym typeface="Faustina"/>
              </a:defRPr>
            </a:lvl7pPr>
            <a:lvl8pPr lvl="7" rtl="0">
              <a:lnSpc>
                <a:spcPct val="100000"/>
              </a:lnSpc>
              <a:spcBef>
                <a:spcPts val="0"/>
              </a:spcBef>
              <a:spcAft>
                <a:spcPts val="0"/>
              </a:spcAft>
              <a:buNone/>
              <a:defRPr sz="2300">
                <a:latin typeface="Faustina"/>
                <a:ea typeface="Faustina"/>
                <a:cs typeface="Faustina"/>
                <a:sym typeface="Faustina"/>
              </a:defRPr>
            </a:lvl8pPr>
            <a:lvl9pPr lvl="8" rtl="0">
              <a:lnSpc>
                <a:spcPct val="100000"/>
              </a:lnSpc>
              <a:spcBef>
                <a:spcPts val="0"/>
              </a:spcBef>
              <a:spcAft>
                <a:spcPts val="0"/>
              </a:spcAft>
              <a:buNone/>
              <a:defRPr sz="2300">
                <a:latin typeface="Faustina"/>
                <a:ea typeface="Faustina"/>
                <a:cs typeface="Faustina"/>
                <a:sym typeface="Faustina"/>
              </a:defRPr>
            </a:lvl9pPr>
          </a:lstStyle>
          <a:p>
            <a:endParaRPr/>
          </a:p>
        </p:txBody>
      </p:sp>
      <p:sp>
        <p:nvSpPr>
          <p:cNvPr id="73" name="Google Shape;73;p11"/>
          <p:cNvSpPr txBox="1"/>
          <p:nvPr/>
        </p:nvSpPr>
        <p:spPr>
          <a:xfrm>
            <a:off x="8641125" y="4875131"/>
            <a:ext cx="240900" cy="123000"/>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fld id="{00000000-1234-1234-1234-123412341234}" type="slidenum">
              <a:rPr lang="en" sz="800" b="1">
                <a:solidFill>
                  <a:schemeClr val="accent4"/>
                </a:solidFill>
                <a:latin typeface="Lato"/>
                <a:ea typeface="Lato"/>
                <a:cs typeface="Lato"/>
                <a:sym typeface="Lato"/>
              </a:rPr>
              <a:t>‹#›</a:t>
            </a:fld>
            <a:endParaRPr sz="800" b="1">
              <a:solidFill>
                <a:schemeClr val="accent4"/>
              </a:solidFill>
              <a:latin typeface="Lato"/>
              <a:ea typeface="Lato"/>
              <a:cs typeface="Lato"/>
              <a:sym typeface="Lato"/>
            </a:endParaRPr>
          </a:p>
        </p:txBody>
      </p:sp>
      <p:sp>
        <p:nvSpPr>
          <p:cNvPr id="74" name="Google Shape;74;p11"/>
          <p:cNvSpPr/>
          <p:nvPr/>
        </p:nvSpPr>
        <p:spPr>
          <a:xfrm>
            <a:off x="335250" y="308950"/>
            <a:ext cx="8473500" cy="4120500"/>
          </a:xfrm>
          <a:prstGeom prst="rect">
            <a:avLst/>
          </a:prstGeom>
          <a:solidFill>
            <a:srgbClr val="FFFFFF"/>
          </a:solidFill>
          <a:ln>
            <a:noFill/>
          </a:ln>
          <a:effectLst>
            <a:outerShdw blurRad="300038" dist="180975" dir="2820000" algn="bl" rotWithShape="0">
              <a:schemeClr val="lt2">
                <a:alpha val="20000"/>
              </a:scheme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75" name="Google Shape;75;p11"/>
          <p:cNvCxnSpPr/>
          <p:nvPr/>
        </p:nvCxnSpPr>
        <p:spPr>
          <a:xfrm>
            <a:off x="8161950" y="4430005"/>
            <a:ext cx="646800" cy="0"/>
          </a:xfrm>
          <a:prstGeom prst="straightConnector1">
            <a:avLst/>
          </a:prstGeom>
          <a:noFill/>
          <a:ln w="38100" cap="flat" cmpd="sng">
            <a:solidFill>
              <a:schemeClr val="accent1"/>
            </a:solidFill>
            <a:prstDash val="solid"/>
            <a:round/>
            <a:headEnd type="none" w="med" len="med"/>
            <a:tailEnd type="none" w="med" len="med"/>
          </a:ln>
        </p:spPr>
      </p:cxnSp>
      <p:cxnSp>
        <p:nvCxnSpPr>
          <p:cNvPr id="76" name="Google Shape;76;p11"/>
          <p:cNvCxnSpPr/>
          <p:nvPr/>
        </p:nvCxnSpPr>
        <p:spPr>
          <a:xfrm>
            <a:off x="8800783" y="3789008"/>
            <a:ext cx="0" cy="649200"/>
          </a:xfrm>
          <a:prstGeom prst="straightConnector1">
            <a:avLst/>
          </a:prstGeom>
          <a:noFill/>
          <a:ln w="38100" cap="flat" cmpd="sng">
            <a:solidFill>
              <a:schemeClr val="accent1"/>
            </a:solidFill>
            <a:prstDash val="solid"/>
            <a:round/>
            <a:headEnd type="none" w="med" len="med"/>
            <a:tailEnd type="none" w="med" len="med"/>
          </a:ln>
        </p:spPr>
      </p:cxnSp>
      <p:cxnSp>
        <p:nvCxnSpPr>
          <p:cNvPr id="77" name="Google Shape;77;p11"/>
          <p:cNvCxnSpPr/>
          <p:nvPr/>
        </p:nvCxnSpPr>
        <p:spPr>
          <a:xfrm>
            <a:off x="8800783" y="308950"/>
            <a:ext cx="0" cy="3551700"/>
          </a:xfrm>
          <a:prstGeom prst="straightConnector1">
            <a:avLst/>
          </a:prstGeom>
          <a:noFill/>
          <a:ln w="9525" cap="flat" cmpd="sng">
            <a:solidFill>
              <a:schemeClr val="accent1"/>
            </a:solidFill>
            <a:prstDash val="solid"/>
            <a:round/>
            <a:headEnd type="none" w="med" len="med"/>
            <a:tailEnd type="none" w="med" len="med"/>
          </a:ln>
        </p:spPr>
      </p:cxnSp>
      <p:cxnSp>
        <p:nvCxnSpPr>
          <p:cNvPr id="78" name="Google Shape;78;p11"/>
          <p:cNvCxnSpPr/>
          <p:nvPr/>
        </p:nvCxnSpPr>
        <p:spPr>
          <a:xfrm>
            <a:off x="335250" y="4430000"/>
            <a:ext cx="8091000" cy="0"/>
          </a:xfrm>
          <a:prstGeom prst="straightConnector1">
            <a:avLst/>
          </a:prstGeom>
          <a:noFill/>
          <a:ln w="9525" cap="flat" cmpd="sng">
            <a:solidFill>
              <a:schemeClr val="accent1"/>
            </a:solidFill>
            <a:prstDash val="solid"/>
            <a:round/>
            <a:headEnd type="none" w="med" len="med"/>
            <a:tailEnd type="none" w="med" len="med"/>
          </a:ln>
        </p:spPr>
      </p:cxn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default divider">
  <p:cSld name="TITLE_AND_BODY_1">
    <p:bg>
      <p:bgPr>
        <a:solidFill>
          <a:schemeClr val="accent4"/>
        </a:solidFill>
        <a:effectLst/>
      </p:bgPr>
    </p:bg>
    <p:spTree>
      <p:nvGrpSpPr>
        <p:cNvPr id="1" name="Shape 79"/>
        <p:cNvGrpSpPr/>
        <p:nvPr/>
      </p:nvGrpSpPr>
      <p:grpSpPr>
        <a:xfrm>
          <a:off x="0" y="0"/>
          <a:ext cx="0" cy="0"/>
          <a:chOff x="0" y="0"/>
          <a:chExt cx="0" cy="0"/>
        </a:xfrm>
      </p:grpSpPr>
      <p:sp>
        <p:nvSpPr>
          <p:cNvPr id="80" name="Google Shape;80;p12"/>
          <p:cNvSpPr/>
          <p:nvPr/>
        </p:nvSpPr>
        <p:spPr>
          <a:xfrm>
            <a:off x="0" y="0"/>
            <a:ext cx="9144000" cy="5154600"/>
          </a:xfrm>
          <a:prstGeom prst="rect">
            <a:avLst/>
          </a:prstGeom>
          <a:gradFill>
            <a:gsLst>
              <a:gs pos="0">
                <a:schemeClr val="accent4"/>
              </a:gs>
              <a:gs pos="44000">
                <a:schemeClr val="dk1"/>
              </a:gs>
              <a:gs pos="100000">
                <a:schemeClr val="dk1"/>
              </a:gs>
            </a:gsLst>
            <a:lin ang="2700006" scaled="0"/>
          </a:gradFill>
          <a:ln w="9525" cap="flat" cmpd="sng">
            <a:solidFill>
              <a:schemeClr val="accent4"/>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81" name="Google Shape;81;p12"/>
          <p:cNvPicPr preferRelativeResize="0"/>
          <p:nvPr/>
        </p:nvPicPr>
        <p:blipFill rotWithShape="1">
          <a:blip r:embed="rId2">
            <a:alphaModFix/>
          </a:blip>
          <a:srcRect l="1667" t="-21127" r="48412" b="21565"/>
          <a:stretch/>
        </p:blipFill>
        <p:spPr>
          <a:xfrm rot="5400000">
            <a:off x="-1035938" y="1035937"/>
            <a:ext cx="5154676" cy="3082800"/>
          </a:xfrm>
          <a:prstGeom prst="rect">
            <a:avLst/>
          </a:prstGeom>
          <a:noFill/>
          <a:ln>
            <a:noFill/>
          </a:ln>
        </p:spPr>
      </p:pic>
      <p:pic>
        <p:nvPicPr>
          <p:cNvPr id="82" name="Google Shape;82;p12"/>
          <p:cNvPicPr preferRelativeResize="0"/>
          <p:nvPr/>
        </p:nvPicPr>
        <p:blipFill rotWithShape="1">
          <a:blip r:embed="rId3">
            <a:alphaModFix amt="54000"/>
          </a:blip>
          <a:srcRect l="31740"/>
          <a:stretch/>
        </p:blipFill>
        <p:spPr>
          <a:xfrm>
            <a:off x="0" y="384275"/>
            <a:ext cx="3309276" cy="4770402"/>
          </a:xfrm>
          <a:prstGeom prst="rect">
            <a:avLst/>
          </a:prstGeom>
          <a:noFill/>
          <a:ln>
            <a:noFill/>
          </a:ln>
        </p:spPr>
      </p:pic>
      <p:sp>
        <p:nvSpPr>
          <p:cNvPr id="83" name="Google Shape;83;p12"/>
          <p:cNvSpPr txBox="1">
            <a:spLocks noGrp="1"/>
          </p:cNvSpPr>
          <p:nvPr>
            <p:ph type="subTitle" idx="1"/>
          </p:nvPr>
        </p:nvSpPr>
        <p:spPr>
          <a:xfrm>
            <a:off x="5750850" y="3034900"/>
            <a:ext cx="2853000" cy="1234500"/>
          </a:xfrm>
          <a:prstGeom prst="rect">
            <a:avLst/>
          </a:prstGeom>
        </p:spPr>
        <p:txBody>
          <a:bodyPr spcFirstLastPara="1" wrap="square" lIns="68575" tIns="68575" rIns="68575" bIns="68575" anchor="b" anchorCtr="0">
            <a:noAutofit/>
          </a:bodyPr>
          <a:lstStyle>
            <a:lvl1pPr marL="0" marR="0" lvl="0" indent="0" algn="r" rtl="0">
              <a:lnSpc>
                <a:spcPct val="100000"/>
              </a:lnSpc>
              <a:spcBef>
                <a:spcPts val="800"/>
              </a:spcBef>
              <a:spcAft>
                <a:spcPts val="0"/>
              </a:spcAft>
              <a:buNone/>
              <a:defRPr sz="2000">
                <a:solidFill>
                  <a:srgbClr val="FFFFFF"/>
                </a:solidFill>
              </a:defRPr>
            </a:lvl1pPr>
            <a:lvl2pPr lvl="1" algn="r" rtl="0">
              <a:spcBef>
                <a:spcPts val="800"/>
              </a:spcBef>
              <a:spcAft>
                <a:spcPts val="0"/>
              </a:spcAft>
              <a:buNone/>
              <a:defRPr sz="2000">
                <a:solidFill>
                  <a:schemeClr val="lt1"/>
                </a:solidFill>
              </a:defRPr>
            </a:lvl2pPr>
            <a:lvl3pPr lvl="2" algn="r" rtl="0">
              <a:spcBef>
                <a:spcPts val="800"/>
              </a:spcBef>
              <a:spcAft>
                <a:spcPts val="0"/>
              </a:spcAft>
              <a:buNone/>
              <a:defRPr sz="2000">
                <a:solidFill>
                  <a:schemeClr val="lt1"/>
                </a:solidFill>
              </a:defRPr>
            </a:lvl3pPr>
            <a:lvl4pPr lvl="3" algn="r" rtl="0">
              <a:spcBef>
                <a:spcPts val="800"/>
              </a:spcBef>
              <a:spcAft>
                <a:spcPts val="0"/>
              </a:spcAft>
              <a:buNone/>
              <a:defRPr sz="2000">
                <a:solidFill>
                  <a:schemeClr val="lt1"/>
                </a:solidFill>
              </a:defRPr>
            </a:lvl4pPr>
            <a:lvl5pPr lvl="4" algn="r" rtl="0">
              <a:spcBef>
                <a:spcPts val="800"/>
              </a:spcBef>
              <a:spcAft>
                <a:spcPts val="0"/>
              </a:spcAft>
              <a:buNone/>
              <a:defRPr sz="2000">
                <a:solidFill>
                  <a:schemeClr val="lt1"/>
                </a:solidFill>
              </a:defRPr>
            </a:lvl5pPr>
            <a:lvl6pPr lvl="5" algn="r" rtl="0">
              <a:spcBef>
                <a:spcPts val="800"/>
              </a:spcBef>
              <a:spcAft>
                <a:spcPts val="0"/>
              </a:spcAft>
              <a:buNone/>
              <a:defRPr sz="2000">
                <a:solidFill>
                  <a:schemeClr val="lt1"/>
                </a:solidFill>
              </a:defRPr>
            </a:lvl6pPr>
            <a:lvl7pPr lvl="6" algn="r" rtl="0">
              <a:spcBef>
                <a:spcPts val="800"/>
              </a:spcBef>
              <a:spcAft>
                <a:spcPts val="0"/>
              </a:spcAft>
              <a:buNone/>
              <a:defRPr sz="2000">
                <a:solidFill>
                  <a:schemeClr val="lt1"/>
                </a:solidFill>
              </a:defRPr>
            </a:lvl7pPr>
            <a:lvl8pPr lvl="7" algn="r" rtl="0">
              <a:spcBef>
                <a:spcPts val="800"/>
              </a:spcBef>
              <a:spcAft>
                <a:spcPts val="0"/>
              </a:spcAft>
              <a:buNone/>
              <a:defRPr sz="2000">
                <a:solidFill>
                  <a:schemeClr val="lt1"/>
                </a:solidFill>
              </a:defRPr>
            </a:lvl8pPr>
            <a:lvl9pPr lvl="8" algn="r" rtl="0">
              <a:spcBef>
                <a:spcPts val="800"/>
              </a:spcBef>
              <a:spcAft>
                <a:spcPts val="0"/>
              </a:spcAft>
              <a:buNone/>
              <a:defRPr sz="2000">
                <a:solidFill>
                  <a:schemeClr val="lt1"/>
                </a:solidFill>
              </a:defRPr>
            </a:lvl9pPr>
          </a:lstStyle>
          <a:p>
            <a:endParaRPr/>
          </a:p>
        </p:txBody>
      </p:sp>
      <p:pic>
        <p:nvPicPr>
          <p:cNvPr id="84" name="Google Shape;84;p12"/>
          <p:cNvPicPr preferRelativeResize="0"/>
          <p:nvPr/>
        </p:nvPicPr>
        <p:blipFill rotWithShape="1">
          <a:blip r:embed="rId4">
            <a:alphaModFix amt="18000"/>
          </a:blip>
          <a:srcRect l="1667" t="-21127" r="48412" b="21565"/>
          <a:stretch/>
        </p:blipFill>
        <p:spPr>
          <a:xfrm rot="5400000">
            <a:off x="-1035938" y="1035937"/>
            <a:ext cx="5154676" cy="3082800"/>
          </a:xfrm>
          <a:prstGeom prst="rect">
            <a:avLst/>
          </a:prstGeom>
          <a:noFill/>
          <a:ln>
            <a:noFill/>
          </a:ln>
        </p:spPr>
      </p:pic>
      <p:sp>
        <p:nvSpPr>
          <p:cNvPr id="85" name="Google Shape;85;p12"/>
          <p:cNvSpPr txBox="1">
            <a:spLocks noGrp="1"/>
          </p:cNvSpPr>
          <p:nvPr>
            <p:ph type="title"/>
          </p:nvPr>
        </p:nvSpPr>
        <p:spPr>
          <a:xfrm>
            <a:off x="751350" y="1518300"/>
            <a:ext cx="7852500" cy="1682100"/>
          </a:xfrm>
          <a:prstGeom prst="rect">
            <a:avLst/>
          </a:prstGeom>
        </p:spPr>
        <p:txBody>
          <a:bodyPr spcFirstLastPara="1" wrap="square" lIns="68575" tIns="68575" rIns="68575" bIns="68575" anchor="ctr" anchorCtr="0">
            <a:noAutofit/>
          </a:bodyPr>
          <a:lstStyle>
            <a:lvl1pPr lvl="0" algn="r" rtl="0">
              <a:spcBef>
                <a:spcPts val="0"/>
              </a:spcBef>
              <a:spcAft>
                <a:spcPts val="0"/>
              </a:spcAft>
              <a:buNone/>
              <a:defRPr sz="4900">
                <a:solidFill>
                  <a:schemeClr val="accent2"/>
                </a:solidFill>
                <a:latin typeface="Faustina"/>
                <a:ea typeface="Faustina"/>
                <a:cs typeface="Faustina"/>
                <a:sym typeface="Faustina"/>
              </a:defRPr>
            </a:lvl1pPr>
            <a:lvl2pPr lvl="1" algn="r" rtl="0">
              <a:spcBef>
                <a:spcPts val="0"/>
              </a:spcBef>
              <a:spcAft>
                <a:spcPts val="0"/>
              </a:spcAft>
              <a:buNone/>
              <a:defRPr sz="4900">
                <a:solidFill>
                  <a:schemeClr val="accent2"/>
                </a:solidFill>
                <a:latin typeface="Barlow ExtraLight"/>
                <a:ea typeface="Barlow ExtraLight"/>
                <a:cs typeface="Barlow ExtraLight"/>
                <a:sym typeface="Barlow ExtraLight"/>
              </a:defRPr>
            </a:lvl2pPr>
            <a:lvl3pPr lvl="2" algn="r" rtl="0">
              <a:spcBef>
                <a:spcPts val="0"/>
              </a:spcBef>
              <a:spcAft>
                <a:spcPts val="0"/>
              </a:spcAft>
              <a:buNone/>
              <a:defRPr sz="4900">
                <a:solidFill>
                  <a:schemeClr val="accent2"/>
                </a:solidFill>
                <a:latin typeface="Barlow ExtraLight"/>
                <a:ea typeface="Barlow ExtraLight"/>
                <a:cs typeface="Barlow ExtraLight"/>
                <a:sym typeface="Barlow ExtraLight"/>
              </a:defRPr>
            </a:lvl3pPr>
            <a:lvl4pPr lvl="3" algn="r" rtl="0">
              <a:spcBef>
                <a:spcPts val="0"/>
              </a:spcBef>
              <a:spcAft>
                <a:spcPts val="0"/>
              </a:spcAft>
              <a:buNone/>
              <a:defRPr sz="4900">
                <a:solidFill>
                  <a:schemeClr val="accent2"/>
                </a:solidFill>
                <a:latin typeface="Barlow ExtraLight"/>
                <a:ea typeface="Barlow ExtraLight"/>
                <a:cs typeface="Barlow ExtraLight"/>
                <a:sym typeface="Barlow ExtraLight"/>
              </a:defRPr>
            </a:lvl4pPr>
            <a:lvl5pPr lvl="4" algn="r" rtl="0">
              <a:spcBef>
                <a:spcPts val="0"/>
              </a:spcBef>
              <a:spcAft>
                <a:spcPts val="0"/>
              </a:spcAft>
              <a:buNone/>
              <a:defRPr sz="4900">
                <a:solidFill>
                  <a:schemeClr val="accent2"/>
                </a:solidFill>
                <a:latin typeface="Barlow ExtraLight"/>
                <a:ea typeface="Barlow ExtraLight"/>
                <a:cs typeface="Barlow ExtraLight"/>
                <a:sym typeface="Barlow ExtraLight"/>
              </a:defRPr>
            </a:lvl5pPr>
            <a:lvl6pPr lvl="5" algn="r" rtl="0">
              <a:spcBef>
                <a:spcPts val="0"/>
              </a:spcBef>
              <a:spcAft>
                <a:spcPts val="0"/>
              </a:spcAft>
              <a:buNone/>
              <a:defRPr sz="4900">
                <a:solidFill>
                  <a:schemeClr val="accent2"/>
                </a:solidFill>
                <a:latin typeface="Barlow ExtraLight"/>
                <a:ea typeface="Barlow ExtraLight"/>
                <a:cs typeface="Barlow ExtraLight"/>
                <a:sym typeface="Barlow ExtraLight"/>
              </a:defRPr>
            </a:lvl6pPr>
            <a:lvl7pPr lvl="6" algn="r" rtl="0">
              <a:spcBef>
                <a:spcPts val="0"/>
              </a:spcBef>
              <a:spcAft>
                <a:spcPts val="0"/>
              </a:spcAft>
              <a:buNone/>
              <a:defRPr sz="4900">
                <a:solidFill>
                  <a:schemeClr val="accent2"/>
                </a:solidFill>
                <a:latin typeface="Barlow ExtraLight"/>
                <a:ea typeface="Barlow ExtraLight"/>
                <a:cs typeface="Barlow ExtraLight"/>
                <a:sym typeface="Barlow ExtraLight"/>
              </a:defRPr>
            </a:lvl7pPr>
            <a:lvl8pPr lvl="7" algn="r" rtl="0">
              <a:spcBef>
                <a:spcPts val="0"/>
              </a:spcBef>
              <a:spcAft>
                <a:spcPts val="0"/>
              </a:spcAft>
              <a:buNone/>
              <a:defRPr sz="4900">
                <a:solidFill>
                  <a:schemeClr val="accent2"/>
                </a:solidFill>
                <a:latin typeface="Barlow ExtraLight"/>
                <a:ea typeface="Barlow ExtraLight"/>
                <a:cs typeface="Barlow ExtraLight"/>
                <a:sym typeface="Barlow ExtraLight"/>
              </a:defRPr>
            </a:lvl8pPr>
            <a:lvl9pPr lvl="8" algn="r" rtl="0">
              <a:spcBef>
                <a:spcPts val="0"/>
              </a:spcBef>
              <a:spcAft>
                <a:spcPts val="0"/>
              </a:spcAft>
              <a:buNone/>
              <a:defRPr sz="4900">
                <a:solidFill>
                  <a:schemeClr val="accent2"/>
                </a:solidFill>
                <a:latin typeface="Barlow ExtraLight"/>
                <a:ea typeface="Barlow ExtraLight"/>
                <a:cs typeface="Barlow ExtraLight"/>
                <a:sym typeface="Barlow ExtraLight"/>
              </a:defRPr>
            </a:lvl9pPr>
          </a:lstStyle>
          <a:p>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Main point">
  <p:cSld name="TITLE_AND_BODY_1_1">
    <p:bg>
      <p:bgPr>
        <a:solidFill>
          <a:srgbClr val="292A2B"/>
        </a:solidFill>
        <a:effectLst/>
      </p:bgPr>
    </p:bg>
    <p:spTree>
      <p:nvGrpSpPr>
        <p:cNvPr id="1" name="Shape 86"/>
        <p:cNvGrpSpPr/>
        <p:nvPr/>
      </p:nvGrpSpPr>
      <p:grpSpPr>
        <a:xfrm>
          <a:off x="0" y="0"/>
          <a:ext cx="0" cy="0"/>
          <a:chOff x="0" y="0"/>
          <a:chExt cx="0" cy="0"/>
        </a:xfrm>
      </p:grpSpPr>
      <p:sp>
        <p:nvSpPr>
          <p:cNvPr id="87" name="Google Shape;87;p13"/>
          <p:cNvSpPr/>
          <p:nvPr/>
        </p:nvSpPr>
        <p:spPr>
          <a:xfrm>
            <a:off x="0" y="0"/>
            <a:ext cx="9144000" cy="5143500"/>
          </a:xfrm>
          <a:prstGeom prst="rect">
            <a:avLst/>
          </a:prstGeom>
          <a:gradFill>
            <a:gsLst>
              <a:gs pos="0">
                <a:schemeClr val="accent4"/>
              </a:gs>
              <a:gs pos="100000">
                <a:schemeClr val="dk1"/>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88" name="Google Shape;88;p13"/>
          <p:cNvPicPr preferRelativeResize="0"/>
          <p:nvPr/>
        </p:nvPicPr>
        <p:blipFill>
          <a:blip r:embed="rId2">
            <a:alphaModFix amt="8000"/>
          </a:blip>
          <a:stretch>
            <a:fillRect/>
          </a:stretch>
        </p:blipFill>
        <p:spPr>
          <a:xfrm>
            <a:off x="781062" y="618900"/>
            <a:ext cx="7581875" cy="3905700"/>
          </a:xfrm>
          <a:prstGeom prst="rect">
            <a:avLst/>
          </a:prstGeom>
          <a:noFill/>
          <a:ln>
            <a:noFill/>
          </a:ln>
        </p:spPr>
      </p:pic>
      <p:sp>
        <p:nvSpPr>
          <p:cNvPr id="89" name="Google Shape;89;p13"/>
          <p:cNvSpPr txBox="1"/>
          <p:nvPr/>
        </p:nvSpPr>
        <p:spPr>
          <a:xfrm>
            <a:off x="8641125" y="4875131"/>
            <a:ext cx="240900" cy="123000"/>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fld id="{00000000-1234-1234-1234-123412341234}" type="slidenum">
              <a:rPr lang="en" sz="800" b="1">
                <a:solidFill>
                  <a:schemeClr val="accent3"/>
                </a:solidFill>
                <a:latin typeface="Lato"/>
                <a:ea typeface="Lato"/>
                <a:cs typeface="Lato"/>
                <a:sym typeface="Lato"/>
              </a:rPr>
              <a:t>‹#›</a:t>
            </a:fld>
            <a:endParaRPr sz="800" b="1">
              <a:solidFill>
                <a:schemeClr val="accent3"/>
              </a:solidFill>
              <a:latin typeface="Lato"/>
              <a:ea typeface="Lato"/>
              <a:cs typeface="Lato"/>
              <a:sym typeface="Lato"/>
            </a:endParaRPr>
          </a:p>
        </p:txBody>
      </p:sp>
      <p:pic>
        <p:nvPicPr>
          <p:cNvPr id="90" name="Google Shape;90;p13"/>
          <p:cNvPicPr preferRelativeResize="0"/>
          <p:nvPr/>
        </p:nvPicPr>
        <p:blipFill>
          <a:blip r:embed="rId3">
            <a:alphaModFix amt="97000"/>
          </a:blip>
          <a:stretch>
            <a:fillRect/>
          </a:stretch>
        </p:blipFill>
        <p:spPr>
          <a:xfrm>
            <a:off x="1793650" y="1878442"/>
            <a:ext cx="6458675" cy="910275"/>
          </a:xfrm>
          <a:prstGeom prst="rect">
            <a:avLst/>
          </a:prstGeom>
          <a:noFill/>
          <a:ln>
            <a:noFill/>
          </a:ln>
        </p:spPr>
      </p:pic>
      <p:sp>
        <p:nvSpPr>
          <p:cNvPr id="91" name="Google Shape;91;p13"/>
          <p:cNvSpPr txBox="1">
            <a:spLocks noGrp="1"/>
          </p:cNvSpPr>
          <p:nvPr>
            <p:ph type="title"/>
          </p:nvPr>
        </p:nvSpPr>
        <p:spPr>
          <a:xfrm>
            <a:off x="799200" y="1202400"/>
            <a:ext cx="7545600" cy="1569900"/>
          </a:xfrm>
          <a:prstGeom prst="rect">
            <a:avLst/>
          </a:prstGeom>
          <a:ln>
            <a:noFill/>
          </a:ln>
        </p:spPr>
        <p:txBody>
          <a:bodyPr spcFirstLastPara="1" wrap="square" lIns="68575" tIns="68575" rIns="68575" bIns="68575" anchor="b" anchorCtr="0">
            <a:noAutofit/>
          </a:bodyPr>
          <a:lstStyle>
            <a:lvl1pPr lvl="0" algn="ctr">
              <a:spcBef>
                <a:spcPts val="0"/>
              </a:spcBef>
              <a:spcAft>
                <a:spcPts val="0"/>
              </a:spcAft>
              <a:buClr>
                <a:schemeClr val="accent2"/>
              </a:buClr>
              <a:buSzPts val="3400"/>
              <a:buFont typeface="Faustina"/>
              <a:buNone/>
              <a:defRPr sz="3400">
                <a:solidFill>
                  <a:schemeClr val="accent2"/>
                </a:solidFill>
                <a:latin typeface="Faustina"/>
                <a:ea typeface="Faustina"/>
                <a:cs typeface="Faustina"/>
                <a:sym typeface="Faustina"/>
              </a:defRPr>
            </a:lvl1pPr>
            <a:lvl2pPr lvl="1">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2pPr>
            <a:lvl3pPr lvl="2">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3pPr>
            <a:lvl4pPr lvl="3">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4pPr>
            <a:lvl5pPr lvl="4">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5pPr>
            <a:lvl6pPr lvl="5">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6pPr>
            <a:lvl7pPr lvl="6">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7pPr>
            <a:lvl8pPr lvl="7">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8pPr>
            <a:lvl9pPr lvl="8">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9pPr>
          </a:lstStyle>
          <a:p>
            <a:endParaRPr/>
          </a:p>
        </p:txBody>
      </p:sp>
      <p:sp>
        <p:nvSpPr>
          <p:cNvPr id="92" name="Google Shape;92;p13"/>
          <p:cNvSpPr txBox="1">
            <a:spLocks noGrp="1"/>
          </p:cNvSpPr>
          <p:nvPr>
            <p:ph type="subTitle" idx="1"/>
          </p:nvPr>
        </p:nvSpPr>
        <p:spPr>
          <a:xfrm>
            <a:off x="804850" y="2755500"/>
            <a:ext cx="7545600" cy="1402800"/>
          </a:xfrm>
          <a:prstGeom prst="rect">
            <a:avLst/>
          </a:prstGeom>
        </p:spPr>
        <p:txBody>
          <a:bodyPr spcFirstLastPara="1" wrap="square" lIns="68575" tIns="68575" rIns="68575" bIns="68575" anchor="t" anchorCtr="0">
            <a:noAutofit/>
          </a:bodyPr>
          <a:lstStyle>
            <a:lvl1pPr lvl="0" algn="ctr">
              <a:spcBef>
                <a:spcPts val="800"/>
              </a:spcBef>
              <a:spcAft>
                <a:spcPts val="0"/>
              </a:spcAft>
              <a:buClr>
                <a:srgbClr val="FFFFFF"/>
              </a:buClr>
              <a:buSzPts val="1400"/>
              <a:buFont typeface="Lato"/>
              <a:buNone/>
              <a:defRPr sz="1400">
                <a:solidFill>
                  <a:srgbClr val="FFFFFF"/>
                </a:solidFill>
                <a:latin typeface="Lato"/>
                <a:ea typeface="Lato"/>
                <a:cs typeface="Lato"/>
                <a:sym typeface="Lato"/>
              </a:defRPr>
            </a:lvl1pPr>
            <a:lvl2pPr lvl="1">
              <a:spcBef>
                <a:spcPts val="800"/>
              </a:spcBef>
              <a:spcAft>
                <a:spcPts val="0"/>
              </a:spcAft>
              <a:buClr>
                <a:schemeClr val="lt1"/>
              </a:buClr>
              <a:buSzPts val="1400"/>
              <a:buFont typeface="Lato"/>
              <a:buNone/>
              <a:defRPr sz="1400">
                <a:solidFill>
                  <a:schemeClr val="lt1"/>
                </a:solidFill>
                <a:latin typeface="Lato"/>
                <a:ea typeface="Lato"/>
                <a:cs typeface="Lato"/>
                <a:sym typeface="Lato"/>
              </a:defRPr>
            </a:lvl2pPr>
            <a:lvl3pPr lvl="2">
              <a:spcBef>
                <a:spcPts val="800"/>
              </a:spcBef>
              <a:spcAft>
                <a:spcPts val="0"/>
              </a:spcAft>
              <a:buClr>
                <a:schemeClr val="lt1"/>
              </a:buClr>
              <a:buSzPts val="1400"/>
              <a:buFont typeface="Lato"/>
              <a:buNone/>
              <a:defRPr sz="1400">
                <a:solidFill>
                  <a:schemeClr val="lt1"/>
                </a:solidFill>
                <a:latin typeface="Lato"/>
                <a:ea typeface="Lato"/>
                <a:cs typeface="Lato"/>
                <a:sym typeface="Lato"/>
              </a:defRPr>
            </a:lvl3pPr>
            <a:lvl4pPr lvl="3">
              <a:spcBef>
                <a:spcPts val="800"/>
              </a:spcBef>
              <a:spcAft>
                <a:spcPts val="0"/>
              </a:spcAft>
              <a:buClr>
                <a:schemeClr val="lt1"/>
              </a:buClr>
              <a:buSzPts val="1400"/>
              <a:buFont typeface="Lato"/>
              <a:buNone/>
              <a:defRPr sz="1400">
                <a:solidFill>
                  <a:schemeClr val="lt1"/>
                </a:solidFill>
                <a:latin typeface="Lato"/>
                <a:ea typeface="Lato"/>
                <a:cs typeface="Lato"/>
                <a:sym typeface="Lato"/>
              </a:defRPr>
            </a:lvl4pPr>
            <a:lvl5pPr lvl="4">
              <a:spcBef>
                <a:spcPts val="800"/>
              </a:spcBef>
              <a:spcAft>
                <a:spcPts val="0"/>
              </a:spcAft>
              <a:buClr>
                <a:schemeClr val="lt1"/>
              </a:buClr>
              <a:buSzPts val="1400"/>
              <a:buFont typeface="Lato"/>
              <a:buNone/>
              <a:defRPr sz="1400">
                <a:solidFill>
                  <a:schemeClr val="lt1"/>
                </a:solidFill>
                <a:latin typeface="Lato"/>
                <a:ea typeface="Lato"/>
                <a:cs typeface="Lato"/>
                <a:sym typeface="Lato"/>
              </a:defRPr>
            </a:lvl5pPr>
            <a:lvl6pPr lvl="5">
              <a:spcBef>
                <a:spcPts val="800"/>
              </a:spcBef>
              <a:spcAft>
                <a:spcPts val="0"/>
              </a:spcAft>
              <a:buClr>
                <a:schemeClr val="lt1"/>
              </a:buClr>
              <a:buSzPts val="1400"/>
              <a:buFont typeface="Lato"/>
              <a:buNone/>
              <a:defRPr sz="1400">
                <a:solidFill>
                  <a:schemeClr val="lt1"/>
                </a:solidFill>
                <a:latin typeface="Lato"/>
                <a:ea typeface="Lato"/>
                <a:cs typeface="Lato"/>
                <a:sym typeface="Lato"/>
              </a:defRPr>
            </a:lvl6pPr>
            <a:lvl7pPr lvl="6">
              <a:spcBef>
                <a:spcPts val="800"/>
              </a:spcBef>
              <a:spcAft>
                <a:spcPts val="0"/>
              </a:spcAft>
              <a:buClr>
                <a:schemeClr val="lt1"/>
              </a:buClr>
              <a:buSzPts val="1400"/>
              <a:buFont typeface="Lato"/>
              <a:buNone/>
              <a:defRPr sz="1400">
                <a:solidFill>
                  <a:schemeClr val="lt1"/>
                </a:solidFill>
                <a:latin typeface="Lato"/>
                <a:ea typeface="Lato"/>
                <a:cs typeface="Lato"/>
                <a:sym typeface="Lato"/>
              </a:defRPr>
            </a:lvl7pPr>
            <a:lvl8pPr lvl="7">
              <a:spcBef>
                <a:spcPts val="800"/>
              </a:spcBef>
              <a:spcAft>
                <a:spcPts val="0"/>
              </a:spcAft>
              <a:buClr>
                <a:schemeClr val="lt1"/>
              </a:buClr>
              <a:buSzPts val="1400"/>
              <a:buFont typeface="Lato"/>
              <a:buNone/>
              <a:defRPr sz="1400">
                <a:solidFill>
                  <a:schemeClr val="lt1"/>
                </a:solidFill>
                <a:latin typeface="Lato"/>
                <a:ea typeface="Lato"/>
                <a:cs typeface="Lato"/>
                <a:sym typeface="Lato"/>
              </a:defRPr>
            </a:lvl8pPr>
            <a:lvl9pPr lvl="8">
              <a:spcBef>
                <a:spcPts val="800"/>
              </a:spcBef>
              <a:spcAft>
                <a:spcPts val="0"/>
              </a:spcAft>
              <a:buClr>
                <a:schemeClr val="lt1"/>
              </a:buClr>
              <a:buSzPts val="1400"/>
              <a:buFont typeface="Lato"/>
              <a:buNone/>
              <a:defRPr sz="1400">
                <a:solidFill>
                  <a:schemeClr val="lt1"/>
                </a:solidFill>
                <a:latin typeface="Lato"/>
                <a:ea typeface="Lato"/>
                <a:cs typeface="Lato"/>
                <a:sym typeface="Lato"/>
              </a:defRPr>
            </a:lvl9pPr>
          </a:lstStyle>
          <a:p>
            <a:endParaRPr/>
          </a:p>
        </p:txBody>
      </p:sp>
      <p:pic>
        <p:nvPicPr>
          <p:cNvPr id="93" name="Google Shape;93;p13"/>
          <p:cNvPicPr preferRelativeResize="0"/>
          <p:nvPr/>
        </p:nvPicPr>
        <p:blipFill>
          <a:blip r:embed="rId3">
            <a:alphaModFix amt="97000"/>
          </a:blip>
          <a:stretch>
            <a:fillRect/>
          </a:stretch>
        </p:blipFill>
        <p:spPr>
          <a:xfrm rot="10800000">
            <a:off x="1342675" y="1169567"/>
            <a:ext cx="6458675" cy="91027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2">
  <p:cSld name="TITLE_AND_BODY_1_1_2">
    <p:bg>
      <p:bgPr>
        <a:solidFill>
          <a:srgbClr val="292A2B"/>
        </a:solidFill>
        <a:effectLst/>
      </p:bgPr>
    </p:bg>
    <p:spTree>
      <p:nvGrpSpPr>
        <p:cNvPr id="1" name="Shape 94"/>
        <p:cNvGrpSpPr/>
        <p:nvPr/>
      </p:nvGrpSpPr>
      <p:grpSpPr>
        <a:xfrm>
          <a:off x="0" y="0"/>
          <a:ext cx="0" cy="0"/>
          <a:chOff x="0" y="0"/>
          <a:chExt cx="0" cy="0"/>
        </a:xfrm>
      </p:grpSpPr>
      <p:sp>
        <p:nvSpPr>
          <p:cNvPr id="95" name="Google Shape;95;p14"/>
          <p:cNvSpPr/>
          <p:nvPr/>
        </p:nvSpPr>
        <p:spPr>
          <a:xfrm>
            <a:off x="0" y="0"/>
            <a:ext cx="9144000" cy="5143500"/>
          </a:xfrm>
          <a:prstGeom prst="rect">
            <a:avLst/>
          </a:prstGeom>
          <a:gradFill>
            <a:gsLst>
              <a:gs pos="0">
                <a:schemeClr val="accent4"/>
              </a:gs>
              <a:gs pos="100000">
                <a:schemeClr val="dk1"/>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96" name="Google Shape;96;p14"/>
          <p:cNvSpPr txBox="1">
            <a:spLocks noGrp="1"/>
          </p:cNvSpPr>
          <p:nvPr>
            <p:ph type="subTitle" idx="1"/>
          </p:nvPr>
        </p:nvSpPr>
        <p:spPr>
          <a:xfrm>
            <a:off x="804850" y="2755500"/>
            <a:ext cx="7545600" cy="1402800"/>
          </a:xfrm>
          <a:prstGeom prst="rect">
            <a:avLst/>
          </a:prstGeom>
        </p:spPr>
        <p:txBody>
          <a:bodyPr spcFirstLastPara="1" wrap="square" lIns="68575" tIns="68575" rIns="68575" bIns="68575" anchor="t" anchorCtr="0">
            <a:noAutofit/>
          </a:bodyPr>
          <a:lstStyle>
            <a:lvl1pPr lvl="0" algn="ctr" rtl="0">
              <a:spcBef>
                <a:spcPts val="800"/>
              </a:spcBef>
              <a:spcAft>
                <a:spcPts val="0"/>
              </a:spcAft>
              <a:buClr>
                <a:srgbClr val="FFFFFF"/>
              </a:buClr>
              <a:buSzPts val="1400"/>
              <a:buFont typeface="Lato"/>
              <a:buNone/>
              <a:defRPr sz="1400">
                <a:solidFill>
                  <a:srgbClr val="FFFFFF"/>
                </a:solidFill>
                <a:latin typeface="Lato"/>
                <a:ea typeface="Lato"/>
                <a:cs typeface="Lato"/>
                <a:sym typeface="Lato"/>
              </a:defRPr>
            </a:lvl1pPr>
            <a:lvl2pPr lvl="1"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2pPr>
            <a:lvl3pPr lvl="2"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3pPr>
            <a:lvl4pPr lvl="3"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4pPr>
            <a:lvl5pPr lvl="4"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5pPr>
            <a:lvl6pPr lvl="5"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6pPr>
            <a:lvl7pPr lvl="6"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7pPr>
            <a:lvl8pPr lvl="7"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8pPr>
            <a:lvl9pPr lvl="8"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9pPr>
          </a:lstStyle>
          <a:p>
            <a:endParaRPr/>
          </a:p>
        </p:txBody>
      </p:sp>
      <p:pic>
        <p:nvPicPr>
          <p:cNvPr id="97" name="Google Shape;97;p14"/>
          <p:cNvPicPr preferRelativeResize="0"/>
          <p:nvPr/>
        </p:nvPicPr>
        <p:blipFill>
          <a:blip r:embed="rId2">
            <a:alphaModFix amt="97000"/>
          </a:blip>
          <a:stretch>
            <a:fillRect/>
          </a:stretch>
        </p:blipFill>
        <p:spPr>
          <a:xfrm>
            <a:off x="1793650" y="1878442"/>
            <a:ext cx="6458675" cy="910275"/>
          </a:xfrm>
          <a:prstGeom prst="rect">
            <a:avLst/>
          </a:prstGeom>
          <a:noFill/>
          <a:ln>
            <a:noFill/>
          </a:ln>
        </p:spPr>
      </p:pic>
      <p:pic>
        <p:nvPicPr>
          <p:cNvPr id="98" name="Google Shape;98;p14"/>
          <p:cNvPicPr preferRelativeResize="0"/>
          <p:nvPr/>
        </p:nvPicPr>
        <p:blipFill>
          <a:blip r:embed="rId3">
            <a:alphaModFix amt="8000"/>
          </a:blip>
          <a:stretch>
            <a:fillRect/>
          </a:stretch>
        </p:blipFill>
        <p:spPr>
          <a:xfrm>
            <a:off x="781062" y="618900"/>
            <a:ext cx="7581875" cy="3905700"/>
          </a:xfrm>
          <a:prstGeom prst="rect">
            <a:avLst/>
          </a:prstGeom>
          <a:noFill/>
          <a:ln>
            <a:noFill/>
          </a:ln>
        </p:spPr>
      </p:pic>
      <p:sp>
        <p:nvSpPr>
          <p:cNvPr id="99" name="Google Shape;99;p14"/>
          <p:cNvSpPr txBox="1"/>
          <p:nvPr/>
        </p:nvSpPr>
        <p:spPr>
          <a:xfrm>
            <a:off x="8641125" y="4875131"/>
            <a:ext cx="240900" cy="123000"/>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fld id="{00000000-1234-1234-1234-123412341234}" type="slidenum">
              <a:rPr lang="en" sz="800" b="1">
                <a:solidFill>
                  <a:schemeClr val="accent3"/>
                </a:solidFill>
                <a:latin typeface="Lato"/>
                <a:ea typeface="Lato"/>
                <a:cs typeface="Lato"/>
                <a:sym typeface="Lato"/>
              </a:rPr>
              <a:t>‹#›</a:t>
            </a:fld>
            <a:endParaRPr sz="800" b="1">
              <a:solidFill>
                <a:schemeClr val="accent3"/>
              </a:solidFill>
              <a:latin typeface="Lato"/>
              <a:ea typeface="Lato"/>
              <a:cs typeface="Lato"/>
              <a:sym typeface="Lato"/>
            </a:endParaRPr>
          </a:p>
        </p:txBody>
      </p:sp>
      <p:sp>
        <p:nvSpPr>
          <p:cNvPr id="100" name="Google Shape;100;p14"/>
          <p:cNvSpPr txBox="1">
            <a:spLocks noGrp="1"/>
          </p:cNvSpPr>
          <p:nvPr>
            <p:ph type="title"/>
          </p:nvPr>
        </p:nvSpPr>
        <p:spPr>
          <a:xfrm>
            <a:off x="799200" y="1202400"/>
            <a:ext cx="7545600" cy="1569900"/>
          </a:xfrm>
          <a:prstGeom prst="rect">
            <a:avLst/>
          </a:prstGeom>
          <a:ln>
            <a:noFill/>
          </a:ln>
        </p:spPr>
        <p:txBody>
          <a:bodyPr spcFirstLastPara="1" wrap="square" lIns="68575" tIns="68575" rIns="68575" bIns="68575" anchor="b" anchorCtr="0">
            <a:noAutofit/>
          </a:bodyPr>
          <a:lstStyle>
            <a:lvl1pPr lvl="0" algn="ctr" rtl="0">
              <a:spcBef>
                <a:spcPts val="0"/>
              </a:spcBef>
              <a:spcAft>
                <a:spcPts val="0"/>
              </a:spcAft>
              <a:buClr>
                <a:schemeClr val="accent2"/>
              </a:buClr>
              <a:buSzPts val="3400"/>
              <a:buFont typeface="Faustina"/>
              <a:buNone/>
              <a:defRPr sz="3400">
                <a:solidFill>
                  <a:schemeClr val="accent2"/>
                </a:solidFill>
                <a:latin typeface="Faustina"/>
                <a:ea typeface="Faustina"/>
                <a:cs typeface="Faustina"/>
                <a:sym typeface="Faustina"/>
              </a:defRPr>
            </a:lvl1pPr>
            <a:lvl2pPr lvl="1" rtl="0">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2pPr>
            <a:lvl3pPr lvl="2" rtl="0">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3pPr>
            <a:lvl4pPr lvl="3" rtl="0">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4pPr>
            <a:lvl5pPr lvl="4" rtl="0">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5pPr>
            <a:lvl6pPr lvl="5" rtl="0">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6pPr>
            <a:lvl7pPr lvl="6" rtl="0">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7pPr>
            <a:lvl8pPr lvl="7" rtl="0">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8pPr>
            <a:lvl9pPr lvl="8" rtl="0">
              <a:spcBef>
                <a:spcPts val="0"/>
              </a:spcBef>
              <a:spcAft>
                <a:spcPts val="0"/>
              </a:spcAft>
              <a:buClr>
                <a:schemeClr val="accent2"/>
              </a:buClr>
              <a:buSzPts val="3000"/>
              <a:buFont typeface="Faustina"/>
              <a:buNone/>
              <a:defRPr sz="3000">
                <a:solidFill>
                  <a:schemeClr val="accent2"/>
                </a:solidFill>
                <a:latin typeface="Faustina"/>
                <a:ea typeface="Faustina"/>
                <a:cs typeface="Faustina"/>
                <a:sym typeface="Faustina"/>
              </a:defRPr>
            </a:lvl9pPr>
          </a:lstStyle>
          <a:p>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Main point 1">
  <p:cSld name="TITLE_AND_BODY_1_1_1">
    <p:bg>
      <p:bgPr>
        <a:solidFill>
          <a:srgbClr val="292A2B"/>
        </a:solidFill>
        <a:effectLst/>
      </p:bgPr>
    </p:bg>
    <p:spTree>
      <p:nvGrpSpPr>
        <p:cNvPr id="1" name="Shape 101"/>
        <p:cNvGrpSpPr/>
        <p:nvPr/>
      </p:nvGrpSpPr>
      <p:grpSpPr>
        <a:xfrm>
          <a:off x="0" y="0"/>
          <a:ext cx="0" cy="0"/>
          <a:chOff x="0" y="0"/>
          <a:chExt cx="0" cy="0"/>
        </a:xfrm>
      </p:grpSpPr>
      <p:sp>
        <p:nvSpPr>
          <p:cNvPr id="102" name="Google Shape;102;p15"/>
          <p:cNvSpPr/>
          <p:nvPr/>
        </p:nvSpPr>
        <p:spPr>
          <a:xfrm>
            <a:off x="0" y="0"/>
            <a:ext cx="9144000" cy="5143500"/>
          </a:xfrm>
          <a:prstGeom prst="rect">
            <a:avLst/>
          </a:prstGeom>
          <a:gradFill>
            <a:gsLst>
              <a:gs pos="0">
                <a:schemeClr val="accent1"/>
              </a:gs>
              <a:gs pos="100000">
                <a:schemeClr val="accent5"/>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103" name="Google Shape;103;p15"/>
          <p:cNvPicPr preferRelativeResize="0"/>
          <p:nvPr/>
        </p:nvPicPr>
        <p:blipFill>
          <a:blip r:embed="rId2">
            <a:alphaModFix amt="31000"/>
          </a:blip>
          <a:stretch>
            <a:fillRect/>
          </a:stretch>
        </p:blipFill>
        <p:spPr>
          <a:xfrm>
            <a:off x="781062" y="618900"/>
            <a:ext cx="7581875" cy="3905700"/>
          </a:xfrm>
          <a:prstGeom prst="rect">
            <a:avLst/>
          </a:prstGeom>
          <a:noFill/>
          <a:ln>
            <a:noFill/>
          </a:ln>
        </p:spPr>
      </p:pic>
      <p:sp>
        <p:nvSpPr>
          <p:cNvPr id="104" name="Google Shape;104;p15"/>
          <p:cNvSpPr txBox="1"/>
          <p:nvPr/>
        </p:nvSpPr>
        <p:spPr>
          <a:xfrm>
            <a:off x="8641125" y="4813465"/>
            <a:ext cx="240900" cy="184666"/>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fld id="{00000000-1234-1234-1234-123412341234}" type="slidenum">
              <a:rPr lang="en" sz="1000" b="1" smtClean="0">
                <a:solidFill>
                  <a:srgbClr val="002060"/>
                </a:solidFill>
                <a:latin typeface="Lato"/>
                <a:ea typeface="Lato"/>
                <a:cs typeface="Lato"/>
                <a:sym typeface="Lato"/>
              </a:rPr>
              <a:t>‹#›</a:t>
            </a:fld>
            <a:endParaRPr sz="1000" b="1" dirty="0">
              <a:solidFill>
                <a:srgbClr val="002060"/>
              </a:solidFill>
              <a:latin typeface="Lato"/>
              <a:ea typeface="Lato"/>
              <a:cs typeface="Lato"/>
              <a:sym typeface="Lato"/>
            </a:endParaRPr>
          </a:p>
        </p:txBody>
      </p:sp>
      <p:pic>
        <p:nvPicPr>
          <p:cNvPr id="105" name="Google Shape;105;p15"/>
          <p:cNvPicPr preferRelativeResize="0"/>
          <p:nvPr/>
        </p:nvPicPr>
        <p:blipFill>
          <a:blip r:embed="rId3">
            <a:alphaModFix/>
          </a:blip>
          <a:stretch>
            <a:fillRect/>
          </a:stretch>
        </p:blipFill>
        <p:spPr>
          <a:xfrm>
            <a:off x="1663175" y="1961175"/>
            <a:ext cx="5866051" cy="752200"/>
          </a:xfrm>
          <a:prstGeom prst="rect">
            <a:avLst/>
          </a:prstGeom>
          <a:noFill/>
          <a:ln>
            <a:noFill/>
          </a:ln>
        </p:spPr>
      </p:pic>
      <p:sp>
        <p:nvSpPr>
          <p:cNvPr id="106" name="Google Shape;106;p15"/>
          <p:cNvSpPr txBox="1">
            <a:spLocks noGrp="1"/>
          </p:cNvSpPr>
          <p:nvPr>
            <p:ph type="title"/>
          </p:nvPr>
        </p:nvSpPr>
        <p:spPr>
          <a:xfrm>
            <a:off x="799200" y="1202400"/>
            <a:ext cx="7545600" cy="1569900"/>
          </a:xfrm>
          <a:prstGeom prst="rect">
            <a:avLst/>
          </a:prstGeom>
          <a:ln>
            <a:noFill/>
          </a:ln>
        </p:spPr>
        <p:txBody>
          <a:bodyPr spcFirstLastPara="1" wrap="square" lIns="68575" tIns="68575" rIns="68575" bIns="68575" anchor="b" anchorCtr="0">
            <a:noAutofit/>
          </a:bodyPr>
          <a:lstStyle>
            <a:lvl1pPr lvl="0" algn="ctr" rtl="0">
              <a:spcBef>
                <a:spcPts val="0"/>
              </a:spcBef>
              <a:spcAft>
                <a:spcPts val="0"/>
              </a:spcAft>
              <a:buSzPts val="3700"/>
              <a:buFont typeface="Faustina"/>
              <a:buNone/>
              <a:defRPr sz="3700">
                <a:latin typeface="Faustina"/>
                <a:ea typeface="Faustina"/>
                <a:cs typeface="Faustina"/>
                <a:sym typeface="Faustina"/>
              </a:defRPr>
            </a:lvl1pPr>
            <a:lvl2pPr lvl="1" rtl="0">
              <a:spcBef>
                <a:spcPts val="0"/>
              </a:spcBef>
              <a:spcAft>
                <a:spcPts val="0"/>
              </a:spcAft>
              <a:buSzPts val="3000"/>
              <a:buFont typeface="Faustina"/>
              <a:buNone/>
              <a:defRPr sz="3000">
                <a:latin typeface="Faustina"/>
                <a:ea typeface="Faustina"/>
                <a:cs typeface="Faustina"/>
                <a:sym typeface="Faustina"/>
              </a:defRPr>
            </a:lvl2pPr>
            <a:lvl3pPr lvl="2" rtl="0">
              <a:spcBef>
                <a:spcPts val="0"/>
              </a:spcBef>
              <a:spcAft>
                <a:spcPts val="0"/>
              </a:spcAft>
              <a:buSzPts val="3000"/>
              <a:buFont typeface="Faustina"/>
              <a:buNone/>
              <a:defRPr sz="3000">
                <a:latin typeface="Faustina"/>
                <a:ea typeface="Faustina"/>
                <a:cs typeface="Faustina"/>
                <a:sym typeface="Faustina"/>
              </a:defRPr>
            </a:lvl3pPr>
            <a:lvl4pPr lvl="3" rtl="0">
              <a:spcBef>
                <a:spcPts val="0"/>
              </a:spcBef>
              <a:spcAft>
                <a:spcPts val="0"/>
              </a:spcAft>
              <a:buSzPts val="3000"/>
              <a:buFont typeface="Faustina"/>
              <a:buNone/>
              <a:defRPr sz="3000">
                <a:latin typeface="Faustina"/>
                <a:ea typeface="Faustina"/>
                <a:cs typeface="Faustina"/>
                <a:sym typeface="Faustina"/>
              </a:defRPr>
            </a:lvl4pPr>
            <a:lvl5pPr lvl="4" rtl="0">
              <a:spcBef>
                <a:spcPts val="0"/>
              </a:spcBef>
              <a:spcAft>
                <a:spcPts val="0"/>
              </a:spcAft>
              <a:buSzPts val="3000"/>
              <a:buFont typeface="Faustina"/>
              <a:buNone/>
              <a:defRPr sz="3000">
                <a:latin typeface="Faustina"/>
                <a:ea typeface="Faustina"/>
                <a:cs typeface="Faustina"/>
                <a:sym typeface="Faustina"/>
              </a:defRPr>
            </a:lvl5pPr>
            <a:lvl6pPr lvl="5" rtl="0">
              <a:spcBef>
                <a:spcPts val="0"/>
              </a:spcBef>
              <a:spcAft>
                <a:spcPts val="0"/>
              </a:spcAft>
              <a:buSzPts val="3000"/>
              <a:buFont typeface="Faustina"/>
              <a:buNone/>
              <a:defRPr sz="3000">
                <a:latin typeface="Faustina"/>
                <a:ea typeface="Faustina"/>
                <a:cs typeface="Faustina"/>
                <a:sym typeface="Faustina"/>
              </a:defRPr>
            </a:lvl6pPr>
            <a:lvl7pPr lvl="6" rtl="0">
              <a:spcBef>
                <a:spcPts val="0"/>
              </a:spcBef>
              <a:spcAft>
                <a:spcPts val="0"/>
              </a:spcAft>
              <a:buSzPts val="3000"/>
              <a:buFont typeface="Faustina"/>
              <a:buNone/>
              <a:defRPr sz="3000">
                <a:latin typeface="Faustina"/>
                <a:ea typeface="Faustina"/>
                <a:cs typeface="Faustina"/>
                <a:sym typeface="Faustina"/>
              </a:defRPr>
            </a:lvl7pPr>
            <a:lvl8pPr lvl="7" rtl="0">
              <a:spcBef>
                <a:spcPts val="0"/>
              </a:spcBef>
              <a:spcAft>
                <a:spcPts val="0"/>
              </a:spcAft>
              <a:buSzPts val="3000"/>
              <a:buFont typeface="Faustina"/>
              <a:buNone/>
              <a:defRPr sz="3000">
                <a:latin typeface="Faustina"/>
                <a:ea typeface="Faustina"/>
                <a:cs typeface="Faustina"/>
                <a:sym typeface="Faustina"/>
              </a:defRPr>
            </a:lvl8pPr>
            <a:lvl9pPr lvl="8" rtl="0">
              <a:spcBef>
                <a:spcPts val="0"/>
              </a:spcBef>
              <a:spcAft>
                <a:spcPts val="0"/>
              </a:spcAft>
              <a:buSzPts val="3000"/>
              <a:buFont typeface="Faustina"/>
              <a:buNone/>
              <a:defRPr sz="3000">
                <a:latin typeface="Faustina"/>
                <a:ea typeface="Faustina"/>
                <a:cs typeface="Faustina"/>
                <a:sym typeface="Faustina"/>
              </a:defRPr>
            </a:lvl9pPr>
          </a:lstStyle>
          <a:p>
            <a:endParaRPr/>
          </a:p>
        </p:txBody>
      </p:sp>
      <p:sp>
        <p:nvSpPr>
          <p:cNvPr id="107" name="Google Shape;107;p15"/>
          <p:cNvSpPr txBox="1">
            <a:spLocks noGrp="1"/>
          </p:cNvSpPr>
          <p:nvPr>
            <p:ph type="subTitle" idx="1"/>
          </p:nvPr>
        </p:nvSpPr>
        <p:spPr>
          <a:xfrm>
            <a:off x="804850" y="2755500"/>
            <a:ext cx="7545600" cy="1402800"/>
          </a:xfrm>
          <a:prstGeom prst="rect">
            <a:avLst/>
          </a:prstGeom>
        </p:spPr>
        <p:txBody>
          <a:bodyPr spcFirstLastPara="1" wrap="square" lIns="68575" tIns="68575" rIns="68575" bIns="68575" anchor="t" anchorCtr="0">
            <a:noAutofit/>
          </a:bodyPr>
          <a:lstStyle>
            <a:lvl1pPr lvl="0" algn="ctr" rtl="0">
              <a:spcBef>
                <a:spcPts val="800"/>
              </a:spcBef>
              <a:spcAft>
                <a:spcPts val="0"/>
              </a:spcAft>
              <a:buClr>
                <a:schemeClr val="dk1"/>
              </a:buClr>
              <a:buSzPts val="1400"/>
              <a:buFont typeface="Lato"/>
              <a:buNone/>
              <a:defRPr sz="1400">
                <a:solidFill>
                  <a:schemeClr val="dk1"/>
                </a:solidFill>
                <a:latin typeface="Lato"/>
                <a:ea typeface="Lato"/>
                <a:cs typeface="Lato"/>
                <a:sym typeface="Lato"/>
              </a:defRPr>
            </a:lvl1pPr>
            <a:lvl2pPr lvl="1"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2pPr>
            <a:lvl3pPr lvl="2"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3pPr>
            <a:lvl4pPr lvl="3"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4pPr>
            <a:lvl5pPr lvl="4"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5pPr>
            <a:lvl6pPr lvl="5"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6pPr>
            <a:lvl7pPr lvl="6"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7pPr>
            <a:lvl8pPr lvl="7"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8pPr>
            <a:lvl9pPr lvl="8" rtl="0">
              <a:spcBef>
                <a:spcPts val="800"/>
              </a:spcBef>
              <a:spcAft>
                <a:spcPts val="0"/>
              </a:spcAft>
              <a:buClr>
                <a:schemeClr val="lt1"/>
              </a:buClr>
              <a:buSzPts val="1400"/>
              <a:buFont typeface="Lato"/>
              <a:buNone/>
              <a:defRPr sz="1400">
                <a:solidFill>
                  <a:schemeClr val="lt1"/>
                </a:solidFill>
                <a:latin typeface="Lato"/>
                <a:ea typeface="Lato"/>
                <a:cs typeface="Lato"/>
                <a:sym typeface="Lato"/>
              </a:defRPr>
            </a:lvl9pPr>
          </a:lstStyle>
          <a:p>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Custom Layout 1">
  <p:cSld name="CUSTOM">
    <p:spTree>
      <p:nvGrpSpPr>
        <p:cNvPr id="1" name="Shape 108"/>
        <p:cNvGrpSpPr/>
        <p:nvPr/>
      </p:nvGrpSpPr>
      <p:grpSpPr>
        <a:xfrm>
          <a:off x="0" y="0"/>
          <a:ext cx="0" cy="0"/>
          <a:chOff x="0" y="0"/>
          <a:chExt cx="0" cy="0"/>
        </a:xfrm>
      </p:grpSpPr>
      <p:sp>
        <p:nvSpPr>
          <p:cNvPr id="109" name="Google Shape;109;p16"/>
          <p:cNvSpPr/>
          <p:nvPr/>
        </p:nvSpPr>
        <p:spPr>
          <a:xfrm>
            <a:off x="0" y="0"/>
            <a:ext cx="9144000" cy="5143500"/>
          </a:xfrm>
          <a:prstGeom prst="rect">
            <a:avLst/>
          </a:prstGeom>
          <a:gradFill>
            <a:gsLst>
              <a:gs pos="0">
                <a:srgbClr val="D3F7FF"/>
              </a:gs>
              <a:gs pos="100000">
                <a:schemeClr val="accent3"/>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10" name="Google Shape;110;p16"/>
          <p:cNvSpPr txBox="1">
            <a:spLocks noGrp="1"/>
          </p:cNvSpPr>
          <p:nvPr>
            <p:ph type="title"/>
          </p:nvPr>
        </p:nvSpPr>
        <p:spPr>
          <a:xfrm>
            <a:off x="514350" y="174563"/>
            <a:ext cx="8126700" cy="685800"/>
          </a:xfrm>
          <a:prstGeom prst="rect">
            <a:avLst/>
          </a:prstGeom>
        </p:spPr>
        <p:txBody>
          <a:bodyPr spcFirstLastPara="1" wrap="square" lIns="68575" tIns="68575" rIns="68575" bIns="68575" anchor="t" anchorCtr="0">
            <a:noAutofit/>
          </a:bodyPr>
          <a:lstStyle>
            <a:lvl1pPr lvl="0">
              <a:spcBef>
                <a:spcPts val="0"/>
              </a:spcBef>
              <a:spcAft>
                <a:spcPts val="0"/>
              </a:spcAft>
              <a:buClr>
                <a:schemeClr val="dk1"/>
              </a:buClr>
              <a:buSzPts val="2500"/>
              <a:buFont typeface="Faustina Medium"/>
              <a:buNone/>
              <a:defRPr>
                <a:solidFill>
                  <a:schemeClr val="dk1"/>
                </a:solidFill>
                <a:highlight>
                  <a:srgbClr val="FFFFFF"/>
                </a:highlight>
                <a:latin typeface="Faustina Medium"/>
                <a:ea typeface="Faustina Medium"/>
                <a:cs typeface="Faustina Medium"/>
                <a:sym typeface="Faustina Medium"/>
              </a:defRPr>
            </a:lvl1pPr>
            <a:lvl2pPr lvl="1">
              <a:spcBef>
                <a:spcPts val="0"/>
              </a:spcBef>
              <a:spcAft>
                <a:spcPts val="0"/>
              </a:spcAft>
              <a:buSzPts val="2500"/>
              <a:buNone/>
              <a:defRPr>
                <a:latin typeface="Lato Light"/>
                <a:ea typeface="Lato Light"/>
                <a:cs typeface="Lato Light"/>
                <a:sym typeface="Lato Light"/>
              </a:defRPr>
            </a:lvl2pPr>
            <a:lvl3pPr lvl="2">
              <a:spcBef>
                <a:spcPts val="0"/>
              </a:spcBef>
              <a:spcAft>
                <a:spcPts val="0"/>
              </a:spcAft>
              <a:buSzPts val="2500"/>
              <a:buNone/>
              <a:defRPr>
                <a:latin typeface="Lato Light"/>
                <a:ea typeface="Lato Light"/>
                <a:cs typeface="Lato Light"/>
                <a:sym typeface="Lato Light"/>
              </a:defRPr>
            </a:lvl3pPr>
            <a:lvl4pPr lvl="3">
              <a:spcBef>
                <a:spcPts val="0"/>
              </a:spcBef>
              <a:spcAft>
                <a:spcPts val="0"/>
              </a:spcAft>
              <a:buSzPts val="2500"/>
              <a:buNone/>
              <a:defRPr>
                <a:latin typeface="Lato Light"/>
                <a:ea typeface="Lato Light"/>
                <a:cs typeface="Lato Light"/>
                <a:sym typeface="Lato Light"/>
              </a:defRPr>
            </a:lvl4pPr>
            <a:lvl5pPr lvl="4">
              <a:spcBef>
                <a:spcPts val="0"/>
              </a:spcBef>
              <a:spcAft>
                <a:spcPts val="0"/>
              </a:spcAft>
              <a:buSzPts val="2500"/>
              <a:buNone/>
              <a:defRPr>
                <a:latin typeface="Lato Light"/>
                <a:ea typeface="Lato Light"/>
                <a:cs typeface="Lato Light"/>
                <a:sym typeface="Lato Light"/>
              </a:defRPr>
            </a:lvl5pPr>
            <a:lvl6pPr lvl="5">
              <a:spcBef>
                <a:spcPts val="0"/>
              </a:spcBef>
              <a:spcAft>
                <a:spcPts val="0"/>
              </a:spcAft>
              <a:buSzPts val="2500"/>
              <a:buNone/>
              <a:defRPr>
                <a:latin typeface="Lato Light"/>
                <a:ea typeface="Lato Light"/>
                <a:cs typeface="Lato Light"/>
                <a:sym typeface="Lato Light"/>
              </a:defRPr>
            </a:lvl6pPr>
            <a:lvl7pPr lvl="6">
              <a:spcBef>
                <a:spcPts val="0"/>
              </a:spcBef>
              <a:spcAft>
                <a:spcPts val="0"/>
              </a:spcAft>
              <a:buSzPts val="2500"/>
              <a:buNone/>
              <a:defRPr>
                <a:latin typeface="Lato Light"/>
                <a:ea typeface="Lato Light"/>
                <a:cs typeface="Lato Light"/>
                <a:sym typeface="Lato Light"/>
              </a:defRPr>
            </a:lvl7pPr>
            <a:lvl8pPr lvl="7">
              <a:spcBef>
                <a:spcPts val="0"/>
              </a:spcBef>
              <a:spcAft>
                <a:spcPts val="0"/>
              </a:spcAft>
              <a:buSzPts val="2500"/>
              <a:buNone/>
              <a:defRPr>
                <a:latin typeface="Lato Light"/>
                <a:ea typeface="Lato Light"/>
                <a:cs typeface="Lato Light"/>
                <a:sym typeface="Lato Light"/>
              </a:defRPr>
            </a:lvl8pPr>
            <a:lvl9pPr lvl="8">
              <a:spcBef>
                <a:spcPts val="0"/>
              </a:spcBef>
              <a:spcAft>
                <a:spcPts val="0"/>
              </a:spcAft>
              <a:buSzPts val="2500"/>
              <a:buNone/>
              <a:defRPr>
                <a:latin typeface="Lato Light"/>
                <a:ea typeface="Lato Light"/>
                <a:cs typeface="Lato Light"/>
                <a:sym typeface="Lato Light"/>
              </a:defRPr>
            </a:lvl9pPr>
          </a:lstStyle>
          <a:p>
            <a:endParaRPr/>
          </a:p>
        </p:txBody>
      </p:sp>
      <p:pic>
        <p:nvPicPr>
          <p:cNvPr id="111" name="Google Shape;111;p16"/>
          <p:cNvPicPr preferRelativeResize="0"/>
          <p:nvPr/>
        </p:nvPicPr>
        <p:blipFill rotWithShape="1">
          <a:blip r:embed="rId2">
            <a:alphaModFix/>
          </a:blip>
          <a:srcRect r="15511"/>
          <a:stretch/>
        </p:blipFill>
        <p:spPr>
          <a:xfrm>
            <a:off x="5295500" y="431700"/>
            <a:ext cx="3848498" cy="4358351"/>
          </a:xfrm>
          <a:prstGeom prst="rect">
            <a:avLst/>
          </a:prstGeom>
          <a:noFill/>
          <a:ln>
            <a:noFill/>
          </a:ln>
        </p:spPr>
      </p:pic>
      <p:pic>
        <p:nvPicPr>
          <p:cNvPr id="112" name="Google Shape;112;p16"/>
          <p:cNvPicPr preferRelativeResize="0"/>
          <p:nvPr/>
        </p:nvPicPr>
        <p:blipFill rotWithShape="1">
          <a:blip r:embed="rId3">
            <a:alphaModFix/>
          </a:blip>
          <a:srcRect l="179" r="179"/>
          <a:stretch/>
        </p:blipFill>
        <p:spPr>
          <a:xfrm>
            <a:off x="285750" y="4627256"/>
            <a:ext cx="685801" cy="366205"/>
          </a:xfrm>
          <a:prstGeom prst="rect">
            <a:avLst/>
          </a:prstGeom>
          <a:noFill/>
          <a:ln>
            <a:noFill/>
          </a:ln>
        </p:spPr>
      </p:pic>
      <p:sp>
        <p:nvSpPr>
          <p:cNvPr id="113" name="Google Shape;113;p16"/>
          <p:cNvSpPr txBox="1"/>
          <p:nvPr/>
        </p:nvSpPr>
        <p:spPr>
          <a:xfrm>
            <a:off x="1135856" y="4875131"/>
            <a:ext cx="1366500" cy="123000"/>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r>
              <a:rPr lang="en" sz="800" b="1">
                <a:solidFill>
                  <a:schemeClr val="accent4"/>
                </a:solidFill>
                <a:latin typeface="Lato"/>
                <a:ea typeface="Lato"/>
                <a:cs typeface="Lato"/>
                <a:sym typeface="Lato"/>
              </a:rPr>
              <a:t>10x.gsa.gov</a:t>
            </a:r>
            <a:endParaRPr sz="800" b="1">
              <a:solidFill>
                <a:schemeClr val="accent4"/>
              </a:solidFill>
              <a:latin typeface="Lato"/>
              <a:ea typeface="Lato"/>
              <a:cs typeface="Lato"/>
              <a:sym typeface="Lato"/>
            </a:endParaRPr>
          </a:p>
        </p:txBody>
      </p:sp>
      <p:sp>
        <p:nvSpPr>
          <p:cNvPr id="114" name="Google Shape;114;p16"/>
          <p:cNvSpPr txBox="1"/>
          <p:nvPr/>
        </p:nvSpPr>
        <p:spPr>
          <a:xfrm>
            <a:off x="8641125" y="4875131"/>
            <a:ext cx="240900" cy="123000"/>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fld id="{00000000-1234-1234-1234-123412341234}" type="slidenum">
              <a:rPr lang="en" sz="800" b="1">
                <a:solidFill>
                  <a:schemeClr val="accent4"/>
                </a:solidFill>
                <a:latin typeface="Lato"/>
                <a:ea typeface="Lato"/>
                <a:cs typeface="Lato"/>
                <a:sym typeface="Lato"/>
              </a:rPr>
              <a:t>‹#›</a:t>
            </a:fld>
            <a:endParaRPr sz="800" b="1">
              <a:solidFill>
                <a:schemeClr val="accent4"/>
              </a:solidFill>
              <a:latin typeface="Lato"/>
              <a:ea typeface="Lato"/>
              <a:cs typeface="Lato"/>
              <a:sym typeface="Lato"/>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Custom Layout 1 1">
  <p:cSld name="CUSTOM_1">
    <p:spTree>
      <p:nvGrpSpPr>
        <p:cNvPr id="1" name="Shape 115"/>
        <p:cNvGrpSpPr/>
        <p:nvPr/>
      </p:nvGrpSpPr>
      <p:grpSpPr>
        <a:xfrm>
          <a:off x="0" y="0"/>
          <a:ext cx="0" cy="0"/>
          <a:chOff x="0" y="0"/>
          <a:chExt cx="0" cy="0"/>
        </a:xfrm>
      </p:grpSpPr>
      <p:sp>
        <p:nvSpPr>
          <p:cNvPr id="116" name="Google Shape;116;p17"/>
          <p:cNvSpPr txBox="1">
            <a:spLocks noGrp="1"/>
          </p:cNvSpPr>
          <p:nvPr>
            <p:ph type="title"/>
          </p:nvPr>
        </p:nvSpPr>
        <p:spPr>
          <a:xfrm>
            <a:off x="514350" y="174563"/>
            <a:ext cx="8126700" cy="685800"/>
          </a:xfrm>
          <a:prstGeom prst="rect">
            <a:avLst/>
          </a:prstGeom>
        </p:spPr>
        <p:txBody>
          <a:bodyPr spcFirstLastPara="1" wrap="square" lIns="68575" tIns="68575" rIns="68575" bIns="68575" anchor="t" anchorCtr="0">
            <a:noAutofit/>
          </a:bodyPr>
          <a:lstStyle>
            <a:lvl1pPr lvl="0" rtl="0">
              <a:spcBef>
                <a:spcPts val="0"/>
              </a:spcBef>
              <a:spcAft>
                <a:spcPts val="0"/>
              </a:spcAft>
              <a:buClr>
                <a:schemeClr val="dk1"/>
              </a:buClr>
              <a:buSzPts val="2500"/>
              <a:buFont typeface="Faustina Medium"/>
              <a:buNone/>
              <a:defRPr>
                <a:solidFill>
                  <a:schemeClr val="dk1"/>
                </a:solidFill>
                <a:highlight>
                  <a:schemeClr val="accent1"/>
                </a:highlight>
                <a:latin typeface="Faustina Medium"/>
                <a:ea typeface="Faustina Medium"/>
                <a:cs typeface="Faustina Medium"/>
                <a:sym typeface="Faustina Medium"/>
              </a:defRPr>
            </a:lvl1pPr>
            <a:lvl2pPr lvl="1" rtl="0">
              <a:spcBef>
                <a:spcPts val="0"/>
              </a:spcBef>
              <a:spcAft>
                <a:spcPts val="0"/>
              </a:spcAft>
              <a:buSzPts val="2500"/>
              <a:buNone/>
              <a:defRPr>
                <a:latin typeface="Lato Light"/>
                <a:ea typeface="Lato Light"/>
                <a:cs typeface="Lato Light"/>
                <a:sym typeface="Lato Light"/>
              </a:defRPr>
            </a:lvl2pPr>
            <a:lvl3pPr lvl="2" rtl="0">
              <a:spcBef>
                <a:spcPts val="0"/>
              </a:spcBef>
              <a:spcAft>
                <a:spcPts val="0"/>
              </a:spcAft>
              <a:buSzPts val="2500"/>
              <a:buNone/>
              <a:defRPr>
                <a:latin typeface="Lato Light"/>
                <a:ea typeface="Lato Light"/>
                <a:cs typeface="Lato Light"/>
                <a:sym typeface="Lato Light"/>
              </a:defRPr>
            </a:lvl3pPr>
            <a:lvl4pPr lvl="3" rtl="0">
              <a:spcBef>
                <a:spcPts val="0"/>
              </a:spcBef>
              <a:spcAft>
                <a:spcPts val="0"/>
              </a:spcAft>
              <a:buSzPts val="2500"/>
              <a:buNone/>
              <a:defRPr>
                <a:latin typeface="Lato Light"/>
                <a:ea typeface="Lato Light"/>
                <a:cs typeface="Lato Light"/>
                <a:sym typeface="Lato Light"/>
              </a:defRPr>
            </a:lvl4pPr>
            <a:lvl5pPr lvl="4" rtl="0">
              <a:spcBef>
                <a:spcPts val="0"/>
              </a:spcBef>
              <a:spcAft>
                <a:spcPts val="0"/>
              </a:spcAft>
              <a:buSzPts val="2500"/>
              <a:buNone/>
              <a:defRPr>
                <a:latin typeface="Lato Light"/>
                <a:ea typeface="Lato Light"/>
                <a:cs typeface="Lato Light"/>
                <a:sym typeface="Lato Light"/>
              </a:defRPr>
            </a:lvl5pPr>
            <a:lvl6pPr lvl="5" rtl="0">
              <a:spcBef>
                <a:spcPts val="0"/>
              </a:spcBef>
              <a:spcAft>
                <a:spcPts val="0"/>
              </a:spcAft>
              <a:buSzPts val="2500"/>
              <a:buNone/>
              <a:defRPr>
                <a:latin typeface="Lato Light"/>
                <a:ea typeface="Lato Light"/>
                <a:cs typeface="Lato Light"/>
                <a:sym typeface="Lato Light"/>
              </a:defRPr>
            </a:lvl6pPr>
            <a:lvl7pPr lvl="6" rtl="0">
              <a:spcBef>
                <a:spcPts val="0"/>
              </a:spcBef>
              <a:spcAft>
                <a:spcPts val="0"/>
              </a:spcAft>
              <a:buSzPts val="2500"/>
              <a:buNone/>
              <a:defRPr>
                <a:latin typeface="Lato Light"/>
                <a:ea typeface="Lato Light"/>
                <a:cs typeface="Lato Light"/>
                <a:sym typeface="Lato Light"/>
              </a:defRPr>
            </a:lvl7pPr>
            <a:lvl8pPr lvl="7" rtl="0">
              <a:spcBef>
                <a:spcPts val="0"/>
              </a:spcBef>
              <a:spcAft>
                <a:spcPts val="0"/>
              </a:spcAft>
              <a:buSzPts val="2500"/>
              <a:buNone/>
              <a:defRPr>
                <a:latin typeface="Lato Light"/>
                <a:ea typeface="Lato Light"/>
                <a:cs typeface="Lato Light"/>
                <a:sym typeface="Lato Light"/>
              </a:defRPr>
            </a:lvl8pPr>
            <a:lvl9pPr lvl="8" rtl="0">
              <a:spcBef>
                <a:spcPts val="0"/>
              </a:spcBef>
              <a:spcAft>
                <a:spcPts val="0"/>
              </a:spcAft>
              <a:buSzPts val="2500"/>
              <a:buNone/>
              <a:defRPr>
                <a:latin typeface="Lato Light"/>
                <a:ea typeface="Lato Light"/>
                <a:cs typeface="Lato Light"/>
                <a:sym typeface="Lato Light"/>
              </a:defRPr>
            </a:lvl9pPr>
          </a:lstStyle>
          <a:p>
            <a:endParaRPr/>
          </a:p>
        </p:txBody>
      </p:sp>
      <p:pic>
        <p:nvPicPr>
          <p:cNvPr id="117" name="Google Shape;117;p17"/>
          <p:cNvPicPr preferRelativeResize="0"/>
          <p:nvPr/>
        </p:nvPicPr>
        <p:blipFill rotWithShape="1">
          <a:blip r:embed="rId2">
            <a:alphaModFix/>
          </a:blip>
          <a:srcRect r="15511"/>
          <a:stretch/>
        </p:blipFill>
        <p:spPr>
          <a:xfrm>
            <a:off x="5295500" y="431700"/>
            <a:ext cx="3848498" cy="4358351"/>
          </a:xfrm>
          <a:prstGeom prst="rect">
            <a:avLst/>
          </a:prstGeom>
          <a:noFill/>
          <a:ln>
            <a:noFill/>
          </a:ln>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chemeClr val="dk1"/>
        </a:solidFill>
        <a:effectLst/>
      </p:bgPr>
    </p:bg>
    <p:spTree>
      <p:nvGrpSpPr>
        <p:cNvPr id="1" name="Shape 119"/>
        <p:cNvGrpSpPr/>
        <p:nvPr/>
      </p:nvGrpSpPr>
      <p:grpSpPr>
        <a:xfrm>
          <a:off x="0" y="0"/>
          <a:ext cx="0" cy="0"/>
          <a:chOff x="0" y="0"/>
          <a:chExt cx="0" cy="0"/>
        </a:xfrm>
      </p:grpSpPr>
      <p:sp>
        <p:nvSpPr>
          <p:cNvPr id="120" name="Google Shape;120;p18"/>
          <p:cNvSpPr/>
          <p:nvPr/>
        </p:nvSpPr>
        <p:spPr>
          <a:xfrm>
            <a:off x="0" y="0"/>
            <a:ext cx="9144000" cy="5143500"/>
          </a:xfrm>
          <a:prstGeom prst="rect">
            <a:avLst/>
          </a:prstGeom>
          <a:gradFill>
            <a:gsLst>
              <a:gs pos="0">
                <a:schemeClr val="accent4"/>
              </a:gs>
              <a:gs pos="62000">
                <a:schemeClr val="dk1"/>
              </a:gs>
              <a:gs pos="100000">
                <a:schemeClr val="dk1"/>
              </a:gs>
            </a:gsLst>
            <a:path path="circle">
              <a:fillToRect r="100000" b="100000"/>
            </a:path>
            <a:tileRect l="-100000" t="-10000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121" name="Google Shape;121;p18"/>
          <p:cNvPicPr preferRelativeResize="0"/>
          <p:nvPr/>
        </p:nvPicPr>
        <p:blipFill rotWithShape="1">
          <a:blip r:embed="rId2">
            <a:alphaModFix amt="20000"/>
          </a:blip>
          <a:srcRect t="744" r="13897" b="6145"/>
          <a:stretch/>
        </p:blipFill>
        <p:spPr>
          <a:xfrm>
            <a:off x="4585375" y="292750"/>
            <a:ext cx="4558623" cy="4850750"/>
          </a:xfrm>
          <a:prstGeom prst="rect">
            <a:avLst/>
          </a:prstGeom>
          <a:noFill/>
          <a:ln>
            <a:noFill/>
          </a:ln>
        </p:spPr>
      </p:pic>
      <p:sp>
        <p:nvSpPr>
          <p:cNvPr id="122" name="Google Shape;122;p18"/>
          <p:cNvSpPr txBox="1">
            <a:spLocks noGrp="1"/>
          </p:cNvSpPr>
          <p:nvPr>
            <p:ph type="title"/>
          </p:nvPr>
        </p:nvSpPr>
        <p:spPr>
          <a:xfrm>
            <a:off x="480975" y="1508400"/>
            <a:ext cx="7433400" cy="1388400"/>
          </a:xfrm>
          <a:prstGeom prst="rect">
            <a:avLst/>
          </a:prstGeom>
        </p:spPr>
        <p:txBody>
          <a:bodyPr spcFirstLastPara="1" wrap="square" lIns="68575" tIns="68575" rIns="68575" bIns="68575" anchor="b" anchorCtr="0">
            <a:noAutofit/>
          </a:bodyPr>
          <a:lstStyle>
            <a:lvl1pPr lvl="0" rtl="0">
              <a:lnSpc>
                <a:spcPct val="100000"/>
              </a:lnSpc>
              <a:spcBef>
                <a:spcPts val="0"/>
              </a:spcBef>
              <a:spcAft>
                <a:spcPts val="0"/>
              </a:spcAft>
              <a:buNone/>
              <a:defRPr sz="4700">
                <a:solidFill>
                  <a:schemeClr val="dk1"/>
                </a:solidFill>
                <a:highlight>
                  <a:schemeClr val="accent1"/>
                </a:highlight>
                <a:latin typeface="Faustina SemiBold"/>
                <a:ea typeface="Faustina SemiBold"/>
                <a:cs typeface="Faustina SemiBold"/>
                <a:sym typeface="Faustina SemiBold"/>
              </a:defRPr>
            </a:lvl1pPr>
            <a:lvl2pPr lvl="1"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2pPr>
            <a:lvl3pPr lvl="2"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3pPr>
            <a:lvl4pPr lvl="3"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4pPr>
            <a:lvl5pPr lvl="4"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5pPr>
            <a:lvl6pPr lvl="5"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6pPr>
            <a:lvl7pPr lvl="6"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7pPr>
            <a:lvl8pPr lvl="7"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8pPr>
            <a:lvl9pPr lvl="8"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9pPr>
          </a:lstStyle>
          <a:p>
            <a:endParaRPr/>
          </a:p>
        </p:txBody>
      </p:sp>
      <p:sp>
        <p:nvSpPr>
          <p:cNvPr id="123" name="Google Shape;123;p18"/>
          <p:cNvSpPr txBox="1">
            <a:spLocks noGrp="1"/>
          </p:cNvSpPr>
          <p:nvPr>
            <p:ph type="subTitle" idx="1"/>
          </p:nvPr>
        </p:nvSpPr>
        <p:spPr>
          <a:xfrm>
            <a:off x="480975" y="3057825"/>
            <a:ext cx="4912800" cy="453600"/>
          </a:xfrm>
          <a:prstGeom prst="rect">
            <a:avLst/>
          </a:prstGeom>
        </p:spPr>
        <p:txBody>
          <a:bodyPr spcFirstLastPara="1" wrap="square" lIns="68575" tIns="68575" rIns="68575" bIns="68575" anchor="t" anchorCtr="0">
            <a:noAutofit/>
          </a:bodyPr>
          <a:lstStyle>
            <a:lvl1pPr lvl="0">
              <a:spcBef>
                <a:spcPts val="800"/>
              </a:spcBef>
              <a:spcAft>
                <a:spcPts val="0"/>
              </a:spcAft>
              <a:buNone/>
              <a:defRPr sz="1800">
                <a:solidFill>
                  <a:srgbClr val="FFFFFF"/>
                </a:solidFill>
              </a:defRPr>
            </a:lvl1pPr>
            <a:lvl2pPr lvl="1">
              <a:spcBef>
                <a:spcPts val="800"/>
              </a:spcBef>
              <a:spcAft>
                <a:spcPts val="0"/>
              </a:spcAft>
              <a:buNone/>
              <a:defRPr sz="1800">
                <a:solidFill>
                  <a:srgbClr val="7560EB"/>
                </a:solidFill>
              </a:defRPr>
            </a:lvl2pPr>
            <a:lvl3pPr lvl="2">
              <a:spcBef>
                <a:spcPts val="800"/>
              </a:spcBef>
              <a:spcAft>
                <a:spcPts val="0"/>
              </a:spcAft>
              <a:buNone/>
              <a:defRPr sz="1800">
                <a:solidFill>
                  <a:srgbClr val="7560EB"/>
                </a:solidFill>
              </a:defRPr>
            </a:lvl3pPr>
            <a:lvl4pPr lvl="3">
              <a:spcBef>
                <a:spcPts val="800"/>
              </a:spcBef>
              <a:spcAft>
                <a:spcPts val="0"/>
              </a:spcAft>
              <a:buNone/>
              <a:defRPr sz="1800">
                <a:solidFill>
                  <a:srgbClr val="7560EB"/>
                </a:solidFill>
              </a:defRPr>
            </a:lvl4pPr>
            <a:lvl5pPr lvl="4">
              <a:spcBef>
                <a:spcPts val="800"/>
              </a:spcBef>
              <a:spcAft>
                <a:spcPts val="0"/>
              </a:spcAft>
              <a:buNone/>
              <a:defRPr sz="1800">
                <a:solidFill>
                  <a:srgbClr val="7560EB"/>
                </a:solidFill>
              </a:defRPr>
            </a:lvl5pPr>
            <a:lvl6pPr lvl="5">
              <a:spcBef>
                <a:spcPts val="800"/>
              </a:spcBef>
              <a:spcAft>
                <a:spcPts val="0"/>
              </a:spcAft>
              <a:buNone/>
              <a:defRPr sz="1800">
                <a:solidFill>
                  <a:srgbClr val="7560EB"/>
                </a:solidFill>
              </a:defRPr>
            </a:lvl6pPr>
            <a:lvl7pPr lvl="6">
              <a:spcBef>
                <a:spcPts val="800"/>
              </a:spcBef>
              <a:spcAft>
                <a:spcPts val="0"/>
              </a:spcAft>
              <a:buNone/>
              <a:defRPr sz="1800">
                <a:solidFill>
                  <a:srgbClr val="7560EB"/>
                </a:solidFill>
              </a:defRPr>
            </a:lvl7pPr>
            <a:lvl8pPr lvl="7">
              <a:spcBef>
                <a:spcPts val="800"/>
              </a:spcBef>
              <a:spcAft>
                <a:spcPts val="0"/>
              </a:spcAft>
              <a:buNone/>
              <a:defRPr sz="1800">
                <a:solidFill>
                  <a:srgbClr val="7560EB"/>
                </a:solidFill>
              </a:defRPr>
            </a:lvl8pPr>
            <a:lvl9pPr lvl="8">
              <a:spcBef>
                <a:spcPts val="800"/>
              </a:spcBef>
              <a:spcAft>
                <a:spcPts val="0"/>
              </a:spcAft>
              <a:buNone/>
              <a:defRPr sz="1800">
                <a:solidFill>
                  <a:srgbClr val="7560EB"/>
                </a:solidFill>
              </a:defRPr>
            </a:lvl9pPr>
          </a:lstStyle>
          <a:p>
            <a:endParaRPr/>
          </a:p>
        </p:txBody>
      </p:sp>
      <p:pic>
        <p:nvPicPr>
          <p:cNvPr id="124" name="Google Shape;124;p18" descr="GSA's logo. White box with the letters GSA within the box. "/>
          <p:cNvPicPr preferRelativeResize="0"/>
          <p:nvPr/>
        </p:nvPicPr>
        <p:blipFill>
          <a:blip r:embed="rId3">
            <a:alphaModFix/>
          </a:blip>
          <a:stretch>
            <a:fillRect/>
          </a:stretch>
        </p:blipFill>
        <p:spPr>
          <a:xfrm>
            <a:off x="8487294" y="292756"/>
            <a:ext cx="354376" cy="315000"/>
          </a:xfrm>
          <a:prstGeom prst="rect">
            <a:avLst/>
          </a:prstGeom>
          <a:noFill/>
          <a:ln>
            <a:noFill/>
          </a:ln>
        </p:spPr>
      </p:pic>
      <p:sp>
        <p:nvSpPr>
          <p:cNvPr id="125" name="Google Shape;125;p18"/>
          <p:cNvSpPr txBox="1"/>
          <p:nvPr/>
        </p:nvSpPr>
        <p:spPr>
          <a:xfrm>
            <a:off x="5865020" y="176188"/>
            <a:ext cx="2514600" cy="625812"/>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200"/>
              </a:spcBef>
              <a:spcAft>
                <a:spcPts val="0"/>
              </a:spcAft>
              <a:buNone/>
            </a:pPr>
            <a:r>
              <a:rPr lang="en" sz="1300" dirty="0">
                <a:solidFill>
                  <a:srgbClr val="F3F3F3"/>
                </a:solidFill>
                <a:latin typeface="Lato"/>
                <a:ea typeface="Lato"/>
                <a:cs typeface="Lato"/>
                <a:sym typeface="Lato"/>
              </a:rPr>
              <a:t>10x is the Federal Venture Studio in GSA’s Technology Transformation Services (TTS)</a:t>
            </a:r>
            <a:endParaRPr sz="1300" dirty="0">
              <a:solidFill>
                <a:srgbClr val="F3F3F3"/>
              </a:solidFill>
              <a:latin typeface="Lato"/>
              <a:ea typeface="Lato"/>
              <a:cs typeface="Lato"/>
              <a:sym typeface="Lato"/>
            </a:endParaRPr>
          </a:p>
        </p:txBody>
      </p:sp>
      <p:pic>
        <p:nvPicPr>
          <p:cNvPr id="126" name="Google Shape;126;p18"/>
          <p:cNvPicPr preferRelativeResize="0"/>
          <p:nvPr/>
        </p:nvPicPr>
        <p:blipFill>
          <a:blip r:embed="rId4">
            <a:alphaModFix/>
          </a:blip>
          <a:stretch>
            <a:fillRect/>
          </a:stretch>
        </p:blipFill>
        <p:spPr>
          <a:xfrm>
            <a:off x="6528225" y="3616700"/>
            <a:ext cx="2263648" cy="1204375"/>
          </a:xfrm>
          <a:prstGeom prst="rect">
            <a:avLst/>
          </a:prstGeom>
          <a:noFill/>
          <a:ln>
            <a:noFill/>
          </a:ln>
        </p:spPr>
      </p:pic>
      <p:pic>
        <p:nvPicPr>
          <p:cNvPr id="127" name="Google Shape;127;p18"/>
          <p:cNvPicPr preferRelativeResize="0"/>
          <p:nvPr/>
        </p:nvPicPr>
        <p:blipFill>
          <a:blip r:embed="rId5">
            <a:alphaModFix amt="14000"/>
          </a:blip>
          <a:stretch>
            <a:fillRect/>
          </a:stretch>
        </p:blipFill>
        <p:spPr>
          <a:xfrm>
            <a:off x="480975" y="3038013"/>
            <a:ext cx="3308051" cy="493200"/>
          </a:xfrm>
          <a:prstGeom prst="rect">
            <a:avLst/>
          </a:prstGeom>
          <a:noFill/>
          <a:ln>
            <a:noFill/>
          </a:ln>
        </p:spPr>
      </p:pic>
      <p:sp>
        <p:nvSpPr>
          <p:cNvPr id="128" name="Google Shape;128;p18"/>
          <p:cNvSpPr txBox="1"/>
          <p:nvPr/>
        </p:nvSpPr>
        <p:spPr>
          <a:xfrm>
            <a:off x="480975" y="4488676"/>
            <a:ext cx="1558200" cy="332399"/>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r>
              <a:rPr lang="en" sz="1800" dirty="0">
                <a:solidFill>
                  <a:schemeClr val="accent2"/>
                </a:solidFill>
                <a:latin typeface="Faustina"/>
                <a:ea typeface="Faustina"/>
                <a:cs typeface="Faustina"/>
                <a:sym typeface="Faustina"/>
              </a:rPr>
              <a:t>10x.gsa.gov</a:t>
            </a:r>
            <a:endParaRPr sz="1800" dirty="0">
              <a:solidFill>
                <a:schemeClr val="accent2"/>
              </a:solidFill>
              <a:latin typeface="Faustina"/>
              <a:ea typeface="Faustina"/>
              <a:cs typeface="Faustina"/>
              <a:sym typeface="Faustina"/>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Title Slide 1">
  <p:cSld name="Title Slide_2">
    <p:bg>
      <p:bgPr>
        <a:solidFill>
          <a:schemeClr val="dk1"/>
        </a:solidFill>
        <a:effectLst/>
      </p:bgPr>
    </p:bg>
    <p:spTree>
      <p:nvGrpSpPr>
        <p:cNvPr id="1" name="Shape 129"/>
        <p:cNvGrpSpPr/>
        <p:nvPr/>
      </p:nvGrpSpPr>
      <p:grpSpPr>
        <a:xfrm>
          <a:off x="0" y="0"/>
          <a:ext cx="0" cy="0"/>
          <a:chOff x="0" y="0"/>
          <a:chExt cx="0" cy="0"/>
        </a:xfrm>
      </p:grpSpPr>
      <p:sp>
        <p:nvSpPr>
          <p:cNvPr id="130" name="Google Shape;130;p19"/>
          <p:cNvSpPr/>
          <p:nvPr/>
        </p:nvSpPr>
        <p:spPr>
          <a:xfrm>
            <a:off x="0" y="0"/>
            <a:ext cx="9144000" cy="5143500"/>
          </a:xfrm>
          <a:prstGeom prst="rect">
            <a:avLst/>
          </a:prstGeom>
          <a:gradFill>
            <a:gsLst>
              <a:gs pos="0">
                <a:schemeClr val="accent4"/>
              </a:gs>
              <a:gs pos="62000">
                <a:schemeClr val="dk1"/>
              </a:gs>
              <a:gs pos="100000">
                <a:schemeClr val="dk1"/>
              </a:gs>
            </a:gsLst>
            <a:path path="circle">
              <a:fillToRect r="100000" b="100000"/>
            </a:path>
            <a:tileRect l="-100000" t="-10000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131" name="Google Shape;131;p19"/>
          <p:cNvPicPr preferRelativeResize="0"/>
          <p:nvPr/>
        </p:nvPicPr>
        <p:blipFill rotWithShape="1">
          <a:blip r:embed="rId2">
            <a:alphaModFix amt="20000"/>
          </a:blip>
          <a:srcRect t="744" r="13897" b="6145"/>
          <a:stretch/>
        </p:blipFill>
        <p:spPr>
          <a:xfrm>
            <a:off x="4585375" y="292750"/>
            <a:ext cx="4558623" cy="4850750"/>
          </a:xfrm>
          <a:prstGeom prst="rect">
            <a:avLst/>
          </a:prstGeom>
          <a:noFill/>
          <a:ln>
            <a:noFill/>
          </a:ln>
        </p:spPr>
      </p:pic>
      <p:sp>
        <p:nvSpPr>
          <p:cNvPr id="132" name="Google Shape;132;p19"/>
          <p:cNvSpPr txBox="1">
            <a:spLocks noGrp="1"/>
          </p:cNvSpPr>
          <p:nvPr>
            <p:ph type="title"/>
          </p:nvPr>
        </p:nvSpPr>
        <p:spPr>
          <a:xfrm>
            <a:off x="480975" y="1508400"/>
            <a:ext cx="7433400" cy="1388400"/>
          </a:xfrm>
          <a:prstGeom prst="rect">
            <a:avLst/>
          </a:prstGeom>
        </p:spPr>
        <p:txBody>
          <a:bodyPr spcFirstLastPara="1" wrap="square" lIns="68575" tIns="68575" rIns="68575" bIns="68575" anchor="b" anchorCtr="0">
            <a:noAutofit/>
          </a:bodyPr>
          <a:lstStyle>
            <a:lvl1pPr lvl="0" rtl="0">
              <a:lnSpc>
                <a:spcPct val="100000"/>
              </a:lnSpc>
              <a:spcBef>
                <a:spcPts val="0"/>
              </a:spcBef>
              <a:spcAft>
                <a:spcPts val="0"/>
              </a:spcAft>
              <a:buNone/>
              <a:defRPr sz="4700">
                <a:solidFill>
                  <a:schemeClr val="accent5"/>
                </a:solidFill>
                <a:latin typeface="Faustina SemiBold"/>
                <a:ea typeface="Faustina SemiBold"/>
                <a:cs typeface="Faustina SemiBold"/>
                <a:sym typeface="Faustina SemiBold"/>
              </a:defRPr>
            </a:lvl1pPr>
            <a:lvl2pPr lvl="1"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2pPr>
            <a:lvl3pPr lvl="2"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3pPr>
            <a:lvl4pPr lvl="3"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4pPr>
            <a:lvl5pPr lvl="4"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5pPr>
            <a:lvl6pPr lvl="5"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6pPr>
            <a:lvl7pPr lvl="6"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7pPr>
            <a:lvl8pPr lvl="7"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8pPr>
            <a:lvl9pPr lvl="8" rtl="0">
              <a:lnSpc>
                <a:spcPct val="100000"/>
              </a:lnSpc>
              <a:spcBef>
                <a:spcPts val="0"/>
              </a:spcBef>
              <a:spcAft>
                <a:spcPts val="0"/>
              </a:spcAft>
              <a:buNone/>
              <a:defRPr sz="6700">
                <a:solidFill>
                  <a:schemeClr val="accent6"/>
                </a:solidFill>
                <a:highlight>
                  <a:schemeClr val="accent1"/>
                </a:highlight>
                <a:latin typeface="Public Sans Thin"/>
                <a:ea typeface="Public Sans Thin"/>
                <a:cs typeface="Public Sans Thin"/>
                <a:sym typeface="Public Sans Thin"/>
              </a:defRPr>
            </a:lvl9pPr>
          </a:lstStyle>
          <a:p>
            <a:endParaRPr/>
          </a:p>
        </p:txBody>
      </p:sp>
      <p:sp>
        <p:nvSpPr>
          <p:cNvPr id="133" name="Google Shape;133;p19"/>
          <p:cNvSpPr txBox="1">
            <a:spLocks noGrp="1"/>
          </p:cNvSpPr>
          <p:nvPr>
            <p:ph type="subTitle" idx="1"/>
          </p:nvPr>
        </p:nvSpPr>
        <p:spPr>
          <a:xfrm>
            <a:off x="480975" y="3057825"/>
            <a:ext cx="4912800" cy="453600"/>
          </a:xfrm>
          <a:prstGeom prst="rect">
            <a:avLst/>
          </a:prstGeom>
        </p:spPr>
        <p:txBody>
          <a:bodyPr spcFirstLastPara="1" wrap="square" lIns="68575" tIns="68575" rIns="68575" bIns="68575" anchor="t" anchorCtr="0">
            <a:noAutofit/>
          </a:bodyPr>
          <a:lstStyle>
            <a:lvl1pPr lvl="0" rtl="0">
              <a:spcBef>
                <a:spcPts val="800"/>
              </a:spcBef>
              <a:spcAft>
                <a:spcPts val="0"/>
              </a:spcAft>
              <a:buNone/>
              <a:defRPr sz="2100">
                <a:solidFill>
                  <a:srgbClr val="FFFFFF"/>
                </a:solidFill>
              </a:defRPr>
            </a:lvl1pPr>
            <a:lvl2pPr lvl="1" rtl="0">
              <a:spcBef>
                <a:spcPts val="800"/>
              </a:spcBef>
              <a:spcAft>
                <a:spcPts val="0"/>
              </a:spcAft>
              <a:buNone/>
              <a:defRPr sz="1800">
                <a:solidFill>
                  <a:srgbClr val="7560EB"/>
                </a:solidFill>
              </a:defRPr>
            </a:lvl2pPr>
            <a:lvl3pPr lvl="2" rtl="0">
              <a:spcBef>
                <a:spcPts val="800"/>
              </a:spcBef>
              <a:spcAft>
                <a:spcPts val="0"/>
              </a:spcAft>
              <a:buNone/>
              <a:defRPr sz="1800">
                <a:solidFill>
                  <a:srgbClr val="7560EB"/>
                </a:solidFill>
              </a:defRPr>
            </a:lvl3pPr>
            <a:lvl4pPr lvl="3" rtl="0">
              <a:spcBef>
                <a:spcPts val="800"/>
              </a:spcBef>
              <a:spcAft>
                <a:spcPts val="0"/>
              </a:spcAft>
              <a:buNone/>
              <a:defRPr sz="1800">
                <a:solidFill>
                  <a:srgbClr val="7560EB"/>
                </a:solidFill>
              </a:defRPr>
            </a:lvl4pPr>
            <a:lvl5pPr lvl="4" rtl="0">
              <a:spcBef>
                <a:spcPts val="800"/>
              </a:spcBef>
              <a:spcAft>
                <a:spcPts val="0"/>
              </a:spcAft>
              <a:buNone/>
              <a:defRPr sz="1800">
                <a:solidFill>
                  <a:srgbClr val="7560EB"/>
                </a:solidFill>
              </a:defRPr>
            </a:lvl5pPr>
            <a:lvl6pPr lvl="5" rtl="0">
              <a:spcBef>
                <a:spcPts val="800"/>
              </a:spcBef>
              <a:spcAft>
                <a:spcPts val="0"/>
              </a:spcAft>
              <a:buNone/>
              <a:defRPr sz="1800">
                <a:solidFill>
                  <a:srgbClr val="7560EB"/>
                </a:solidFill>
              </a:defRPr>
            </a:lvl6pPr>
            <a:lvl7pPr lvl="6" rtl="0">
              <a:spcBef>
                <a:spcPts val="800"/>
              </a:spcBef>
              <a:spcAft>
                <a:spcPts val="0"/>
              </a:spcAft>
              <a:buNone/>
              <a:defRPr sz="1800">
                <a:solidFill>
                  <a:srgbClr val="7560EB"/>
                </a:solidFill>
              </a:defRPr>
            </a:lvl7pPr>
            <a:lvl8pPr lvl="7" rtl="0">
              <a:spcBef>
                <a:spcPts val="800"/>
              </a:spcBef>
              <a:spcAft>
                <a:spcPts val="0"/>
              </a:spcAft>
              <a:buNone/>
              <a:defRPr sz="1800">
                <a:solidFill>
                  <a:srgbClr val="7560EB"/>
                </a:solidFill>
              </a:defRPr>
            </a:lvl8pPr>
            <a:lvl9pPr lvl="8" rtl="0">
              <a:spcBef>
                <a:spcPts val="800"/>
              </a:spcBef>
              <a:spcAft>
                <a:spcPts val="0"/>
              </a:spcAft>
              <a:buNone/>
              <a:defRPr sz="1800">
                <a:solidFill>
                  <a:srgbClr val="7560EB"/>
                </a:solidFill>
              </a:defRPr>
            </a:lvl9pPr>
          </a:lstStyle>
          <a:p>
            <a:endParaRPr/>
          </a:p>
        </p:txBody>
      </p:sp>
      <p:pic>
        <p:nvPicPr>
          <p:cNvPr id="134" name="Google Shape;134;p19"/>
          <p:cNvPicPr preferRelativeResize="0"/>
          <p:nvPr/>
        </p:nvPicPr>
        <p:blipFill>
          <a:blip r:embed="rId3">
            <a:alphaModFix/>
          </a:blip>
          <a:stretch>
            <a:fillRect/>
          </a:stretch>
        </p:blipFill>
        <p:spPr>
          <a:xfrm>
            <a:off x="8487294" y="292756"/>
            <a:ext cx="354376" cy="315000"/>
          </a:xfrm>
          <a:prstGeom prst="rect">
            <a:avLst/>
          </a:prstGeom>
          <a:noFill/>
          <a:ln>
            <a:noFill/>
          </a:ln>
        </p:spPr>
      </p:pic>
      <p:sp>
        <p:nvSpPr>
          <p:cNvPr id="135" name="Google Shape;135;p19"/>
          <p:cNvSpPr txBox="1"/>
          <p:nvPr/>
        </p:nvSpPr>
        <p:spPr>
          <a:xfrm>
            <a:off x="7349620" y="330774"/>
            <a:ext cx="1016400" cy="277200"/>
          </a:xfrm>
          <a:prstGeom prst="rect">
            <a:avLst/>
          </a:prstGeom>
          <a:noFill/>
          <a:ln>
            <a:noFill/>
          </a:ln>
        </p:spPr>
        <p:txBody>
          <a:bodyPr spcFirstLastPara="1" wrap="square" lIns="0" tIns="0" rIns="0" bIns="0" anchor="ctr" anchorCtr="0">
            <a:spAutoFit/>
          </a:bodyPr>
          <a:lstStyle/>
          <a:p>
            <a:pPr marL="0" lvl="0" indent="0" algn="r" rtl="0">
              <a:lnSpc>
                <a:spcPct val="100000"/>
              </a:lnSpc>
              <a:spcBef>
                <a:spcPts val="200"/>
              </a:spcBef>
              <a:spcAft>
                <a:spcPts val="0"/>
              </a:spcAft>
              <a:buNone/>
            </a:pPr>
            <a:r>
              <a:rPr lang="en" sz="600">
                <a:solidFill>
                  <a:srgbClr val="F3F3F3"/>
                </a:solidFill>
                <a:latin typeface="Lato"/>
                <a:ea typeface="Lato"/>
                <a:cs typeface="Lato"/>
                <a:sym typeface="Lato"/>
              </a:rPr>
              <a:t>10x is the Federal Venture Studio in GSA’s Technology Transformation Services (TTS)</a:t>
            </a:r>
            <a:endParaRPr sz="600">
              <a:solidFill>
                <a:srgbClr val="F3F3F3"/>
              </a:solidFill>
              <a:latin typeface="Lato"/>
              <a:ea typeface="Lato"/>
              <a:cs typeface="Lato"/>
              <a:sym typeface="Lato"/>
            </a:endParaRPr>
          </a:p>
        </p:txBody>
      </p:sp>
      <p:pic>
        <p:nvPicPr>
          <p:cNvPr id="136" name="Google Shape;136;p19"/>
          <p:cNvPicPr preferRelativeResize="0"/>
          <p:nvPr/>
        </p:nvPicPr>
        <p:blipFill>
          <a:blip r:embed="rId4">
            <a:alphaModFix/>
          </a:blip>
          <a:stretch>
            <a:fillRect/>
          </a:stretch>
        </p:blipFill>
        <p:spPr>
          <a:xfrm>
            <a:off x="6528225" y="3616700"/>
            <a:ext cx="2263648" cy="1204375"/>
          </a:xfrm>
          <a:prstGeom prst="rect">
            <a:avLst/>
          </a:prstGeom>
          <a:noFill/>
          <a:ln>
            <a:noFill/>
          </a:ln>
        </p:spPr>
      </p:pic>
      <p:sp>
        <p:nvSpPr>
          <p:cNvPr id="137" name="Google Shape;137;p19"/>
          <p:cNvSpPr txBox="1"/>
          <p:nvPr/>
        </p:nvSpPr>
        <p:spPr>
          <a:xfrm>
            <a:off x="480975" y="4605675"/>
            <a:ext cx="1558200" cy="215400"/>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r>
              <a:rPr lang="en">
                <a:solidFill>
                  <a:schemeClr val="accent2"/>
                </a:solidFill>
                <a:latin typeface="Faustina"/>
                <a:ea typeface="Faustina"/>
                <a:cs typeface="Faustina"/>
                <a:sym typeface="Faustina"/>
              </a:rPr>
              <a:t>10x.gsa.gov</a:t>
            </a:r>
            <a:endParaRPr>
              <a:solidFill>
                <a:schemeClr val="accent2"/>
              </a:solidFill>
              <a:latin typeface="Faustina"/>
              <a:ea typeface="Faustina"/>
              <a:cs typeface="Faustina"/>
              <a:sym typeface="Faustina"/>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Closing">
  <p:cSld name="Title Slide_1">
    <p:bg>
      <p:bgPr>
        <a:solidFill>
          <a:srgbClr val="292A2B"/>
        </a:solidFill>
        <a:effectLst/>
      </p:bgPr>
    </p:bg>
    <p:spTree>
      <p:nvGrpSpPr>
        <p:cNvPr id="1" name="Shape 138"/>
        <p:cNvGrpSpPr/>
        <p:nvPr/>
      </p:nvGrpSpPr>
      <p:grpSpPr>
        <a:xfrm>
          <a:off x="0" y="0"/>
          <a:ext cx="0" cy="0"/>
          <a:chOff x="0" y="0"/>
          <a:chExt cx="0" cy="0"/>
        </a:xfrm>
      </p:grpSpPr>
      <p:sp>
        <p:nvSpPr>
          <p:cNvPr id="139" name="Google Shape;139;p20"/>
          <p:cNvSpPr/>
          <p:nvPr/>
        </p:nvSpPr>
        <p:spPr>
          <a:xfrm>
            <a:off x="0" y="0"/>
            <a:ext cx="9144000" cy="5143500"/>
          </a:xfrm>
          <a:prstGeom prst="rect">
            <a:avLst/>
          </a:prstGeom>
          <a:gradFill>
            <a:gsLst>
              <a:gs pos="0">
                <a:schemeClr val="accent1"/>
              </a:gs>
              <a:gs pos="100000">
                <a:schemeClr val="accent5"/>
              </a:gs>
            </a:gsLst>
            <a:path path="circle">
              <a:fillToRect l="50000" t="50000" r="50000" b="50000"/>
            </a:path>
            <a:tileRect/>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140" name="Google Shape;140;p20"/>
          <p:cNvPicPr preferRelativeResize="0"/>
          <p:nvPr/>
        </p:nvPicPr>
        <p:blipFill rotWithShape="1">
          <a:blip r:embed="rId2">
            <a:alphaModFix amt="88000"/>
          </a:blip>
          <a:srcRect b="15325"/>
          <a:stretch/>
        </p:blipFill>
        <p:spPr>
          <a:xfrm>
            <a:off x="-25" y="2821950"/>
            <a:ext cx="9144000" cy="2321550"/>
          </a:xfrm>
          <a:prstGeom prst="rect">
            <a:avLst/>
          </a:prstGeom>
          <a:noFill/>
          <a:ln>
            <a:noFill/>
          </a:ln>
        </p:spPr>
      </p:pic>
      <p:sp>
        <p:nvSpPr>
          <p:cNvPr id="141" name="Google Shape;141;p20"/>
          <p:cNvSpPr txBox="1">
            <a:spLocks noGrp="1"/>
          </p:cNvSpPr>
          <p:nvPr>
            <p:ph type="subTitle" idx="1"/>
          </p:nvPr>
        </p:nvSpPr>
        <p:spPr>
          <a:xfrm>
            <a:off x="647825" y="1674800"/>
            <a:ext cx="7848300" cy="529500"/>
          </a:xfrm>
          <a:prstGeom prst="rect">
            <a:avLst/>
          </a:prstGeom>
          <a:noFill/>
          <a:ln>
            <a:noFill/>
          </a:ln>
        </p:spPr>
        <p:txBody>
          <a:bodyPr spcFirstLastPara="1" wrap="square" lIns="68575" tIns="34275" rIns="68575" bIns="34275" anchor="t" anchorCtr="0">
            <a:noAutofit/>
          </a:bodyPr>
          <a:lstStyle>
            <a:lvl1pPr marL="0" marR="0" lvl="0" indent="0" algn="ctr" rtl="0">
              <a:lnSpc>
                <a:spcPct val="100000"/>
              </a:lnSpc>
              <a:spcBef>
                <a:spcPts val="800"/>
              </a:spcBef>
              <a:spcAft>
                <a:spcPts val="0"/>
              </a:spcAft>
              <a:buClr>
                <a:srgbClr val="000000"/>
              </a:buClr>
              <a:buSzPts val="400"/>
              <a:buFont typeface="Arial"/>
              <a:buNone/>
              <a:defRPr sz="1800">
                <a:solidFill>
                  <a:schemeClr val="dk1"/>
                </a:solidFill>
              </a:defRPr>
            </a:lvl1pPr>
            <a:lvl2pPr lvl="1" algn="ctr" rtl="0">
              <a:lnSpc>
                <a:spcPct val="90000"/>
              </a:lnSpc>
              <a:spcBef>
                <a:spcPts val="400"/>
              </a:spcBef>
              <a:spcAft>
                <a:spcPts val="0"/>
              </a:spcAft>
              <a:buClr>
                <a:schemeClr val="accent5"/>
              </a:buClr>
              <a:buSzPts val="1800"/>
              <a:buNone/>
              <a:defRPr sz="1800">
                <a:solidFill>
                  <a:schemeClr val="accent5"/>
                </a:solidFill>
              </a:defRPr>
            </a:lvl2pPr>
            <a:lvl3pPr lvl="2" algn="ctr" rtl="0">
              <a:lnSpc>
                <a:spcPct val="90000"/>
              </a:lnSpc>
              <a:spcBef>
                <a:spcPts val="400"/>
              </a:spcBef>
              <a:spcAft>
                <a:spcPts val="0"/>
              </a:spcAft>
              <a:buClr>
                <a:schemeClr val="accent5"/>
              </a:buClr>
              <a:buSzPts val="1800"/>
              <a:buNone/>
              <a:defRPr sz="1800">
                <a:solidFill>
                  <a:schemeClr val="accent5"/>
                </a:solidFill>
              </a:defRPr>
            </a:lvl3pPr>
            <a:lvl4pPr lvl="3" algn="ctr" rtl="0">
              <a:lnSpc>
                <a:spcPct val="90000"/>
              </a:lnSpc>
              <a:spcBef>
                <a:spcPts val="400"/>
              </a:spcBef>
              <a:spcAft>
                <a:spcPts val="0"/>
              </a:spcAft>
              <a:buClr>
                <a:schemeClr val="accent5"/>
              </a:buClr>
              <a:buSzPts val="1800"/>
              <a:buNone/>
              <a:defRPr sz="1800">
                <a:solidFill>
                  <a:schemeClr val="accent5"/>
                </a:solidFill>
              </a:defRPr>
            </a:lvl4pPr>
            <a:lvl5pPr lvl="4" algn="ctr" rtl="0">
              <a:lnSpc>
                <a:spcPct val="90000"/>
              </a:lnSpc>
              <a:spcBef>
                <a:spcPts val="400"/>
              </a:spcBef>
              <a:spcAft>
                <a:spcPts val="0"/>
              </a:spcAft>
              <a:buClr>
                <a:schemeClr val="accent5"/>
              </a:buClr>
              <a:buSzPts val="1800"/>
              <a:buNone/>
              <a:defRPr sz="1800">
                <a:solidFill>
                  <a:schemeClr val="accent5"/>
                </a:solidFill>
              </a:defRPr>
            </a:lvl5pPr>
            <a:lvl6pPr lvl="5" algn="ctr" rtl="0">
              <a:lnSpc>
                <a:spcPct val="90000"/>
              </a:lnSpc>
              <a:spcBef>
                <a:spcPts val="400"/>
              </a:spcBef>
              <a:spcAft>
                <a:spcPts val="0"/>
              </a:spcAft>
              <a:buClr>
                <a:schemeClr val="accent5"/>
              </a:buClr>
              <a:buSzPts val="1800"/>
              <a:buNone/>
              <a:defRPr sz="1800">
                <a:solidFill>
                  <a:schemeClr val="accent5"/>
                </a:solidFill>
              </a:defRPr>
            </a:lvl6pPr>
            <a:lvl7pPr lvl="6" algn="ctr" rtl="0">
              <a:lnSpc>
                <a:spcPct val="90000"/>
              </a:lnSpc>
              <a:spcBef>
                <a:spcPts val="400"/>
              </a:spcBef>
              <a:spcAft>
                <a:spcPts val="0"/>
              </a:spcAft>
              <a:buClr>
                <a:schemeClr val="accent5"/>
              </a:buClr>
              <a:buSzPts val="1800"/>
              <a:buNone/>
              <a:defRPr sz="1800">
                <a:solidFill>
                  <a:schemeClr val="accent5"/>
                </a:solidFill>
              </a:defRPr>
            </a:lvl7pPr>
            <a:lvl8pPr lvl="7" algn="ctr" rtl="0">
              <a:lnSpc>
                <a:spcPct val="90000"/>
              </a:lnSpc>
              <a:spcBef>
                <a:spcPts val="400"/>
              </a:spcBef>
              <a:spcAft>
                <a:spcPts val="0"/>
              </a:spcAft>
              <a:buClr>
                <a:schemeClr val="accent5"/>
              </a:buClr>
              <a:buSzPts val="1800"/>
              <a:buNone/>
              <a:defRPr sz="1800">
                <a:solidFill>
                  <a:schemeClr val="accent5"/>
                </a:solidFill>
              </a:defRPr>
            </a:lvl8pPr>
            <a:lvl9pPr lvl="8" algn="ctr" rtl="0">
              <a:lnSpc>
                <a:spcPct val="90000"/>
              </a:lnSpc>
              <a:spcBef>
                <a:spcPts val="400"/>
              </a:spcBef>
              <a:spcAft>
                <a:spcPts val="0"/>
              </a:spcAft>
              <a:buClr>
                <a:schemeClr val="accent5"/>
              </a:buClr>
              <a:buSzPts val="1800"/>
              <a:buNone/>
              <a:defRPr sz="1800">
                <a:solidFill>
                  <a:schemeClr val="accent5"/>
                </a:solidFill>
              </a:defRPr>
            </a:lvl9pPr>
          </a:lstStyle>
          <a:p>
            <a:endParaRPr/>
          </a:p>
        </p:txBody>
      </p:sp>
      <p:pic>
        <p:nvPicPr>
          <p:cNvPr id="142" name="Google Shape;142;p20"/>
          <p:cNvPicPr preferRelativeResize="0"/>
          <p:nvPr/>
        </p:nvPicPr>
        <p:blipFill>
          <a:blip r:embed="rId3">
            <a:alphaModFix/>
          </a:blip>
          <a:stretch>
            <a:fillRect/>
          </a:stretch>
        </p:blipFill>
        <p:spPr>
          <a:xfrm>
            <a:off x="1663175" y="823875"/>
            <a:ext cx="5866051" cy="752200"/>
          </a:xfrm>
          <a:prstGeom prst="rect">
            <a:avLst/>
          </a:prstGeom>
          <a:noFill/>
          <a:ln>
            <a:noFill/>
          </a:ln>
        </p:spPr>
      </p:pic>
      <p:sp>
        <p:nvSpPr>
          <p:cNvPr id="143" name="Google Shape;143;p20"/>
          <p:cNvSpPr txBox="1">
            <a:spLocks noGrp="1"/>
          </p:cNvSpPr>
          <p:nvPr>
            <p:ph type="title"/>
          </p:nvPr>
        </p:nvSpPr>
        <p:spPr>
          <a:xfrm>
            <a:off x="647900" y="697972"/>
            <a:ext cx="7848300" cy="878100"/>
          </a:xfrm>
          <a:prstGeom prst="rect">
            <a:avLst/>
          </a:prstGeom>
        </p:spPr>
        <p:txBody>
          <a:bodyPr spcFirstLastPara="1" wrap="square" lIns="68575" tIns="68575" rIns="68575" bIns="68575" anchor="b" anchorCtr="0">
            <a:noAutofit/>
          </a:bodyPr>
          <a:lstStyle>
            <a:lvl1pPr lvl="0" algn="ctr" rtl="0">
              <a:spcBef>
                <a:spcPts val="0"/>
              </a:spcBef>
              <a:spcAft>
                <a:spcPts val="0"/>
              </a:spcAft>
              <a:buNone/>
              <a:defRPr sz="3200">
                <a:latin typeface="Faustina"/>
                <a:ea typeface="Faustina"/>
                <a:cs typeface="Faustina"/>
                <a:sym typeface="Faustina"/>
              </a:defRPr>
            </a:lvl1pPr>
            <a:lvl2pPr lvl="1" algn="ctr" rtl="0">
              <a:spcBef>
                <a:spcPts val="0"/>
              </a:spcBef>
              <a:spcAft>
                <a:spcPts val="0"/>
              </a:spcAft>
              <a:buNone/>
              <a:defRPr sz="4900">
                <a:solidFill>
                  <a:schemeClr val="lt1"/>
                </a:solidFill>
                <a:latin typeface="Public Sans Thin"/>
                <a:ea typeface="Public Sans Thin"/>
                <a:cs typeface="Public Sans Thin"/>
                <a:sym typeface="Public Sans Thin"/>
              </a:defRPr>
            </a:lvl2pPr>
            <a:lvl3pPr lvl="2" algn="ctr" rtl="0">
              <a:spcBef>
                <a:spcPts val="0"/>
              </a:spcBef>
              <a:spcAft>
                <a:spcPts val="0"/>
              </a:spcAft>
              <a:buNone/>
              <a:defRPr sz="4900">
                <a:solidFill>
                  <a:schemeClr val="lt1"/>
                </a:solidFill>
                <a:latin typeface="Public Sans Thin"/>
                <a:ea typeface="Public Sans Thin"/>
                <a:cs typeface="Public Sans Thin"/>
                <a:sym typeface="Public Sans Thin"/>
              </a:defRPr>
            </a:lvl3pPr>
            <a:lvl4pPr lvl="3" algn="ctr" rtl="0">
              <a:spcBef>
                <a:spcPts val="0"/>
              </a:spcBef>
              <a:spcAft>
                <a:spcPts val="0"/>
              </a:spcAft>
              <a:buNone/>
              <a:defRPr sz="4900">
                <a:solidFill>
                  <a:schemeClr val="lt1"/>
                </a:solidFill>
                <a:latin typeface="Public Sans Thin"/>
                <a:ea typeface="Public Sans Thin"/>
                <a:cs typeface="Public Sans Thin"/>
                <a:sym typeface="Public Sans Thin"/>
              </a:defRPr>
            </a:lvl4pPr>
            <a:lvl5pPr lvl="4" algn="ctr" rtl="0">
              <a:spcBef>
                <a:spcPts val="0"/>
              </a:spcBef>
              <a:spcAft>
                <a:spcPts val="0"/>
              </a:spcAft>
              <a:buNone/>
              <a:defRPr sz="4900">
                <a:solidFill>
                  <a:schemeClr val="lt1"/>
                </a:solidFill>
                <a:latin typeface="Public Sans Thin"/>
                <a:ea typeface="Public Sans Thin"/>
                <a:cs typeface="Public Sans Thin"/>
                <a:sym typeface="Public Sans Thin"/>
              </a:defRPr>
            </a:lvl5pPr>
            <a:lvl6pPr lvl="5" algn="ctr" rtl="0">
              <a:spcBef>
                <a:spcPts val="0"/>
              </a:spcBef>
              <a:spcAft>
                <a:spcPts val="0"/>
              </a:spcAft>
              <a:buNone/>
              <a:defRPr sz="4900">
                <a:solidFill>
                  <a:schemeClr val="lt1"/>
                </a:solidFill>
                <a:latin typeface="Public Sans Thin"/>
                <a:ea typeface="Public Sans Thin"/>
                <a:cs typeface="Public Sans Thin"/>
                <a:sym typeface="Public Sans Thin"/>
              </a:defRPr>
            </a:lvl6pPr>
            <a:lvl7pPr lvl="6" algn="ctr" rtl="0">
              <a:spcBef>
                <a:spcPts val="0"/>
              </a:spcBef>
              <a:spcAft>
                <a:spcPts val="0"/>
              </a:spcAft>
              <a:buNone/>
              <a:defRPr sz="4900">
                <a:solidFill>
                  <a:schemeClr val="lt1"/>
                </a:solidFill>
                <a:latin typeface="Public Sans Thin"/>
                <a:ea typeface="Public Sans Thin"/>
                <a:cs typeface="Public Sans Thin"/>
                <a:sym typeface="Public Sans Thin"/>
              </a:defRPr>
            </a:lvl7pPr>
            <a:lvl8pPr lvl="7" algn="ctr" rtl="0">
              <a:spcBef>
                <a:spcPts val="0"/>
              </a:spcBef>
              <a:spcAft>
                <a:spcPts val="0"/>
              </a:spcAft>
              <a:buNone/>
              <a:defRPr sz="4900">
                <a:solidFill>
                  <a:schemeClr val="lt1"/>
                </a:solidFill>
                <a:latin typeface="Public Sans Thin"/>
                <a:ea typeface="Public Sans Thin"/>
                <a:cs typeface="Public Sans Thin"/>
                <a:sym typeface="Public Sans Thin"/>
              </a:defRPr>
            </a:lvl8pPr>
            <a:lvl9pPr lvl="8" algn="ctr" rtl="0">
              <a:spcBef>
                <a:spcPts val="0"/>
              </a:spcBef>
              <a:spcAft>
                <a:spcPts val="0"/>
              </a:spcAft>
              <a:buNone/>
              <a:defRPr sz="4900">
                <a:solidFill>
                  <a:schemeClr val="lt1"/>
                </a:solidFill>
                <a:latin typeface="Public Sans Thin"/>
                <a:ea typeface="Public Sans Thin"/>
                <a:cs typeface="Public Sans Thin"/>
                <a:sym typeface="Public Sans Thin"/>
              </a:defRPr>
            </a:lvl9pPr>
          </a:lstStyle>
          <a:p>
            <a:endParaRPr/>
          </a:p>
        </p:txBody>
      </p:sp>
      <p:pic>
        <p:nvPicPr>
          <p:cNvPr id="144" name="Google Shape;144;p20"/>
          <p:cNvPicPr preferRelativeResize="0"/>
          <p:nvPr/>
        </p:nvPicPr>
        <p:blipFill>
          <a:blip r:embed="rId4">
            <a:alphaModFix/>
          </a:blip>
          <a:stretch>
            <a:fillRect/>
          </a:stretch>
        </p:blipFill>
        <p:spPr>
          <a:xfrm>
            <a:off x="3940375" y="3708125"/>
            <a:ext cx="1263200" cy="673275"/>
          </a:xfrm>
          <a:prstGeom prst="rect">
            <a:avLst/>
          </a:prstGeom>
          <a:noFill/>
          <a:ln>
            <a:noFill/>
          </a:ln>
        </p:spPr>
      </p:pic>
      <p:sp>
        <p:nvSpPr>
          <p:cNvPr id="145" name="Google Shape;145;p20"/>
          <p:cNvSpPr txBox="1"/>
          <p:nvPr/>
        </p:nvSpPr>
        <p:spPr>
          <a:xfrm>
            <a:off x="3748249" y="4511825"/>
            <a:ext cx="1647600" cy="246300"/>
          </a:xfrm>
          <a:prstGeom prst="rect">
            <a:avLst/>
          </a:prstGeom>
          <a:noFill/>
          <a:ln>
            <a:noFill/>
          </a:ln>
        </p:spPr>
        <p:txBody>
          <a:bodyPr spcFirstLastPara="1" wrap="square" lIns="0" tIns="0" rIns="0" bIns="0" anchor="b" anchorCtr="0">
            <a:spAutoFit/>
          </a:bodyPr>
          <a:lstStyle/>
          <a:p>
            <a:pPr marL="0" lvl="0" indent="0" algn="ctr" rtl="0">
              <a:lnSpc>
                <a:spcPct val="120000"/>
              </a:lnSpc>
              <a:spcBef>
                <a:spcPts val="0"/>
              </a:spcBef>
              <a:spcAft>
                <a:spcPts val="0"/>
              </a:spcAft>
              <a:buNone/>
            </a:pPr>
            <a:r>
              <a:rPr lang="en" sz="1600">
                <a:solidFill>
                  <a:schemeClr val="dk1"/>
                </a:solidFill>
                <a:latin typeface="Faustina SemiBold"/>
                <a:ea typeface="Faustina SemiBold"/>
                <a:cs typeface="Faustina SemiBold"/>
                <a:sym typeface="Faustina SemiBold"/>
              </a:rPr>
              <a:t>10x.gsa.gov</a:t>
            </a:r>
            <a:endParaRPr sz="1600">
              <a:solidFill>
                <a:schemeClr val="dk1"/>
              </a:solidFill>
              <a:latin typeface="Faustina SemiBold"/>
              <a:ea typeface="Faustina SemiBold"/>
              <a:cs typeface="Faustina SemiBold"/>
              <a:sym typeface="Faustina SemiBo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body_no footer">
  <p:cSld name="Title dark_3">
    <p:spTree>
      <p:nvGrpSpPr>
        <p:cNvPr id="1" name="Shape 19"/>
        <p:cNvGrpSpPr/>
        <p:nvPr/>
      </p:nvGrpSpPr>
      <p:grpSpPr>
        <a:xfrm>
          <a:off x="0" y="0"/>
          <a:ext cx="0" cy="0"/>
          <a:chOff x="0" y="0"/>
          <a:chExt cx="0" cy="0"/>
        </a:xfrm>
      </p:grpSpPr>
      <p:sp>
        <p:nvSpPr>
          <p:cNvPr id="20" name="Google Shape;20;p3"/>
          <p:cNvSpPr/>
          <p:nvPr/>
        </p:nvSpPr>
        <p:spPr>
          <a:xfrm>
            <a:off x="0" y="4454725"/>
            <a:ext cx="9144000" cy="661800"/>
          </a:xfrm>
          <a:prstGeom prst="rect">
            <a:avLst/>
          </a:pr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1" name="Google Shape;21;p3"/>
          <p:cNvPicPr preferRelativeResize="0"/>
          <p:nvPr/>
        </p:nvPicPr>
        <p:blipFill>
          <a:blip r:embed="rId2">
            <a:alphaModFix/>
          </a:blip>
          <a:stretch>
            <a:fillRect/>
          </a:stretch>
        </p:blipFill>
        <p:spPr>
          <a:xfrm>
            <a:off x="209550" y="98375"/>
            <a:ext cx="2628525" cy="493200"/>
          </a:xfrm>
          <a:prstGeom prst="rect">
            <a:avLst/>
          </a:prstGeom>
          <a:noFill/>
          <a:ln>
            <a:noFill/>
          </a:ln>
        </p:spPr>
      </p:pic>
      <p:sp>
        <p:nvSpPr>
          <p:cNvPr id="22" name="Google Shape;22;p3"/>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lvl1pPr lvl="0"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1pPr>
            <a:lvl2pPr lvl="1"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2pPr>
            <a:lvl3pPr lvl="2"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3pPr>
            <a:lvl4pPr lvl="3"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4pPr>
            <a:lvl5pPr lvl="4"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5pPr>
            <a:lvl6pPr lvl="5"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6pPr>
            <a:lvl7pPr lvl="6"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7pPr>
            <a:lvl8pPr lvl="7"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8pPr>
            <a:lvl9pPr lvl="8"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9pPr>
          </a:lstStyle>
          <a:p>
            <a:endParaRPr/>
          </a:p>
        </p:txBody>
      </p:sp>
      <p:sp>
        <p:nvSpPr>
          <p:cNvPr id="23" name="Google Shape;23;p3"/>
          <p:cNvSpPr txBox="1">
            <a:spLocks noGrp="1"/>
          </p:cNvSpPr>
          <p:nvPr>
            <p:ph type="body" idx="1"/>
          </p:nvPr>
        </p:nvSpPr>
        <p:spPr>
          <a:xfrm>
            <a:off x="514350" y="1028700"/>
            <a:ext cx="8126700" cy="3257700"/>
          </a:xfrm>
          <a:prstGeom prst="rect">
            <a:avLst/>
          </a:prstGeom>
        </p:spPr>
        <p:txBody>
          <a:bodyPr spcFirstLastPara="1" wrap="square" lIns="68575" tIns="68575" rIns="68575" bIns="68575" anchor="t" anchorCtr="0">
            <a:noAutofit/>
          </a:bodyPr>
          <a:lstStyle>
            <a:lvl1pPr marL="457200" lvl="0" indent="-323850" rtl="0">
              <a:spcBef>
                <a:spcPts val="800"/>
              </a:spcBef>
              <a:spcAft>
                <a:spcPts val="0"/>
              </a:spcAft>
              <a:buSzPts val="1500"/>
              <a:buChar char="●"/>
              <a:defRPr/>
            </a:lvl1pPr>
            <a:lvl2pPr marL="914400" lvl="1" indent="-323850" rtl="0">
              <a:spcBef>
                <a:spcPts val="800"/>
              </a:spcBef>
              <a:spcAft>
                <a:spcPts val="0"/>
              </a:spcAft>
              <a:buSzPts val="1500"/>
              <a:buChar char="○"/>
              <a:defRPr/>
            </a:lvl2pPr>
            <a:lvl3pPr marL="1371600" lvl="2" indent="-323850" rtl="0">
              <a:spcBef>
                <a:spcPts val="800"/>
              </a:spcBef>
              <a:spcAft>
                <a:spcPts val="0"/>
              </a:spcAft>
              <a:buSzPts val="1500"/>
              <a:buChar char="■"/>
              <a:defRPr/>
            </a:lvl3pPr>
            <a:lvl4pPr marL="1828800" lvl="3" indent="-323850" rtl="0">
              <a:spcBef>
                <a:spcPts val="800"/>
              </a:spcBef>
              <a:spcAft>
                <a:spcPts val="0"/>
              </a:spcAft>
              <a:buSzPts val="1500"/>
              <a:buChar char="●"/>
              <a:defRPr/>
            </a:lvl4pPr>
            <a:lvl5pPr marL="2286000" lvl="4" indent="-323850" rtl="0">
              <a:spcBef>
                <a:spcPts val="800"/>
              </a:spcBef>
              <a:spcAft>
                <a:spcPts val="0"/>
              </a:spcAft>
              <a:buSzPts val="1500"/>
              <a:buChar char="○"/>
              <a:defRPr/>
            </a:lvl5pPr>
            <a:lvl6pPr marL="2743200" lvl="5" indent="-323850" rtl="0">
              <a:spcBef>
                <a:spcPts val="800"/>
              </a:spcBef>
              <a:spcAft>
                <a:spcPts val="0"/>
              </a:spcAft>
              <a:buSzPts val="1500"/>
              <a:buChar char="■"/>
              <a:defRPr/>
            </a:lvl6pPr>
            <a:lvl7pPr marL="3200400" lvl="6" indent="-323850" rtl="0">
              <a:spcBef>
                <a:spcPts val="800"/>
              </a:spcBef>
              <a:spcAft>
                <a:spcPts val="0"/>
              </a:spcAft>
              <a:buSzPts val="1500"/>
              <a:buChar char="●"/>
              <a:defRPr/>
            </a:lvl7pPr>
            <a:lvl8pPr marL="3657600" lvl="7" indent="-323850" rtl="0">
              <a:spcBef>
                <a:spcPts val="800"/>
              </a:spcBef>
              <a:spcAft>
                <a:spcPts val="0"/>
              </a:spcAft>
              <a:buSzPts val="1500"/>
              <a:buChar char="○"/>
              <a:defRPr/>
            </a:lvl8pPr>
            <a:lvl9pPr marL="4114800" lvl="8" indent="-323850" rtl="0">
              <a:spcBef>
                <a:spcPts val="800"/>
              </a:spcBef>
              <a:spcAft>
                <a:spcPts val="0"/>
              </a:spcAft>
              <a:buSzPts val="1500"/>
              <a:buChar char="■"/>
              <a:defRPr/>
            </a:lvl9pPr>
          </a:lstStyle>
          <a:p>
            <a:endParaRPr/>
          </a:p>
        </p:txBody>
      </p:sp>
      <p:sp>
        <p:nvSpPr>
          <p:cNvPr id="24" name="Google Shape;24;p3"/>
          <p:cNvSpPr txBox="1"/>
          <p:nvPr/>
        </p:nvSpPr>
        <p:spPr>
          <a:xfrm>
            <a:off x="8641125" y="4875131"/>
            <a:ext cx="240900" cy="123000"/>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fld id="{00000000-1234-1234-1234-123412341234}" type="slidenum">
              <a:rPr lang="en" sz="800" b="1">
                <a:solidFill>
                  <a:schemeClr val="accent4"/>
                </a:solidFill>
                <a:latin typeface="Lato"/>
                <a:ea typeface="Lato"/>
                <a:cs typeface="Lato"/>
                <a:sym typeface="Lato"/>
              </a:rPr>
              <a:t>‹#›</a:t>
            </a:fld>
            <a:endParaRPr sz="800" b="1" dirty="0">
              <a:solidFill>
                <a:schemeClr val="accent4"/>
              </a:solidFill>
              <a:latin typeface="Lato"/>
              <a:ea typeface="Lato"/>
              <a:cs typeface="Lato"/>
              <a:sym typeface="Lato"/>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Blank - Dark">
  <p:cSld name="BLANK_1">
    <p:spTree>
      <p:nvGrpSpPr>
        <p:cNvPr id="1" name="Shape 149"/>
        <p:cNvGrpSpPr/>
        <p:nvPr/>
      </p:nvGrpSpPr>
      <p:grpSpPr>
        <a:xfrm>
          <a:off x="0" y="0"/>
          <a:ext cx="0" cy="0"/>
          <a:chOff x="0" y="0"/>
          <a:chExt cx="0" cy="0"/>
        </a:xfrm>
      </p:grpSpPr>
      <p:sp>
        <p:nvSpPr>
          <p:cNvPr id="150" name="Google Shape;150;p22"/>
          <p:cNvSpPr/>
          <p:nvPr/>
        </p:nvSpPr>
        <p:spPr>
          <a:xfrm>
            <a:off x="0" y="0"/>
            <a:ext cx="9144000" cy="5143500"/>
          </a:xfrm>
          <a:prstGeom prst="rect">
            <a:avLst/>
          </a:prstGeom>
          <a:solidFill>
            <a:schemeClr val="dk1"/>
          </a:soli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151" name="Google Shape;151;p22"/>
          <p:cNvSpPr txBox="1"/>
          <p:nvPr/>
        </p:nvSpPr>
        <p:spPr>
          <a:xfrm>
            <a:off x="8641125" y="4813465"/>
            <a:ext cx="240900" cy="184666"/>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fld id="{00000000-1234-1234-1234-123412341234}" type="slidenum">
              <a:rPr lang="en" sz="1000" b="1">
                <a:solidFill>
                  <a:schemeClr val="accent5"/>
                </a:solidFill>
                <a:latin typeface="Lato"/>
                <a:ea typeface="Lato"/>
                <a:cs typeface="Lato"/>
                <a:sym typeface="Lato"/>
              </a:rPr>
              <a:t>‹#›</a:t>
            </a:fld>
            <a:endParaRPr sz="1000" b="1" dirty="0">
              <a:solidFill>
                <a:schemeClr val="accent5"/>
              </a:solidFill>
              <a:latin typeface="Lato"/>
              <a:ea typeface="Lato"/>
              <a:cs typeface="Lato"/>
              <a:sym typeface="Lato"/>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matchingName="Title and body 1">
  <p:cSld name="TITLE_AND_BODY_2">
    <p:spTree>
      <p:nvGrpSpPr>
        <p:cNvPr id="1" name="Shape 152"/>
        <p:cNvGrpSpPr/>
        <p:nvPr/>
      </p:nvGrpSpPr>
      <p:grpSpPr>
        <a:xfrm>
          <a:off x="0" y="0"/>
          <a:ext cx="0" cy="0"/>
          <a:chOff x="0" y="0"/>
          <a:chExt cx="0" cy="0"/>
        </a:xfrm>
      </p:grpSpPr>
      <p:sp>
        <p:nvSpPr>
          <p:cNvPr id="153" name="Google Shape;153;p23"/>
          <p:cNvSpPr txBox="1">
            <a:spLocks noGrp="1"/>
          </p:cNvSpPr>
          <p:nvPr>
            <p:ph type="title"/>
          </p:nvPr>
        </p:nvSpPr>
        <p:spPr>
          <a:xfrm>
            <a:off x="477150" y="284950"/>
            <a:ext cx="5480100" cy="444000"/>
          </a:xfrm>
          <a:prstGeom prst="rect">
            <a:avLst/>
          </a:prstGeom>
        </p:spPr>
        <p:txBody>
          <a:bodyPr spcFirstLastPara="1" wrap="square" lIns="68575" tIns="68575" rIns="68575" bIns="68575" anchor="ctr" anchorCtr="0">
            <a:noAutofit/>
          </a:bodyPr>
          <a:lstStyle>
            <a:lvl1pPr lvl="0" rtl="0">
              <a:spcBef>
                <a:spcPts val="0"/>
              </a:spcBef>
              <a:spcAft>
                <a:spcPts val="0"/>
              </a:spcAft>
              <a:buSzPts val="2500"/>
              <a:buNone/>
              <a:defRPr/>
            </a:lvl1pPr>
            <a:lvl2pPr lvl="1" rtl="0">
              <a:spcBef>
                <a:spcPts val="0"/>
              </a:spcBef>
              <a:spcAft>
                <a:spcPts val="0"/>
              </a:spcAft>
              <a:buSzPts val="2500"/>
              <a:buNone/>
              <a:defRPr/>
            </a:lvl2pPr>
            <a:lvl3pPr lvl="2" rtl="0">
              <a:spcBef>
                <a:spcPts val="0"/>
              </a:spcBef>
              <a:spcAft>
                <a:spcPts val="0"/>
              </a:spcAft>
              <a:buSzPts val="2500"/>
              <a:buNone/>
              <a:defRPr/>
            </a:lvl3pPr>
            <a:lvl4pPr lvl="3" rtl="0">
              <a:spcBef>
                <a:spcPts val="0"/>
              </a:spcBef>
              <a:spcAft>
                <a:spcPts val="0"/>
              </a:spcAft>
              <a:buSzPts val="2500"/>
              <a:buNone/>
              <a:defRPr/>
            </a:lvl4pPr>
            <a:lvl5pPr lvl="4" rtl="0">
              <a:spcBef>
                <a:spcPts val="0"/>
              </a:spcBef>
              <a:spcAft>
                <a:spcPts val="0"/>
              </a:spcAft>
              <a:buSzPts val="2500"/>
              <a:buNone/>
              <a:defRPr/>
            </a:lvl5pPr>
            <a:lvl6pPr lvl="5" rtl="0">
              <a:spcBef>
                <a:spcPts val="0"/>
              </a:spcBef>
              <a:spcAft>
                <a:spcPts val="0"/>
              </a:spcAft>
              <a:buSzPts val="2500"/>
              <a:buNone/>
              <a:defRPr/>
            </a:lvl6pPr>
            <a:lvl7pPr lvl="6" rtl="0">
              <a:spcBef>
                <a:spcPts val="0"/>
              </a:spcBef>
              <a:spcAft>
                <a:spcPts val="0"/>
              </a:spcAft>
              <a:buSzPts val="2500"/>
              <a:buNone/>
              <a:defRPr/>
            </a:lvl7pPr>
            <a:lvl8pPr lvl="7" rtl="0">
              <a:spcBef>
                <a:spcPts val="0"/>
              </a:spcBef>
              <a:spcAft>
                <a:spcPts val="0"/>
              </a:spcAft>
              <a:buSzPts val="2500"/>
              <a:buNone/>
              <a:defRPr/>
            </a:lvl8pPr>
            <a:lvl9pPr lvl="8" rtl="0">
              <a:spcBef>
                <a:spcPts val="0"/>
              </a:spcBef>
              <a:spcAft>
                <a:spcPts val="0"/>
              </a:spcAft>
              <a:buSzPts val="2500"/>
              <a:buNone/>
              <a:defRPr/>
            </a:lvl9pPr>
          </a:lstStyle>
          <a:p>
            <a:endParaRPr/>
          </a:p>
        </p:txBody>
      </p:sp>
      <p:sp>
        <p:nvSpPr>
          <p:cNvPr id="154" name="Google Shape;154;p23"/>
          <p:cNvSpPr txBox="1">
            <a:spLocks noGrp="1"/>
          </p:cNvSpPr>
          <p:nvPr>
            <p:ph type="body" idx="1"/>
          </p:nvPr>
        </p:nvSpPr>
        <p:spPr>
          <a:xfrm>
            <a:off x="477150" y="1217175"/>
            <a:ext cx="8210400" cy="3351600"/>
          </a:xfrm>
          <a:prstGeom prst="rect">
            <a:avLst/>
          </a:prstGeom>
        </p:spPr>
        <p:txBody>
          <a:bodyPr spcFirstLastPara="1" wrap="square" lIns="68575" tIns="68575" rIns="68575" bIns="68575" anchor="t" anchorCtr="0">
            <a:noAutofit/>
          </a:bodyPr>
          <a:lstStyle>
            <a:lvl1pPr marL="457200" lvl="0" indent="-323850" rtl="0">
              <a:spcBef>
                <a:spcPts val="800"/>
              </a:spcBef>
              <a:spcAft>
                <a:spcPts val="0"/>
              </a:spcAft>
              <a:buSzPts val="1500"/>
              <a:buChar char="●"/>
              <a:defRPr/>
            </a:lvl1pPr>
            <a:lvl2pPr marL="914400" lvl="1" indent="-323850" rtl="0">
              <a:spcBef>
                <a:spcPts val="800"/>
              </a:spcBef>
              <a:spcAft>
                <a:spcPts val="0"/>
              </a:spcAft>
              <a:buSzPts val="1500"/>
              <a:buChar char="○"/>
              <a:defRPr/>
            </a:lvl2pPr>
            <a:lvl3pPr marL="1371600" lvl="2" indent="-323850" rtl="0">
              <a:spcBef>
                <a:spcPts val="800"/>
              </a:spcBef>
              <a:spcAft>
                <a:spcPts val="0"/>
              </a:spcAft>
              <a:buSzPts val="1500"/>
              <a:buChar char="■"/>
              <a:defRPr/>
            </a:lvl3pPr>
            <a:lvl4pPr marL="1828800" lvl="3" indent="-323850" rtl="0">
              <a:spcBef>
                <a:spcPts val="800"/>
              </a:spcBef>
              <a:spcAft>
                <a:spcPts val="0"/>
              </a:spcAft>
              <a:buSzPts val="1500"/>
              <a:buChar char="●"/>
              <a:defRPr/>
            </a:lvl4pPr>
            <a:lvl5pPr marL="2286000" lvl="4" indent="-323850" rtl="0">
              <a:spcBef>
                <a:spcPts val="800"/>
              </a:spcBef>
              <a:spcAft>
                <a:spcPts val="0"/>
              </a:spcAft>
              <a:buSzPts val="1500"/>
              <a:buChar char="○"/>
              <a:defRPr/>
            </a:lvl5pPr>
            <a:lvl6pPr marL="2743200" lvl="5" indent="-323850" rtl="0">
              <a:spcBef>
                <a:spcPts val="800"/>
              </a:spcBef>
              <a:spcAft>
                <a:spcPts val="0"/>
              </a:spcAft>
              <a:buSzPts val="1500"/>
              <a:buChar char="■"/>
              <a:defRPr/>
            </a:lvl6pPr>
            <a:lvl7pPr marL="3200400" lvl="6" indent="-323850" rtl="0">
              <a:spcBef>
                <a:spcPts val="800"/>
              </a:spcBef>
              <a:spcAft>
                <a:spcPts val="0"/>
              </a:spcAft>
              <a:buSzPts val="1500"/>
              <a:buChar char="●"/>
              <a:defRPr/>
            </a:lvl7pPr>
            <a:lvl8pPr marL="3657600" lvl="7" indent="-323850" rtl="0">
              <a:spcBef>
                <a:spcPts val="800"/>
              </a:spcBef>
              <a:spcAft>
                <a:spcPts val="0"/>
              </a:spcAft>
              <a:buSzPts val="1500"/>
              <a:buChar char="○"/>
              <a:defRPr/>
            </a:lvl8pPr>
            <a:lvl9pPr marL="4114800" lvl="8" indent="-323850" rtl="0">
              <a:spcBef>
                <a:spcPts val="800"/>
              </a:spcBef>
              <a:spcAft>
                <a:spcPts val="0"/>
              </a:spcAft>
              <a:buSzPts val="1500"/>
              <a:buChar char="■"/>
              <a:defRPr/>
            </a:lvl9pPr>
          </a:lstStyle>
          <a:p>
            <a:endParaRPr/>
          </a:p>
        </p:txBody>
      </p:sp>
      <p:sp>
        <p:nvSpPr>
          <p:cNvPr id="155" name="Google Shape;155;p23"/>
          <p:cNvSpPr txBox="1">
            <a:spLocks noGrp="1"/>
          </p:cNvSpPr>
          <p:nvPr>
            <p:ph type="sldNum" idx="12"/>
          </p:nvPr>
        </p:nvSpPr>
        <p:spPr>
          <a:xfrm>
            <a:off x="8472450" y="4878930"/>
            <a:ext cx="548700" cy="239100"/>
          </a:xfrm>
          <a:prstGeom prst="rect">
            <a:avLst/>
          </a:prstGeom>
          <a:noFill/>
          <a:ln>
            <a:noFill/>
          </a:ln>
        </p:spPr>
        <p:txBody>
          <a:bodyPr spcFirstLastPara="1" wrap="square" lIns="91425" tIns="91425" rIns="91425" bIns="91425" anchor="ctr"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l"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two columns">
  <p:cSld name="Title dark_2">
    <p:spTree>
      <p:nvGrpSpPr>
        <p:cNvPr id="1" name="Shape 25"/>
        <p:cNvGrpSpPr/>
        <p:nvPr/>
      </p:nvGrpSpPr>
      <p:grpSpPr>
        <a:xfrm>
          <a:off x="0" y="0"/>
          <a:ext cx="0" cy="0"/>
          <a:chOff x="0" y="0"/>
          <a:chExt cx="0" cy="0"/>
        </a:xfrm>
      </p:grpSpPr>
      <p:pic>
        <p:nvPicPr>
          <p:cNvPr id="26" name="Google Shape;26;p4"/>
          <p:cNvPicPr preferRelativeResize="0"/>
          <p:nvPr/>
        </p:nvPicPr>
        <p:blipFill>
          <a:blip r:embed="rId2">
            <a:alphaModFix/>
          </a:blip>
          <a:stretch>
            <a:fillRect/>
          </a:stretch>
        </p:blipFill>
        <p:spPr>
          <a:xfrm>
            <a:off x="209550" y="98375"/>
            <a:ext cx="2628525" cy="493200"/>
          </a:xfrm>
          <a:prstGeom prst="rect">
            <a:avLst/>
          </a:prstGeom>
          <a:noFill/>
          <a:ln>
            <a:noFill/>
          </a:ln>
        </p:spPr>
      </p:pic>
      <p:sp>
        <p:nvSpPr>
          <p:cNvPr id="27" name="Google Shape;27;p4"/>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lvl1pPr lvl="0"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1pPr>
            <a:lvl2pPr lvl="1"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2pPr>
            <a:lvl3pPr lvl="2"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3pPr>
            <a:lvl4pPr lvl="3"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4pPr>
            <a:lvl5pPr lvl="4"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5pPr>
            <a:lvl6pPr lvl="5"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6pPr>
            <a:lvl7pPr lvl="6"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7pPr>
            <a:lvl8pPr lvl="7"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8pPr>
            <a:lvl9pPr lvl="8"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9pPr>
          </a:lstStyle>
          <a:p>
            <a:endParaRPr/>
          </a:p>
        </p:txBody>
      </p:sp>
      <p:sp>
        <p:nvSpPr>
          <p:cNvPr id="28" name="Google Shape;28;p4"/>
          <p:cNvSpPr txBox="1">
            <a:spLocks noGrp="1"/>
          </p:cNvSpPr>
          <p:nvPr>
            <p:ph type="body" idx="1"/>
          </p:nvPr>
        </p:nvSpPr>
        <p:spPr>
          <a:xfrm>
            <a:off x="514350" y="1028700"/>
            <a:ext cx="3783900" cy="3257700"/>
          </a:xfrm>
          <a:prstGeom prst="rect">
            <a:avLst/>
          </a:prstGeom>
        </p:spPr>
        <p:txBody>
          <a:bodyPr spcFirstLastPara="1" wrap="square" lIns="68575" tIns="68575" rIns="68575" bIns="68575" anchor="t" anchorCtr="0">
            <a:noAutofit/>
          </a:bodyPr>
          <a:lstStyle>
            <a:lvl1pPr marL="457200" lvl="0" indent="-323850" rtl="0">
              <a:spcBef>
                <a:spcPts val="800"/>
              </a:spcBef>
              <a:spcAft>
                <a:spcPts val="0"/>
              </a:spcAft>
              <a:buSzPts val="1500"/>
              <a:buChar char="●"/>
              <a:defRPr/>
            </a:lvl1pPr>
            <a:lvl2pPr marL="914400" lvl="1" indent="-323850" rtl="0">
              <a:spcBef>
                <a:spcPts val="800"/>
              </a:spcBef>
              <a:spcAft>
                <a:spcPts val="0"/>
              </a:spcAft>
              <a:buSzPts val="1500"/>
              <a:buChar char="○"/>
              <a:defRPr/>
            </a:lvl2pPr>
            <a:lvl3pPr marL="1371600" lvl="2" indent="-323850" rtl="0">
              <a:spcBef>
                <a:spcPts val="800"/>
              </a:spcBef>
              <a:spcAft>
                <a:spcPts val="0"/>
              </a:spcAft>
              <a:buSzPts val="1500"/>
              <a:buChar char="■"/>
              <a:defRPr/>
            </a:lvl3pPr>
            <a:lvl4pPr marL="1828800" lvl="3" indent="-323850" rtl="0">
              <a:spcBef>
                <a:spcPts val="800"/>
              </a:spcBef>
              <a:spcAft>
                <a:spcPts val="0"/>
              </a:spcAft>
              <a:buSzPts val="1500"/>
              <a:buChar char="●"/>
              <a:defRPr/>
            </a:lvl4pPr>
            <a:lvl5pPr marL="2286000" lvl="4" indent="-323850" rtl="0">
              <a:spcBef>
                <a:spcPts val="800"/>
              </a:spcBef>
              <a:spcAft>
                <a:spcPts val="0"/>
              </a:spcAft>
              <a:buSzPts val="1500"/>
              <a:buChar char="○"/>
              <a:defRPr/>
            </a:lvl5pPr>
            <a:lvl6pPr marL="2743200" lvl="5" indent="-323850" rtl="0">
              <a:spcBef>
                <a:spcPts val="800"/>
              </a:spcBef>
              <a:spcAft>
                <a:spcPts val="0"/>
              </a:spcAft>
              <a:buSzPts val="1500"/>
              <a:buChar char="■"/>
              <a:defRPr/>
            </a:lvl6pPr>
            <a:lvl7pPr marL="3200400" lvl="6" indent="-323850" rtl="0">
              <a:spcBef>
                <a:spcPts val="800"/>
              </a:spcBef>
              <a:spcAft>
                <a:spcPts val="0"/>
              </a:spcAft>
              <a:buSzPts val="1500"/>
              <a:buChar char="●"/>
              <a:defRPr/>
            </a:lvl7pPr>
            <a:lvl8pPr marL="3657600" lvl="7" indent="-323850" rtl="0">
              <a:spcBef>
                <a:spcPts val="800"/>
              </a:spcBef>
              <a:spcAft>
                <a:spcPts val="0"/>
              </a:spcAft>
              <a:buSzPts val="1500"/>
              <a:buChar char="○"/>
              <a:defRPr/>
            </a:lvl8pPr>
            <a:lvl9pPr marL="4114800" lvl="8" indent="-323850" rtl="0">
              <a:spcBef>
                <a:spcPts val="800"/>
              </a:spcBef>
              <a:spcAft>
                <a:spcPts val="0"/>
              </a:spcAft>
              <a:buSzPts val="1500"/>
              <a:buChar char="■"/>
              <a:defRPr/>
            </a:lvl9pPr>
          </a:lstStyle>
          <a:p>
            <a:endParaRPr/>
          </a:p>
        </p:txBody>
      </p:sp>
      <p:sp>
        <p:nvSpPr>
          <p:cNvPr id="29" name="Google Shape;29;p4"/>
          <p:cNvSpPr txBox="1">
            <a:spLocks noGrp="1"/>
          </p:cNvSpPr>
          <p:nvPr>
            <p:ph type="body" idx="2"/>
          </p:nvPr>
        </p:nvSpPr>
        <p:spPr>
          <a:xfrm>
            <a:off x="4857150" y="1028700"/>
            <a:ext cx="3783900" cy="3257700"/>
          </a:xfrm>
          <a:prstGeom prst="rect">
            <a:avLst/>
          </a:prstGeom>
        </p:spPr>
        <p:txBody>
          <a:bodyPr spcFirstLastPara="1" wrap="square" lIns="68575" tIns="68575" rIns="68575" bIns="68575" anchor="t" anchorCtr="0">
            <a:noAutofit/>
          </a:bodyPr>
          <a:lstStyle>
            <a:lvl1pPr marL="457200" lvl="0" indent="-323850" rtl="0">
              <a:spcBef>
                <a:spcPts val="800"/>
              </a:spcBef>
              <a:spcAft>
                <a:spcPts val="0"/>
              </a:spcAft>
              <a:buSzPts val="1500"/>
              <a:buChar char="●"/>
              <a:defRPr/>
            </a:lvl1pPr>
            <a:lvl2pPr marL="914400" lvl="1" indent="-323850" rtl="0">
              <a:spcBef>
                <a:spcPts val="800"/>
              </a:spcBef>
              <a:spcAft>
                <a:spcPts val="0"/>
              </a:spcAft>
              <a:buSzPts val="1500"/>
              <a:buChar char="○"/>
              <a:defRPr/>
            </a:lvl2pPr>
            <a:lvl3pPr marL="1371600" lvl="2" indent="-323850" rtl="0">
              <a:spcBef>
                <a:spcPts val="800"/>
              </a:spcBef>
              <a:spcAft>
                <a:spcPts val="0"/>
              </a:spcAft>
              <a:buSzPts val="1500"/>
              <a:buChar char="■"/>
              <a:defRPr/>
            </a:lvl3pPr>
            <a:lvl4pPr marL="1828800" lvl="3" indent="-323850" rtl="0">
              <a:spcBef>
                <a:spcPts val="800"/>
              </a:spcBef>
              <a:spcAft>
                <a:spcPts val="0"/>
              </a:spcAft>
              <a:buSzPts val="1500"/>
              <a:buChar char="●"/>
              <a:defRPr/>
            </a:lvl4pPr>
            <a:lvl5pPr marL="2286000" lvl="4" indent="-323850" rtl="0">
              <a:spcBef>
                <a:spcPts val="800"/>
              </a:spcBef>
              <a:spcAft>
                <a:spcPts val="0"/>
              </a:spcAft>
              <a:buSzPts val="1500"/>
              <a:buChar char="○"/>
              <a:defRPr/>
            </a:lvl5pPr>
            <a:lvl6pPr marL="2743200" lvl="5" indent="-323850" rtl="0">
              <a:spcBef>
                <a:spcPts val="800"/>
              </a:spcBef>
              <a:spcAft>
                <a:spcPts val="0"/>
              </a:spcAft>
              <a:buSzPts val="1500"/>
              <a:buChar char="■"/>
              <a:defRPr/>
            </a:lvl6pPr>
            <a:lvl7pPr marL="3200400" lvl="6" indent="-323850" rtl="0">
              <a:spcBef>
                <a:spcPts val="800"/>
              </a:spcBef>
              <a:spcAft>
                <a:spcPts val="0"/>
              </a:spcAft>
              <a:buSzPts val="1500"/>
              <a:buChar char="●"/>
              <a:defRPr/>
            </a:lvl7pPr>
            <a:lvl8pPr marL="3657600" lvl="7" indent="-323850" rtl="0">
              <a:spcBef>
                <a:spcPts val="800"/>
              </a:spcBef>
              <a:spcAft>
                <a:spcPts val="0"/>
              </a:spcAft>
              <a:buSzPts val="1500"/>
              <a:buChar char="○"/>
              <a:defRPr/>
            </a:lvl8pPr>
            <a:lvl9pPr marL="4114800" lvl="8" indent="-323850" rtl="0">
              <a:spcBef>
                <a:spcPts val="800"/>
              </a:spcBef>
              <a:spcAft>
                <a:spcPts val="0"/>
              </a:spcAft>
              <a:buSzPts val="1500"/>
              <a:buChar char="■"/>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hree columns">
  <p:cSld name="Title dark_2_2">
    <p:spTree>
      <p:nvGrpSpPr>
        <p:cNvPr id="1" name="Shape 30"/>
        <p:cNvGrpSpPr/>
        <p:nvPr/>
      </p:nvGrpSpPr>
      <p:grpSpPr>
        <a:xfrm>
          <a:off x="0" y="0"/>
          <a:ext cx="0" cy="0"/>
          <a:chOff x="0" y="0"/>
          <a:chExt cx="0" cy="0"/>
        </a:xfrm>
      </p:grpSpPr>
      <p:pic>
        <p:nvPicPr>
          <p:cNvPr id="31" name="Google Shape;31;p5"/>
          <p:cNvPicPr preferRelativeResize="0"/>
          <p:nvPr/>
        </p:nvPicPr>
        <p:blipFill>
          <a:blip r:embed="rId2">
            <a:alphaModFix/>
          </a:blip>
          <a:stretch>
            <a:fillRect/>
          </a:stretch>
        </p:blipFill>
        <p:spPr>
          <a:xfrm>
            <a:off x="209550" y="98375"/>
            <a:ext cx="2628525" cy="493200"/>
          </a:xfrm>
          <a:prstGeom prst="rect">
            <a:avLst/>
          </a:prstGeom>
          <a:noFill/>
          <a:ln>
            <a:noFill/>
          </a:ln>
        </p:spPr>
      </p:pic>
      <p:sp>
        <p:nvSpPr>
          <p:cNvPr id="32" name="Google Shape;32;p5"/>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lvl1pPr lvl="0"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1pPr>
            <a:lvl2pPr lvl="1"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2pPr>
            <a:lvl3pPr lvl="2"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3pPr>
            <a:lvl4pPr lvl="3"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4pPr>
            <a:lvl5pPr lvl="4"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5pPr>
            <a:lvl6pPr lvl="5"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6pPr>
            <a:lvl7pPr lvl="6"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7pPr>
            <a:lvl8pPr lvl="7"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8pPr>
            <a:lvl9pPr lvl="8"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9pPr>
          </a:lstStyle>
          <a:p>
            <a:endParaRPr/>
          </a:p>
        </p:txBody>
      </p:sp>
      <p:sp>
        <p:nvSpPr>
          <p:cNvPr id="33" name="Google Shape;33;p5"/>
          <p:cNvSpPr txBox="1">
            <a:spLocks noGrp="1"/>
          </p:cNvSpPr>
          <p:nvPr>
            <p:ph type="body" idx="1"/>
          </p:nvPr>
        </p:nvSpPr>
        <p:spPr>
          <a:xfrm>
            <a:off x="514350" y="1028700"/>
            <a:ext cx="2407500" cy="3257700"/>
          </a:xfrm>
          <a:prstGeom prst="rect">
            <a:avLst/>
          </a:prstGeom>
        </p:spPr>
        <p:txBody>
          <a:bodyPr spcFirstLastPara="1" wrap="square" lIns="68575" tIns="68575" rIns="68575" bIns="68575" anchor="t" anchorCtr="0">
            <a:noAutofit/>
          </a:bodyPr>
          <a:lstStyle>
            <a:lvl1pPr marL="457200" lvl="0" indent="-323850" rtl="0">
              <a:spcBef>
                <a:spcPts val="800"/>
              </a:spcBef>
              <a:spcAft>
                <a:spcPts val="0"/>
              </a:spcAft>
              <a:buSzPts val="1500"/>
              <a:buChar char="●"/>
              <a:defRPr/>
            </a:lvl1pPr>
            <a:lvl2pPr marL="914400" lvl="1" indent="-323850" rtl="0">
              <a:spcBef>
                <a:spcPts val="800"/>
              </a:spcBef>
              <a:spcAft>
                <a:spcPts val="0"/>
              </a:spcAft>
              <a:buSzPts val="1500"/>
              <a:buChar char="○"/>
              <a:defRPr/>
            </a:lvl2pPr>
            <a:lvl3pPr marL="1371600" lvl="2" indent="-323850" rtl="0">
              <a:spcBef>
                <a:spcPts val="800"/>
              </a:spcBef>
              <a:spcAft>
                <a:spcPts val="0"/>
              </a:spcAft>
              <a:buSzPts val="1500"/>
              <a:buChar char="■"/>
              <a:defRPr/>
            </a:lvl3pPr>
            <a:lvl4pPr marL="1828800" lvl="3" indent="-323850" rtl="0">
              <a:spcBef>
                <a:spcPts val="800"/>
              </a:spcBef>
              <a:spcAft>
                <a:spcPts val="0"/>
              </a:spcAft>
              <a:buSzPts val="1500"/>
              <a:buChar char="●"/>
              <a:defRPr/>
            </a:lvl4pPr>
            <a:lvl5pPr marL="2286000" lvl="4" indent="-323850" rtl="0">
              <a:spcBef>
                <a:spcPts val="800"/>
              </a:spcBef>
              <a:spcAft>
                <a:spcPts val="0"/>
              </a:spcAft>
              <a:buSzPts val="1500"/>
              <a:buChar char="○"/>
              <a:defRPr/>
            </a:lvl5pPr>
            <a:lvl6pPr marL="2743200" lvl="5" indent="-323850" rtl="0">
              <a:spcBef>
                <a:spcPts val="800"/>
              </a:spcBef>
              <a:spcAft>
                <a:spcPts val="0"/>
              </a:spcAft>
              <a:buSzPts val="1500"/>
              <a:buChar char="■"/>
              <a:defRPr/>
            </a:lvl6pPr>
            <a:lvl7pPr marL="3200400" lvl="6" indent="-323850" rtl="0">
              <a:spcBef>
                <a:spcPts val="800"/>
              </a:spcBef>
              <a:spcAft>
                <a:spcPts val="0"/>
              </a:spcAft>
              <a:buSzPts val="1500"/>
              <a:buChar char="●"/>
              <a:defRPr/>
            </a:lvl7pPr>
            <a:lvl8pPr marL="3657600" lvl="7" indent="-323850" rtl="0">
              <a:spcBef>
                <a:spcPts val="800"/>
              </a:spcBef>
              <a:spcAft>
                <a:spcPts val="0"/>
              </a:spcAft>
              <a:buSzPts val="1500"/>
              <a:buChar char="○"/>
              <a:defRPr/>
            </a:lvl8pPr>
            <a:lvl9pPr marL="4114800" lvl="8" indent="-323850" rtl="0">
              <a:spcBef>
                <a:spcPts val="800"/>
              </a:spcBef>
              <a:spcAft>
                <a:spcPts val="0"/>
              </a:spcAft>
              <a:buSzPts val="1500"/>
              <a:buChar char="■"/>
              <a:defRPr/>
            </a:lvl9pPr>
          </a:lstStyle>
          <a:p>
            <a:endParaRPr/>
          </a:p>
        </p:txBody>
      </p:sp>
      <p:sp>
        <p:nvSpPr>
          <p:cNvPr id="34" name="Google Shape;34;p5"/>
          <p:cNvSpPr txBox="1">
            <a:spLocks noGrp="1"/>
          </p:cNvSpPr>
          <p:nvPr>
            <p:ph type="body" idx="2"/>
          </p:nvPr>
        </p:nvSpPr>
        <p:spPr>
          <a:xfrm>
            <a:off x="3351478" y="1028700"/>
            <a:ext cx="2407500" cy="3257700"/>
          </a:xfrm>
          <a:prstGeom prst="rect">
            <a:avLst/>
          </a:prstGeom>
        </p:spPr>
        <p:txBody>
          <a:bodyPr spcFirstLastPara="1" wrap="square" lIns="68575" tIns="68575" rIns="68575" bIns="68575" anchor="t" anchorCtr="0">
            <a:noAutofit/>
          </a:bodyPr>
          <a:lstStyle>
            <a:lvl1pPr marL="457200" lvl="0" indent="-323850" rtl="0">
              <a:spcBef>
                <a:spcPts val="800"/>
              </a:spcBef>
              <a:spcAft>
                <a:spcPts val="0"/>
              </a:spcAft>
              <a:buSzPts val="1500"/>
              <a:buChar char="●"/>
              <a:defRPr/>
            </a:lvl1pPr>
            <a:lvl2pPr marL="914400" lvl="1" indent="-323850" rtl="0">
              <a:spcBef>
                <a:spcPts val="800"/>
              </a:spcBef>
              <a:spcAft>
                <a:spcPts val="0"/>
              </a:spcAft>
              <a:buSzPts val="1500"/>
              <a:buChar char="○"/>
              <a:defRPr/>
            </a:lvl2pPr>
            <a:lvl3pPr marL="1371600" lvl="2" indent="-323850" rtl="0">
              <a:spcBef>
                <a:spcPts val="800"/>
              </a:spcBef>
              <a:spcAft>
                <a:spcPts val="0"/>
              </a:spcAft>
              <a:buSzPts val="1500"/>
              <a:buChar char="■"/>
              <a:defRPr/>
            </a:lvl3pPr>
            <a:lvl4pPr marL="1828800" lvl="3" indent="-323850" rtl="0">
              <a:spcBef>
                <a:spcPts val="800"/>
              </a:spcBef>
              <a:spcAft>
                <a:spcPts val="0"/>
              </a:spcAft>
              <a:buSzPts val="1500"/>
              <a:buChar char="●"/>
              <a:defRPr/>
            </a:lvl4pPr>
            <a:lvl5pPr marL="2286000" lvl="4" indent="-323850" rtl="0">
              <a:spcBef>
                <a:spcPts val="800"/>
              </a:spcBef>
              <a:spcAft>
                <a:spcPts val="0"/>
              </a:spcAft>
              <a:buSzPts val="1500"/>
              <a:buChar char="○"/>
              <a:defRPr/>
            </a:lvl5pPr>
            <a:lvl6pPr marL="2743200" lvl="5" indent="-323850" rtl="0">
              <a:spcBef>
                <a:spcPts val="800"/>
              </a:spcBef>
              <a:spcAft>
                <a:spcPts val="0"/>
              </a:spcAft>
              <a:buSzPts val="1500"/>
              <a:buChar char="■"/>
              <a:defRPr/>
            </a:lvl6pPr>
            <a:lvl7pPr marL="3200400" lvl="6" indent="-323850" rtl="0">
              <a:spcBef>
                <a:spcPts val="800"/>
              </a:spcBef>
              <a:spcAft>
                <a:spcPts val="0"/>
              </a:spcAft>
              <a:buSzPts val="1500"/>
              <a:buChar char="●"/>
              <a:defRPr/>
            </a:lvl7pPr>
            <a:lvl8pPr marL="3657600" lvl="7" indent="-323850" rtl="0">
              <a:spcBef>
                <a:spcPts val="800"/>
              </a:spcBef>
              <a:spcAft>
                <a:spcPts val="0"/>
              </a:spcAft>
              <a:buSzPts val="1500"/>
              <a:buChar char="○"/>
              <a:defRPr/>
            </a:lvl8pPr>
            <a:lvl9pPr marL="4114800" lvl="8" indent="-323850" rtl="0">
              <a:spcBef>
                <a:spcPts val="800"/>
              </a:spcBef>
              <a:spcAft>
                <a:spcPts val="0"/>
              </a:spcAft>
              <a:buSzPts val="1500"/>
              <a:buChar char="■"/>
              <a:defRPr/>
            </a:lvl9pPr>
          </a:lstStyle>
          <a:p>
            <a:endParaRPr/>
          </a:p>
        </p:txBody>
      </p:sp>
      <p:sp>
        <p:nvSpPr>
          <p:cNvPr id="35" name="Google Shape;35;p5"/>
          <p:cNvSpPr txBox="1">
            <a:spLocks noGrp="1"/>
          </p:cNvSpPr>
          <p:nvPr>
            <p:ph type="body" idx="3"/>
          </p:nvPr>
        </p:nvSpPr>
        <p:spPr>
          <a:xfrm>
            <a:off x="6188607" y="1028700"/>
            <a:ext cx="2407500" cy="3257700"/>
          </a:xfrm>
          <a:prstGeom prst="rect">
            <a:avLst/>
          </a:prstGeom>
        </p:spPr>
        <p:txBody>
          <a:bodyPr spcFirstLastPara="1" wrap="square" lIns="68575" tIns="68575" rIns="68575" bIns="68575" anchor="t" anchorCtr="0">
            <a:noAutofit/>
          </a:bodyPr>
          <a:lstStyle>
            <a:lvl1pPr marL="457200" lvl="0" indent="-323850" rtl="0">
              <a:spcBef>
                <a:spcPts val="800"/>
              </a:spcBef>
              <a:spcAft>
                <a:spcPts val="0"/>
              </a:spcAft>
              <a:buSzPts val="1500"/>
              <a:buChar char="●"/>
              <a:defRPr/>
            </a:lvl1pPr>
            <a:lvl2pPr marL="914400" lvl="1" indent="-323850" rtl="0">
              <a:spcBef>
                <a:spcPts val="800"/>
              </a:spcBef>
              <a:spcAft>
                <a:spcPts val="0"/>
              </a:spcAft>
              <a:buSzPts val="1500"/>
              <a:buChar char="○"/>
              <a:defRPr/>
            </a:lvl2pPr>
            <a:lvl3pPr marL="1371600" lvl="2" indent="-323850" rtl="0">
              <a:spcBef>
                <a:spcPts val="800"/>
              </a:spcBef>
              <a:spcAft>
                <a:spcPts val="0"/>
              </a:spcAft>
              <a:buSzPts val="1500"/>
              <a:buChar char="■"/>
              <a:defRPr/>
            </a:lvl3pPr>
            <a:lvl4pPr marL="1828800" lvl="3" indent="-323850" rtl="0">
              <a:spcBef>
                <a:spcPts val="800"/>
              </a:spcBef>
              <a:spcAft>
                <a:spcPts val="0"/>
              </a:spcAft>
              <a:buSzPts val="1500"/>
              <a:buChar char="●"/>
              <a:defRPr/>
            </a:lvl4pPr>
            <a:lvl5pPr marL="2286000" lvl="4" indent="-323850" rtl="0">
              <a:spcBef>
                <a:spcPts val="800"/>
              </a:spcBef>
              <a:spcAft>
                <a:spcPts val="0"/>
              </a:spcAft>
              <a:buSzPts val="1500"/>
              <a:buChar char="○"/>
              <a:defRPr/>
            </a:lvl5pPr>
            <a:lvl6pPr marL="2743200" lvl="5" indent="-323850" rtl="0">
              <a:spcBef>
                <a:spcPts val="800"/>
              </a:spcBef>
              <a:spcAft>
                <a:spcPts val="0"/>
              </a:spcAft>
              <a:buSzPts val="1500"/>
              <a:buChar char="■"/>
              <a:defRPr/>
            </a:lvl6pPr>
            <a:lvl7pPr marL="3200400" lvl="6" indent="-323850" rtl="0">
              <a:spcBef>
                <a:spcPts val="800"/>
              </a:spcBef>
              <a:spcAft>
                <a:spcPts val="0"/>
              </a:spcAft>
              <a:buSzPts val="1500"/>
              <a:buChar char="●"/>
              <a:defRPr/>
            </a:lvl7pPr>
            <a:lvl8pPr marL="3657600" lvl="7" indent="-323850" rtl="0">
              <a:spcBef>
                <a:spcPts val="800"/>
              </a:spcBef>
              <a:spcAft>
                <a:spcPts val="0"/>
              </a:spcAft>
              <a:buSzPts val="1500"/>
              <a:buChar char="○"/>
              <a:defRPr/>
            </a:lvl8pPr>
            <a:lvl9pPr marL="4114800" lvl="8" indent="-323850" rtl="0">
              <a:spcBef>
                <a:spcPts val="800"/>
              </a:spcBef>
              <a:spcAft>
                <a:spcPts val="0"/>
              </a:spcAft>
              <a:buSzPts val="1500"/>
              <a:buChar char="■"/>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p:cSld name="Title dark_2_1">
    <p:spTree>
      <p:nvGrpSpPr>
        <p:cNvPr id="1" name="Shape 36"/>
        <p:cNvGrpSpPr/>
        <p:nvPr/>
      </p:nvGrpSpPr>
      <p:grpSpPr>
        <a:xfrm>
          <a:off x="0" y="0"/>
          <a:ext cx="0" cy="0"/>
          <a:chOff x="0" y="0"/>
          <a:chExt cx="0" cy="0"/>
        </a:xfrm>
      </p:grpSpPr>
      <p:pic>
        <p:nvPicPr>
          <p:cNvPr id="37" name="Google Shape;37;p6"/>
          <p:cNvPicPr preferRelativeResize="0"/>
          <p:nvPr/>
        </p:nvPicPr>
        <p:blipFill>
          <a:blip r:embed="rId2">
            <a:alphaModFix/>
          </a:blip>
          <a:stretch>
            <a:fillRect/>
          </a:stretch>
        </p:blipFill>
        <p:spPr>
          <a:xfrm>
            <a:off x="209550" y="98375"/>
            <a:ext cx="2628525" cy="493200"/>
          </a:xfrm>
          <a:prstGeom prst="rect">
            <a:avLst/>
          </a:prstGeom>
          <a:noFill/>
          <a:ln>
            <a:noFill/>
          </a:ln>
        </p:spPr>
      </p:pic>
      <p:sp>
        <p:nvSpPr>
          <p:cNvPr id="38" name="Google Shape;38;p6"/>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lvl1pPr lvl="0"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1pPr>
            <a:lvl2pPr lvl="1"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2pPr>
            <a:lvl3pPr lvl="2"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3pPr>
            <a:lvl4pPr lvl="3"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4pPr>
            <a:lvl5pPr lvl="4"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5pPr>
            <a:lvl6pPr lvl="5"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6pPr>
            <a:lvl7pPr lvl="6"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7pPr>
            <a:lvl8pPr lvl="7"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8pPr>
            <a:lvl9pPr lvl="8"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ustom Layout 2">
  <p:cSld name="CUSTOM_2">
    <p:spTree>
      <p:nvGrpSpPr>
        <p:cNvPr id="1" name="Shape 39"/>
        <p:cNvGrpSpPr/>
        <p:nvPr/>
      </p:nvGrpSpPr>
      <p:grpSpPr>
        <a:xfrm>
          <a:off x="0" y="0"/>
          <a:ext cx="0" cy="0"/>
          <a:chOff x="0" y="0"/>
          <a:chExt cx="0" cy="0"/>
        </a:xfrm>
      </p:grpSpPr>
      <p:sp>
        <p:nvSpPr>
          <p:cNvPr id="40" name="Google Shape;40;p7"/>
          <p:cNvSpPr txBox="1">
            <a:spLocks noGrp="1"/>
          </p:cNvSpPr>
          <p:nvPr>
            <p:ph type="title"/>
          </p:nvPr>
        </p:nvSpPr>
        <p:spPr>
          <a:xfrm>
            <a:off x="438150" y="174563"/>
            <a:ext cx="8126700" cy="685800"/>
          </a:xfrm>
          <a:prstGeom prst="rect">
            <a:avLst/>
          </a:prstGeom>
        </p:spPr>
        <p:txBody>
          <a:bodyPr spcFirstLastPara="1" wrap="square" lIns="68575" tIns="68575" rIns="68575" bIns="68575" anchor="t" anchorCtr="0">
            <a:noAutofit/>
          </a:bodyPr>
          <a:lstStyle>
            <a:lvl1pPr lvl="0">
              <a:spcBef>
                <a:spcPts val="0"/>
              </a:spcBef>
              <a:spcAft>
                <a:spcPts val="0"/>
              </a:spcAft>
              <a:buSzPts val="2500"/>
              <a:buNone/>
              <a:defRPr>
                <a:latin typeface="Lato Light"/>
                <a:ea typeface="Lato Light"/>
                <a:cs typeface="Lato Light"/>
                <a:sym typeface="Lato Light"/>
              </a:defRPr>
            </a:lvl1pPr>
            <a:lvl2pPr lvl="1">
              <a:spcBef>
                <a:spcPts val="0"/>
              </a:spcBef>
              <a:spcAft>
                <a:spcPts val="0"/>
              </a:spcAft>
              <a:buSzPts val="2500"/>
              <a:buNone/>
              <a:defRPr>
                <a:latin typeface="Lato Light"/>
                <a:ea typeface="Lato Light"/>
                <a:cs typeface="Lato Light"/>
                <a:sym typeface="Lato Light"/>
              </a:defRPr>
            </a:lvl2pPr>
            <a:lvl3pPr lvl="2">
              <a:spcBef>
                <a:spcPts val="0"/>
              </a:spcBef>
              <a:spcAft>
                <a:spcPts val="0"/>
              </a:spcAft>
              <a:buSzPts val="2500"/>
              <a:buNone/>
              <a:defRPr>
                <a:latin typeface="Lato Light"/>
                <a:ea typeface="Lato Light"/>
                <a:cs typeface="Lato Light"/>
                <a:sym typeface="Lato Light"/>
              </a:defRPr>
            </a:lvl3pPr>
            <a:lvl4pPr lvl="3">
              <a:spcBef>
                <a:spcPts val="0"/>
              </a:spcBef>
              <a:spcAft>
                <a:spcPts val="0"/>
              </a:spcAft>
              <a:buSzPts val="2500"/>
              <a:buNone/>
              <a:defRPr>
                <a:latin typeface="Lato Light"/>
                <a:ea typeface="Lato Light"/>
                <a:cs typeface="Lato Light"/>
                <a:sym typeface="Lato Light"/>
              </a:defRPr>
            </a:lvl4pPr>
            <a:lvl5pPr lvl="4">
              <a:spcBef>
                <a:spcPts val="0"/>
              </a:spcBef>
              <a:spcAft>
                <a:spcPts val="0"/>
              </a:spcAft>
              <a:buSzPts val="2500"/>
              <a:buNone/>
              <a:defRPr>
                <a:latin typeface="Lato Light"/>
                <a:ea typeface="Lato Light"/>
                <a:cs typeface="Lato Light"/>
                <a:sym typeface="Lato Light"/>
              </a:defRPr>
            </a:lvl5pPr>
            <a:lvl6pPr lvl="5">
              <a:spcBef>
                <a:spcPts val="0"/>
              </a:spcBef>
              <a:spcAft>
                <a:spcPts val="0"/>
              </a:spcAft>
              <a:buSzPts val="2500"/>
              <a:buNone/>
              <a:defRPr>
                <a:latin typeface="Lato Light"/>
                <a:ea typeface="Lato Light"/>
                <a:cs typeface="Lato Light"/>
                <a:sym typeface="Lato Light"/>
              </a:defRPr>
            </a:lvl6pPr>
            <a:lvl7pPr lvl="6">
              <a:spcBef>
                <a:spcPts val="0"/>
              </a:spcBef>
              <a:spcAft>
                <a:spcPts val="0"/>
              </a:spcAft>
              <a:buSzPts val="2500"/>
              <a:buNone/>
              <a:defRPr>
                <a:latin typeface="Lato Light"/>
                <a:ea typeface="Lato Light"/>
                <a:cs typeface="Lato Light"/>
                <a:sym typeface="Lato Light"/>
              </a:defRPr>
            </a:lvl7pPr>
            <a:lvl8pPr lvl="7">
              <a:spcBef>
                <a:spcPts val="0"/>
              </a:spcBef>
              <a:spcAft>
                <a:spcPts val="0"/>
              </a:spcAft>
              <a:buSzPts val="2500"/>
              <a:buNone/>
              <a:defRPr>
                <a:latin typeface="Lato Light"/>
                <a:ea typeface="Lato Light"/>
                <a:cs typeface="Lato Light"/>
                <a:sym typeface="Lato Light"/>
              </a:defRPr>
            </a:lvl8pPr>
            <a:lvl9pPr lvl="8">
              <a:spcBef>
                <a:spcPts val="0"/>
              </a:spcBef>
              <a:spcAft>
                <a:spcPts val="0"/>
              </a:spcAft>
              <a:buSzPts val="2500"/>
              <a:buNone/>
              <a:defRPr>
                <a:latin typeface="Lato Light"/>
                <a:ea typeface="Lato Light"/>
                <a:cs typeface="Lato Light"/>
                <a:sym typeface="Lato Light"/>
              </a:defRPr>
            </a:lvl9pPr>
          </a:lstStyle>
          <a:p>
            <a:endParaRPr/>
          </a:p>
        </p:txBody>
      </p:sp>
      <p:sp>
        <p:nvSpPr>
          <p:cNvPr id="41" name="Google Shape;41;p7"/>
          <p:cNvSpPr/>
          <p:nvPr/>
        </p:nvSpPr>
        <p:spPr>
          <a:xfrm>
            <a:off x="0" y="0"/>
            <a:ext cx="9144000" cy="5143500"/>
          </a:xfrm>
          <a:prstGeom prst="rect">
            <a:avLst/>
          </a:prstGeom>
          <a:gradFill>
            <a:gsLst>
              <a:gs pos="0">
                <a:schemeClr val="lt1"/>
              </a:gs>
              <a:gs pos="100000">
                <a:srgbClr val="004456"/>
              </a:gs>
            </a:gsLst>
            <a:path path="circle">
              <a:fillToRect r="100000" b="100000"/>
            </a:path>
            <a:tileRect l="-100000" t="-10000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42" name="Google Shape;42;p7"/>
          <p:cNvSpPr txBox="1">
            <a:spLocks noGrp="1"/>
          </p:cNvSpPr>
          <p:nvPr>
            <p:ph type="subTitle" idx="1"/>
          </p:nvPr>
        </p:nvSpPr>
        <p:spPr>
          <a:xfrm>
            <a:off x="460675" y="1901025"/>
            <a:ext cx="2383800" cy="427200"/>
          </a:xfrm>
          <a:prstGeom prst="rect">
            <a:avLst/>
          </a:prstGeom>
        </p:spPr>
        <p:txBody>
          <a:bodyPr spcFirstLastPara="1" wrap="square" lIns="68575" tIns="68575" rIns="68575" bIns="68575" anchor="t" anchorCtr="0">
            <a:noAutofit/>
          </a:bodyPr>
          <a:lstStyle>
            <a:lvl1pPr lvl="0">
              <a:spcBef>
                <a:spcPts val="800"/>
              </a:spcBef>
              <a:spcAft>
                <a:spcPts val="0"/>
              </a:spcAft>
              <a:buClr>
                <a:srgbClr val="FFFFFF"/>
              </a:buClr>
              <a:buSzPts val="1500"/>
              <a:buFont typeface="Lato"/>
              <a:buNone/>
              <a:defRPr b="1">
                <a:solidFill>
                  <a:srgbClr val="FFFFFF"/>
                </a:solidFill>
                <a:latin typeface="Lato"/>
                <a:ea typeface="Lato"/>
                <a:cs typeface="Lato"/>
                <a:sym typeface="Lato"/>
              </a:defRPr>
            </a:lvl1pPr>
            <a:lvl2pPr lvl="1">
              <a:spcBef>
                <a:spcPts val="800"/>
              </a:spcBef>
              <a:spcAft>
                <a:spcPts val="0"/>
              </a:spcAft>
              <a:buClr>
                <a:srgbClr val="FFFFFF"/>
              </a:buClr>
              <a:buSzPts val="1500"/>
              <a:buFont typeface="Lato Black"/>
              <a:buNone/>
              <a:defRPr>
                <a:solidFill>
                  <a:srgbClr val="FFFFFF"/>
                </a:solidFill>
                <a:latin typeface="Lato Black"/>
                <a:ea typeface="Lato Black"/>
                <a:cs typeface="Lato Black"/>
                <a:sym typeface="Lato Black"/>
              </a:defRPr>
            </a:lvl2pPr>
            <a:lvl3pPr lvl="2">
              <a:spcBef>
                <a:spcPts val="800"/>
              </a:spcBef>
              <a:spcAft>
                <a:spcPts val="0"/>
              </a:spcAft>
              <a:buClr>
                <a:srgbClr val="FFFFFF"/>
              </a:buClr>
              <a:buSzPts val="1500"/>
              <a:buFont typeface="Lato Black"/>
              <a:buNone/>
              <a:defRPr>
                <a:solidFill>
                  <a:srgbClr val="FFFFFF"/>
                </a:solidFill>
                <a:latin typeface="Lato Black"/>
                <a:ea typeface="Lato Black"/>
                <a:cs typeface="Lato Black"/>
                <a:sym typeface="Lato Black"/>
              </a:defRPr>
            </a:lvl3pPr>
            <a:lvl4pPr lvl="3">
              <a:spcBef>
                <a:spcPts val="800"/>
              </a:spcBef>
              <a:spcAft>
                <a:spcPts val="0"/>
              </a:spcAft>
              <a:buClr>
                <a:srgbClr val="FFFFFF"/>
              </a:buClr>
              <a:buSzPts val="1500"/>
              <a:buFont typeface="Lato Black"/>
              <a:buNone/>
              <a:defRPr>
                <a:solidFill>
                  <a:srgbClr val="FFFFFF"/>
                </a:solidFill>
                <a:latin typeface="Lato Black"/>
                <a:ea typeface="Lato Black"/>
                <a:cs typeface="Lato Black"/>
                <a:sym typeface="Lato Black"/>
              </a:defRPr>
            </a:lvl4pPr>
            <a:lvl5pPr lvl="4">
              <a:spcBef>
                <a:spcPts val="800"/>
              </a:spcBef>
              <a:spcAft>
                <a:spcPts val="0"/>
              </a:spcAft>
              <a:buClr>
                <a:srgbClr val="FFFFFF"/>
              </a:buClr>
              <a:buSzPts val="1500"/>
              <a:buFont typeface="Lato Black"/>
              <a:buNone/>
              <a:defRPr>
                <a:solidFill>
                  <a:srgbClr val="FFFFFF"/>
                </a:solidFill>
                <a:latin typeface="Lato Black"/>
                <a:ea typeface="Lato Black"/>
                <a:cs typeface="Lato Black"/>
                <a:sym typeface="Lato Black"/>
              </a:defRPr>
            </a:lvl5pPr>
            <a:lvl6pPr lvl="5">
              <a:spcBef>
                <a:spcPts val="800"/>
              </a:spcBef>
              <a:spcAft>
                <a:spcPts val="0"/>
              </a:spcAft>
              <a:buClr>
                <a:srgbClr val="FFFFFF"/>
              </a:buClr>
              <a:buSzPts val="1500"/>
              <a:buFont typeface="Lato Black"/>
              <a:buNone/>
              <a:defRPr>
                <a:solidFill>
                  <a:srgbClr val="FFFFFF"/>
                </a:solidFill>
                <a:latin typeface="Lato Black"/>
                <a:ea typeface="Lato Black"/>
                <a:cs typeface="Lato Black"/>
                <a:sym typeface="Lato Black"/>
              </a:defRPr>
            </a:lvl6pPr>
            <a:lvl7pPr lvl="6">
              <a:spcBef>
                <a:spcPts val="800"/>
              </a:spcBef>
              <a:spcAft>
                <a:spcPts val="0"/>
              </a:spcAft>
              <a:buClr>
                <a:srgbClr val="FFFFFF"/>
              </a:buClr>
              <a:buSzPts val="1500"/>
              <a:buFont typeface="Lato Black"/>
              <a:buNone/>
              <a:defRPr>
                <a:solidFill>
                  <a:srgbClr val="FFFFFF"/>
                </a:solidFill>
                <a:latin typeface="Lato Black"/>
                <a:ea typeface="Lato Black"/>
                <a:cs typeface="Lato Black"/>
                <a:sym typeface="Lato Black"/>
              </a:defRPr>
            </a:lvl7pPr>
            <a:lvl8pPr lvl="7">
              <a:spcBef>
                <a:spcPts val="800"/>
              </a:spcBef>
              <a:spcAft>
                <a:spcPts val="0"/>
              </a:spcAft>
              <a:buClr>
                <a:srgbClr val="FFFFFF"/>
              </a:buClr>
              <a:buSzPts val="1500"/>
              <a:buFont typeface="Lato Black"/>
              <a:buNone/>
              <a:defRPr>
                <a:solidFill>
                  <a:srgbClr val="FFFFFF"/>
                </a:solidFill>
                <a:latin typeface="Lato Black"/>
                <a:ea typeface="Lato Black"/>
                <a:cs typeface="Lato Black"/>
                <a:sym typeface="Lato Black"/>
              </a:defRPr>
            </a:lvl8pPr>
            <a:lvl9pPr lvl="8">
              <a:spcBef>
                <a:spcPts val="800"/>
              </a:spcBef>
              <a:spcAft>
                <a:spcPts val="0"/>
              </a:spcAft>
              <a:buClr>
                <a:srgbClr val="FFFFFF"/>
              </a:buClr>
              <a:buSzPts val="1500"/>
              <a:buFont typeface="Lato Black"/>
              <a:buNone/>
              <a:defRPr>
                <a:solidFill>
                  <a:srgbClr val="FFFFFF"/>
                </a:solidFill>
                <a:latin typeface="Lato Black"/>
                <a:ea typeface="Lato Black"/>
                <a:cs typeface="Lato Black"/>
                <a:sym typeface="Lato Black"/>
              </a:defRPr>
            </a:lvl9pPr>
          </a:lstStyle>
          <a:p>
            <a:endParaRPr/>
          </a:p>
        </p:txBody>
      </p:sp>
      <p:cxnSp>
        <p:nvCxnSpPr>
          <p:cNvPr id="43" name="Google Shape;43;p7"/>
          <p:cNvCxnSpPr/>
          <p:nvPr/>
        </p:nvCxnSpPr>
        <p:spPr>
          <a:xfrm>
            <a:off x="546125" y="2363100"/>
            <a:ext cx="410100" cy="0"/>
          </a:xfrm>
          <a:prstGeom prst="straightConnector1">
            <a:avLst/>
          </a:prstGeom>
          <a:noFill/>
          <a:ln w="28575" cap="flat" cmpd="sng">
            <a:solidFill>
              <a:schemeClr val="accent2"/>
            </a:solidFill>
            <a:prstDash val="solid"/>
            <a:round/>
            <a:headEnd type="none" w="med" len="med"/>
            <a:tailEnd type="none" w="med" len="med"/>
          </a:ln>
        </p:spPr>
      </p:cxnSp>
      <p:pic>
        <p:nvPicPr>
          <p:cNvPr id="44" name="Google Shape;44;p7"/>
          <p:cNvPicPr preferRelativeResize="0"/>
          <p:nvPr/>
        </p:nvPicPr>
        <p:blipFill rotWithShape="1">
          <a:blip r:embed="rId2">
            <a:alphaModFix/>
          </a:blip>
          <a:srcRect l="179" r="179"/>
          <a:stretch/>
        </p:blipFill>
        <p:spPr>
          <a:xfrm>
            <a:off x="8195425" y="218531"/>
            <a:ext cx="685801" cy="366205"/>
          </a:xfrm>
          <a:prstGeom prst="rect">
            <a:avLst/>
          </a:prstGeom>
          <a:noFill/>
          <a:ln>
            <a:noFill/>
          </a:ln>
        </p:spPr>
      </p:pic>
      <p:sp>
        <p:nvSpPr>
          <p:cNvPr id="45" name="Google Shape;45;p7"/>
          <p:cNvSpPr txBox="1">
            <a:spLocks noGrp="1"/>
          </p:cNvSpPr>
          <p:nvPr>
            <p:ph type="title" idx="2"/>
          </p:nvPr>
        </p:nvSpPr>
        <p:spPr>
          <a:xfrm>
            <a:off x="460675" y="2516175"/>
            <a:ext cx="2272800" cy="726300"/>
          </a:xfrm>
          <a:prstGeom prst="rect">
            <a:avLst/>
          </a:prstGeom>
        </p:spPr>
        <p:txBody>
          <a:bodyPr spcFirstLastPara="1" wrap="square" lIns="68575" tIns="68575" rIns="68575" bIns="68575" anchor="t" anchorCtr="0">
            <a:noAutofit/>
          </a:bodyPr>
          <a:lstStyle>
            <a:lvl1pPr lvl="0">
              <a:spcBef>
                <a:spcPts val="0"/>
              </a:spcBef>
              <a:spcAft>
                <a:spcPts val="0"/>
              </a:spcAft>
              <a:buClr>
                <a:srgbClr val="FFFFFF"/>
              </a:buClr>
              <a:buSzPts val="2300"/>
              <a:buNone/>
              <a:defRPr sz="2300">
                <a:solidFill>
                  <a:srgbClr val="FFFFFF"/>
                </a:solidFill>
              </a:defRPr>
            </a:lvl1pPr>
            <a:lvl2pPr lvl="1">
              <a:spcBef>
                <a:spcPts val="0"/>
              </a:spcBef>
              <a:spcAft>
                <a:spcPts val="0"/>
              </a:spcAft>
              <a:buSzPts val="2300"/>
              <a:buNone/>
              <a:defRPr sz="2300">
                <a:latin typeface="Lato Light"/>
                <a:ea typeface="Lato Light"/>
                <a:cs typeface="Lato Light"/>
                <a:sym typeface="Lato Light"/>
              </a:defRPr>
            </a:lvl2pPr>
            <a:lvl3pPr lvl="2">
              <a:spcBef>
                <a:spcPts val="0"/>
              </a:spcBef>
              <a:spcAft>
                <a:spcPts val="0"/>
              </a:spcAft>
              <a:buSzPts val="2300"/>
              <a:buNone/>
              <a:defRPr sz="2300">
                <a:latin typeface="Lato Light"/>
                <a:ea typeface="Lato Light"/>
                <a:cs typeface="Lato Light"/>
                <a:sym typeface="Lato Light"/>
              </a:defRPr>
            </a:lvl3pPr>
            <a:lvl4pPr lvl="3">
              <a:spcBef>
                <a:spcPts val="0"/>
              </a:spcBef>
              <a:spcAft>
                <a:spcPts val="0"/>
              </a:spcAft>
              <a:buSzPts val="2300"/>
              <a:buNone/>
              <a:defRPr sz="2300">
                <a:latin typeface="Lato Light"/>
                <a:ea typeface="Lato Light"/>
                <a:cs typeface="Lato Light"/>
                <a:sym typeface="Lato Light"/>
              </a:defRPr>
            </a:lvl4pPr>
            <a:lvl5pPr lvl="4">
              <a:spcBef>
                <a:spcPts val="0"/>
              </a:spcBef>
              <a:spcAft>
                <a:spcPts val="0"/>
              </a:spcAft>
              <a:buSzPts val="2300"/>
              <a:buNone/>
              <a:defRPr sz="2300">
                <a:latin typeface="Lato Light"/>
                <a:ea typeface="Lato Light"/>
                <a:cs typeface="Lato Light"/>
                <a:sym typeface="Lato Light"/>
              </a:defRPr>
            </a:lvl5pPr>
            <a:lvl6pPr lvl="5">
              <a:spcBef>
                <a:spcPts val="0"/>
              </a:spcBef>
              <a:spcAft>
                <a:spcPts val="0"/>
              </a:spcAft>
              <a:buSzPts val="2300"/>
              <a:buNone/>
              <a:defRPr sz="2300">
                <a:latin typeface="Lato Light"/>
                <a:ea typeface="Lato Light"/>
                <a:cs typeface="Lato Light"/>
                <a:sym typeface="Lato Light"/>
              </a:defRPr>
            </a:lvl6pPr>
            <a:lvl7pPr lvl="6">
              <a:spcBef>
                <a:spcPts val="0"/>
              </a:spcBef>
              <a:spcAft>
                <a:spcPts val="0"/>
              </a:spcAft>
              <a:buSzPts val="2300"/>
              <a:buNone/>
              <a:defRPr sz="2300">
                <a:latin typeface="Lato Light"/>
                <a:ea typeface="Lato Light"/>
                <a:cs typeface="Lato Light"/>
                <a:sym typeface="Lato Light"/>
              </a:defRPr>
            </a:lvl7pPr>
            <a:lvl8pPr lvl="7">
              <a:spcBef>
                <a:spcPts val="0"/>
              </a:spcBef>
              <a:spcAft>
                <a:spcPts val="0"/>
              </a:spcAft>
              <a:buSzPts val="2300"/>
              <a:buNone/>
              <a:defRPr sz="2300">
                <a:latin typeface="Lato Light"/>
                <a:ea typeface="Lato Light"/>
                <a:cs typeface="Lato Light"/>
                <a:sym typeface="Lato Light"/>
              </a:defRPr>
            </a:lvl8pPr>
            <a:lvl9pPr lvl="8">
              <a:spcBef>
                <a:spcPts val="0"/>
              </a:spcBef>
              <a:spcAft>
                <a:spcPts val="0"/>
              </a:spcAft>
              <a:buSzPts val="2300"/>
              <a:buNone/>
              <a:defRPr sz="2300">
                <a:latin typeface="Lato Light"/>
                <a:ea typeface="Lato Light"/>
                <a:cs typeface="Lato Light"/>
                <a:sym typeface="Lato Light"/>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 Dark">
  <p:cSld name="Title dark_2_1_2">
    <p:spTree>
      <p:nvGrpSpPr>
        <p:cNvPr id="1" name="Shape 46"/>
        <p:cNvGrpSpPr/>
        <p:nvPr/>
      </p:nvGrpSpPr>
      <p:grpSpPr>
        <a:xfrm>
          <a:off x="0" y="0"/>
          <a:ext cx="0" cy="0"/>
          <a:chOff x="0" y="0"/>
          <a:chExt cx="0" cy="0"/>
        </a:xfrm>
      </p:grpSpPr>
      <p:pic>
        <p:nvPicPr>
          <p:cNvPr id="47" name="Google Shape;47;p8"/>
          <p:cNvPicPr preferRelativeResize="0"/>
          <p:nvPr/>
        </p:nvPicPr>
        <p:blipFill>
          <a:blip r:embed="rId2">
            <a:alphaModFix/>
          </a:blip>
          <a:stretch>
            <a:fillRect/>
          </a:stretch>
        </p:blipFill>
        <p:spPr>
          <a:xfrm>
            <a:off x="0" y="4"/>
            <a:ext cx="9143997" cy="5143484"/>
          </a:xfrm>
          <a:prstGeom prst="rect">
            <a:avLst/>
          </a:prstGeom>
          <a:noFill/>
          <a:ln>
            <a:noFill/>
          </a:ln>
        </p:spPr>
      </p:pic>
      <p:pic>
        <p:nvPicPr>
          <p:cNvPr id="48" name="Google Shape;48;p8"/>
          <p:cNvPicPr preferRelativeResize="0"/>
          <p:nvPr/>
        </p:nvPicPr>
        <p:blipFill>
          <a:blip r:embed="rId3">
            <a:alphaModFix amt="33000"/>
          </a:blip>
          <a:stretch>
            <a:fillRect/>
          </a:stretch>
        </p:blipFill>
        <p:spPr>
          <a:xfrm>
            <a:off x="285750" y="174575"/>
            <a:ext cx="3473451" cy="493200"/>
          </a:xfrm>
          <a:prstGeom prst="rect">
            <a:avLst/>
          </a:prstGeom>
          <a:noFill/>
          <a:ln>
            <a:noFill/>
          </a:ln>
        </p:spPr>
      </p:pic>
      <p:sp>
        <p:nvSpPr>
          <p:cNvPr id="49" name="Google Shape;49;p8"/>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lvl1pPr lvl="0" rtl="0">
              <a:lnSpc>
                <a:spcPct val="115000"/>
              </a:lnSpc>
              <a:spcBef>
                <a:spcPts val="0"/>
              </a:spcBef>
              <a:spcAft>
                <a:spcPts val="0"/>
              </a:spcAft>
              <a:buClr>
                <a:schemeClr val="accent1"/>
              </a:buClr>
              <a:buSzPts val="2500"/>
              <a:buFont typeface="Faustina SemiBold"/>
              <a:buNone/>
              <a:defRPr>
                <a:solidFill>
                  <a:schemeClr val="accent1"/>
                </a:solidFill>
                <a:latin typeface="Faustina SemiBold"/>
                <a:ea typeface="Faustina SemiBold"/>
                <a:cs typeface="Faustina SemiBold"/>
                <a:sym typeface="Faustina SemiBold"/>
              </a:defRPr>
            </a:lvl1pPr>
            <a:lvl2pPr lvl="1"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2pPr>
            <a:lvl3pPr lvl="2"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3pPr>
            <a:lvl4pPr lvl="3"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4pPr>
            <a:lvl5pPr lvl="4"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5pPr>
            <a:lvl6pPr lvl="5"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6pPr>
            <a:lvl7pPr lvl="6"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7pPr>
            <a:lvl8pPr lvl="7"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8pPr>
            <a:lvl9pPr lvl="8" rtl="0">
              <a:lnSpc>
                <a:spcPct val="115000"/>
              </a:lnSpc>
              <a:spcBef>
                <a:spcPts val="0"/>
              </a:spcBef>
              <a:spcAft>
                <a:spcPts val="0"/>
              </a:spcAft>
              <a:buSzPts val="2500"/>
              <a:buFont typeface="Faustina SemiBold"/>
              <a:buNone/>
              <a:defRPr>
                <a:latin typeface="Faustina SemiBold"/>
                <a:ea typeface="Faustina SemiBold"/>
                <a:cs typeface="Faustina SemiBold"/>
                <a:sym typeface="Faustina SemiBold"/>
              </a:defRPr>
            </a:lvl9pPr>
          </a:lstStyle>
          <a:p>
            <a:endParaRPr/>
          </a:p>
        </p:txBody>
      </p:sp>
      <p:sp>
        <p:nvSpPr>
          <p:cNvPr id="50" name="Google Shape;50;p8"/>
          <p:cNvSpPr txBox="1"/>
          <p:nvPr/>
        </p:nvSpPr>
        <p:spPr>
          <a:xfrm>
            <a:off x="8641125" y="4875131"/>
            <a:ext cx="240900" cy="123000"/>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fld id="{00000000-1234-1234-1234-123412341234}" type="slidenum">
              <a:rPr lang="en" sz="800" b="1">
                <a:solidFill>
                  <a:schemeClr val="accent5"/>
                </a:solidFill>
                <a:latin typeface="Lato"/>
                <a:ea typeface="Lato"/>
                <a:cs typeface="Lato"/>
                <a:sym typeface="Lato"/>
              </a:rPr>
              <a:t>‹#›</a:t>
            </a:fld>
            <a:endParaRPr sz="800" b="1" dirty="0">
              <a:solidFill>
                <a:schemeClr val="accent5"/>
              </a:solidFill>
              <a:latin typeface="Lato"/>
              <a:ea typeface="Lato"/>
              <a:cs typeface="Lato"/>
              <a:sym typeface="Lato"/>
            </a:endParaRPr>
          </a:p>
        </p:txBody>
      </p:sp>
      <p:pic>
        <p:nvPicPr>
          <p:cNvPr id="51" name="Google Shape;51;p8"/>
          <p:cNvPicPr preferRelativeResize="0"/>
          <p:nvPr/>
        </p:nvPicPr>
        <p:blipFill rotWithShape="1">
          <a:blip r:embed="rId4">
            <a:alphaModFix/>
          </a:blip>
          <a:srcRect l="89" r="99"/>
          <a:stretch/>
        </p:blipFill>
        <p:spPr>
          <a:xfrm>
            <a:off x="514350" y="4627256"/>
            <a:ext cx="685800" cy="366204"/>
          </a:xfrm>
          <a:prstGeom prst="rect">
            <a:avLst/>
          </a:prstGeom>
          <a:noFill/>
          <a:ln>
            <a:noFill/>
          </a:ln>
        </p:spPr>
      </p:pic>
      <p:sp>
        <p:nvSpPr>
          <p:cNvPr id="52" name="Google Shape;52;p8"/>
          <p:cNvSpPr txBox="1"/>
          <p:nvPr/>
        </p:nvSpPr>
        <p:spPr>
          <a:xfrm>
            <a:off x="1364456" y="4875131"/>
            <a:ext cx="1366500" cy="123000"/>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r>
              <a:rPr lang="en" sz="800" b="1">
                <a:solidFill>
                  <a:schemeClr val="accent1"/>
                </a:solidFill>
                <a:latin typeface="Lato"/>
                <a:ea typeface="Lato"/>
                <a:cs typeface="Lato"/>
                <a:sym typeface="Lato"/>
              </a:rPr>
              <a:t>10x.gsa.gov</a:t>
            </a:r>
            <a:endParaRPr sz="800" b="1">
              <a:solidFill>
                <a:schemeClr val="accent1"/>
              </a:solidFill>
              <a:latin typeface="Lato"/>
              <a:ea typeface="Lato"/>
              <a:cs typeface="Lato"/>
              <a:sym typeface="Lato"/>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Title dark_2_1_1">
    <p:bg>
      <p:bgPr>
        <a:solidFill>
          <a:srgbClr val="FFFFFF"/>
        </a:solidFill>
        <a:effectLst/>
      </p:bgPr>
    </p:bg>
    <p:spTree>
      <p:nvGrpSpPr>
        <p:cNvPr id="1" name="Shape 53"/>
        <p:cNvGrpSpPr/>
        <p:nvPr/>
      </p:nvGrpSpPr>
      <p:grpSpPr>
        <a:xfrm>
          <a:off x="0" y="0"/>
          <a:ext cx="0" cy="0"/>
          <a:chOff x="0" y="0"/>
          <a:chExt cx="0" cy="0"/>
        </a:xfrm>
      </p:grpSpPr>
      <p:sp>
        <p:nvSpPr>
          <p:cNvPr id="54" name="Google Shape;54;p9"/>
          <p:cNvSpPr/>
          <p:nvPr/>
        </p:nvSpPr>
        <p:spPr>
          <a:xfrm>
            <a:off x="0" y="0"/>
            <a:ext cx="4109400" cy="5143500"/>
          </a:xfrm>
          <a:prstGeom prst="rect">
            <a:avLst/>
          </a:prstGeom>
          <a:gradFill>
            <a:gsLst>
              <a:gs pos="0">
                <a:schemeClr val="accent1"/>
              </a:gs>
              <a:gs pos="72000">
                <a:schemeClr val="accent3"/>
              </a:gs>
              <a:gs pos="100000">
                <a:schemeClr val="accent3"/>
              </a:gs>
            </a:gsLst>
            <a:lin ang="5400012"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55" name="Google Shape;55;p9"/>
          <p:cNvPicPr preferRelativeResize="0"/>
          <p:nvPr/>
        </p:nvPicPr>
        <p:blipFill>
          <a:blip r:embed="rId2">
            <a:alphaModFix amt="52999"/>
          </a:blip>
          <a:stretch>
            <a:fillRect/>
          </a:stretch>
        </p:blipFill>
        <p:spPr>
          <a:xfrm>
            <a:off x="5" y="0"/>
            <a:ext cx="9143997" cy="5143499"/>
          </a:xfrm>
          <a:prstGeom prst="rect">
            <a:avLst/>
          </a:prstGeom>
          <a:noFill/>
          <a:ln>
            <a:noFill/>
          </a:ln>
        </p:spPr>
      </p:pic>
      <p:sp>
        <p:nvSpPr>
          <p:cNvPr id="56" name="Google Shape;56;p9"/>
          <p:cNvSpPr txBox="1">
            <a:spLocks noGrp="1"/>
          </p:cNvSpPr>
          <p:nvPr>
            <p:ph type="subTitle" idx="1"/>
          </p:nvPr>
        </p:nvSpPr>
        <p:spPr>
          <a:xfrm>
            <a:off x="331516" y="2630338"/>
            <a:ext cx="3446400" cy="1254000"/>
          </a:xfrm>
          <a:prstGeom prst="rect">
            <a:avLst/>
          </a:prstGeom>
        </p:spPr>
        <p:txBody>
          <a:bodyPr spcFirstLastPara="1" wrap="square" lIns="68575" tIns="68575" rIns="68575" bIns="68575" anchor="t" anchorCtr="0">
            <a:noAutofit/>
          </a:bodyPr>
          <a:lstStyle>
            <a:lvl1pPr lvl="0" algn="ctr" rtl="0">
              <a:spcBef>
                <a:spcPts val="800"/>
              </a:spcBef>
              <a:spcAft>
                <a:spcPts val="0"/>
              </a:spcAft>
              <a:buClr>
                <a:schemeClr val="dk1"/>
              </a:buClr>
              <a:buSzPts val="1400"/>
              <a:buFont typeface="Lato"/>
              <a:buNone/>
              <a:defRPr sz="1400">
                <a:solidFill>
                  <a:schemeClr val="dk1"/>
                </a:solidFill>
                <a:latin typeface="Lato"/>
                <a:ea typeface="Lato"/>
                <a:cs typeface="Lato"/>
                <a:sym typeface="Lato"/>
              </a:defRPr>
            </a:lvl1pPr>
            <a:lvl2pPr lvl="1" algn="ctr" rtl="0">
              <a:spcBef>
                <a:spcPts val="800"/>
              </a:spcBef>
              <a:spcAft>
                <a:spcPts val="0"/>
              </a:spcAft>
              <a:buClr>
                <a:schemeClr val="dk1"/>
              </a:buClr>
              <a:buSzPts val="1400"/>
              <a:buFont typeface="Lato"/>
              <a:buNone/>
              <a:defRPr sz="1400">
                <a:solidFill>
                  <a:schemeClr val="dk1"/>
                </a:solidFill>
                <a:latin typeface="Lato"/>
                <a:ea typeface="Lato"/>
                <a:cs typeface="Lato"/>
                <a:sym typeface="Lato"/>
              </a:defRPr>
            </a:lvl2pPr>
            <a:lvl3pPr lvl="2" algn="ctr" rtl="0">
              <a:spcBef>
                <a:spcPts val="800"/>
              </a:spcBef>
              <a:spcAft>
                <a:spcPts val="0"/>
              </a:spcAft>
              <a:buClr>
                <a:schemeClr val="dk1"/>
              </a:buClr>
              <a:buSzPts val="1400"/>
              <a:buFont typeface="Lato"/>
              <a:buNone/>
              <a:defRPr sz="1400">
                <a:solidFill>
                  <a:schemeClr val="dk1"/>
                </a:solidFill>
                <a:latin typeface="Lato"/>
                <a:ea typeface="Lato"/>
                <a:cs typeface="Lato"/>
                <a:sym typeface="Lato"/>
              </a:defRPr>
            </a:lvl3pPr>
            <a:lvl4pPr lvl="3" algn="ctr" rtl="0">
              <a:spcBef>
                <a:spcPts val="800"/>
              </a:spcBef>
              <a:spcAft>
                <a:spcPts val="0"/>
              </a:spcAft>
              <a:buClr>
                <a:schemeClr val="dk1"/>
              </a:buClr>
              <a:buSzPts val="1400"/>
              <a:buFont typeface="Lato"/>
              <a:buNone/>
              <a:defRPr sz="1400">
                <a:solidFill>
                  <a:schemeClr val="dk1"/>
                </a:solidFill>
                <a:latin typeface="Lato"/>
                <a:ea typeface="Lato"/>
                <a:cs typeface="Lato"/>
                <a:sym typeface="Lato"/>
              </a:defRPr>
            </a:lvl4pPr>
            <a:lvl5pPr lvl="4" algn="ctr" rtl="0">
              <a:spcBef>
                <a:spcPts val="800"/>
              </a:spcBef>
              <a:spcAft>
                <a:spcPts val="0"/>
              </a:spcAft>
              <a:buClr>
                <a:schemeClr val="dk1"/>
              </a:buClr>
              <a:buSzPts val="1400"/>
              <a:buFont typeface="Lato"/>
              <a:buNone/>
              <a:defRPr sz="1400">
                <a:solidFill>
                  <a:schemeClr val="dk1"/>
                </a:solidFill>
                <a:latin typeface="Lato"/>
                <a:ea typeface="Lato"/>
                <a:cs typeface="Lato"/>
                <a:sym typeface="Lato"/>
              </a:defRPr>
            </a:lvl5pPr>
            <a:lvl6pPr lvl="5" algn="ctr" rtl="0">
              <a:spcBef>
                <a:spcPts val="800"/>
              </a:spcBef>
              <a:spcAft>
                <a:spcPts val="0"/>
              </a:spcAft>
              <a:buClr>
                <a:schemeClr val="dk1"/>
              </a:buClr>
              <a:buSzPts val="1400"/>
              <a:buFont typeface="Lato"/>
              <a:buNone/>
              <a:defRPr sz="1400">
                <a:solidFill>
                  <a:schemeClr val="dk1"/>
                </a:solidFill>
                <a:latin typeface="Lato"/>
                <a:ea typeface="Lato"/>
                <a:cs typeface="Lato"/>
                <a:sym typeface="Lato"/>
              </a:defRPr>
            </a:lvl6pPr>
            <a:lvl7pPr lvl="6" algn="ctr" rtl="0">
              <a:spcBef>
                <a:spcPts val="800"/>
              </a:spcBef>
              <a:spcAft>
                <a:spcPts val="0"/>
              </a:spcAft>
              <a:buClr>
                <a:schemeClr val="dk1"/>
              </a:buClr>
              <a:buSzPts val="1400"/>
              <a:buFont typeface="Lato"/>
              <a:buNone/>
              <a:defRPr sz="1400">
                <a:solidFill>
                  <a:schemeClr val="dk1"/>
                </a:solidFill>
                <a:latin typeface="Lato"/>
                <a:ea typeface="Lato"/>
                <a:cs typeface="Lato"/>
                <a:sym typeface="Lato"/>
              </a:defRPr>
            </a:lvl7pPr>
            <a:lvl8pPr lvl="7" algn="ctr" rtl="0">
              <a:spcBef>
                <a:spcPts val="800"/>
              </a:spcBef>
              <a:spcAft>
                <a:spcPts val="0"/>
              </a:spcAft>
              <a:buClr>
                <a:schemeClr val="dk1"/>
              </a:buClr>
              <a:buSzPts val="1400"/>
              <a:buFont typeface="Lato"/>
              <a:buNone/>
              <a:defRPr sz="1400">
                <a:solidFill>
                  <a:schemeClr val="dk1"/>
                </a:solidFill>
                <a:latin typeface="Lato"/>
                <a:ea typeface="Lato"/>
                <a:cs typeface="Lato"/>
                <a:sym typeface="Lato"/>
              </a:defRPr>
            </a:lvl8pPr>
            <a:lvl9pPr lvl="8" algn="ctr" rtl="0">
              <a:spcBef>
                <a:spcPts val="800"/>
              </a:spcBef>
              <a:spcAft>
                <a:spcPts val="0"/>
              </a:spcAft>
              <a:buClr>
                <a:schemeClr val="dk1"/>
              </a:buClr>
              <a:buSzPts val="1400"/>
              <a:buFont typeface="Lato"/>
              <a:buNone/>
              <a:defRPr sz="1400">
                <a:solidFill>
                  <a:schemeClr val="dk1"/>
                </a:solidFill>
                <a:latin typeface="Lato"/>
                <a:ea typeface="Lato"/>
                <a:cs typeface="Lato"/>
                <a:sym typeface="Lato"/>
              </a:defRPr>
            </a:lvl9pPr>
          </a:lstStyle>
          <a:p>
            <a:endParaRPr/>
          </a:p>
        </p:txBody>
      </p:sp>
      <p:sp>
        <p:nvSpPr>
          <p:cNvPr id="57" name="Google Shape;57;p9"/>
          <p:cNvSpPr txBox="1">
            <a:spLocks noGrp="1"/>
          </p:cNvSpPr>
          <p:nvPr>
            <p:ph type="body" idx="2"/>
          </p:nvPr>
        </p:nvSpPr>
        <p:spPr>
          <a:xfrm>
            <a:off x="4711675" y="453175"/>
            <a:ext cx="3929400" cy="3833100"/>
          </a:xfrm>
          <a:prstGeom prst="rect">
            <a:avLst/>
          </a:prstGeom>
        </p:spPr>
        <p:txBody>
          <a:bodyPr spcFirstLastPara="1" wrap="square" lIns="68575" tIns="68575" rIns="68575" bIns="68575" anchor="ctr" anchorCtr="0">
            <a:noAutofit/>
          </a:bodyPr>
          <a:lstStyle>
            <a:lvl1pPr marL="457200" lvl="0" indent="-298450" rtl="0">
              <a:lnSpc>
                <a:spcPct val="115000"/>
              </a:lnSpc>
              <a:spcBef>
                <a:spcPts val="800"/>
              </a:spcBef>
              <a:spcAft>
                <a:spcPts val="0"/>
              </a:spcAft>
              <a:buClr>
                <a:schemeClr val="dk2"/>
              </a:buClr>
              <a:buSzPts val="1100"/>
              <a:buFont typeface="Lato Light"/>
              <a:buChar char="●"/>
              <a:defRPr sz="1100">
                <a:latin typeface="Lato Light"/>
                <a:ea typeface="Lato Light"/>
                <a:cs typeface="Lato Light"/>
                <a:sym typeface="Lato Light"/>
              </a:defRPr>
            </a:lvl1pPr>
            <a:lvl2pPr marL="914400" lvl="1" indent="-298450" rtl="0">
              <a:lnSpc>
                <a:spcPct val="115000"/>
              </a:lnSpc>
              <a:spcBef>
                <a:spcPts val="800"/>
              </a:spcBef>
              <a:spcAft>
                <a:spcPts val="0"/>
              </a:spcAft>
              <a:buClr>
                <a:schemeClr val="dk2"/>
              </a:buClr>
              <a:buSzPts val="1100"/>
              <a:buFont typeface="Lato Light"/>
              <a:buChar char="○"/>
              <a:defRPr sz="1100">
                <a:latin typeface="Lato Light"/>
                <a:ea typeface="Lato Light"/>
                <a:cs typeface="Lato Light"/>
                <a:sym typeface="Lato Light"/>
              </a:defRPr>
            </a:lvl2pPr>
            <a:lvl3pPr marL="1371600" lvl="2" indent="-298450" rtl="0">
              <a:lnSpc>
                <a:spcPct val="115000"/>
              </a:lnSpc>
              <a:spcBef>
                <a:spcPts val="800"/>
              </a:spcBef>
              <a:spcAft>
                <a:spcPts val="0"/>
              </a:spcAft>
              <a:buClr>
                <a:schemeClr val="dk2"/>
              </a:buClr>
              <a:buSzPts val="1100"/>
              <a:buFont typeface="Lato Light"/>
              <a:buChar char="■"/>
              <a:defRPr sz="1100">
                <a:latin typeface="Lato Light"/>
                <a:ea typeface="Lato Light"/>
                <a:cs typeface="Lato Light"/>
                <a:sym typeface="Lato Light"/>
              </a:defRPr>
            </a:lvl3pPr>
            <a:lvl4pPr marL="1828800" lvl="3" indent="-298450" rtl="0">
              <a:lnSpc>
                <a:spcPct val="115000"/>
              </a:lnSpc>
              <a:spcBef>
                <a:spcPts val="800"/>
              </a:spcBef>
              <a:spcAft>
                <a:spcPts val="0"/>
              </a:spcAft>
              <a:buClr>
                <a:schemeClr val="dk2"/>
              </a:buClr>
              <a:buSzPts val="1100"/>
              <a:buFont typeface="Lato Light"/>
              <a:buChar char="●"/>
              <a:defRPr sz="1100">
                <a:latin typeface="Lato Light"/>
                <a:ea typeface="Lato Light"/>
                <a:cs typeface="Lato Light"/>
                <a:sym typeface="Lato Light"/>
              </a:defRPr>
            </a:lvl4pPr>
            <a:lvl5pPr marL="2286000" lvl="4" indent="-298450" rtl="0">
              <a:lnSpc>
                <a:spcPct val="115000"/>
              </a:lnSpc>
              <a:spcBef>
                <a:spcPts val="800"/>
              </a:spcBef>
              <a:spcAft>
                <a:spcPts val="0"/>
              </a:spcAft>
              <a:buClr>
                <a:schemeClr val="dk2"/>
              </a:buClr>
              <a:buSzPts val="1100"/>
              <a:buFont typeface="Lato Light"/>
              <a:buChar char="○"/>
              <a:defRPr sz="1100">
                <a:latin typeface="Lato Light"/>
                <a:ea typeface="Lato Light"/>
                <a:cs typeface="Lato Light"/>
                <a:sym typeface="Lato Light"/>
              </a:defRPr>
            </a:lvl5pPr>
            <a:lvl6pPr marL="2743200" lvl="5" indent="-298450" rtl="0">
              <a:lnSpc>
                <a:spcPct val="115000"/>
              </a:lnSpc>
              <a:spcBef>
                <a:spcPts val="800"/>
              </a:spcBef>
              <a:spcAft>
                <a:spcPts val="0"/>
              </a:spcAft>
              <a:buClr>
                <a:schemeClr val="dk2"/>
              </a:buClr>
              <a:buSzPts val="1100"/>
              <a:buFont typeface="Lato Light"/>
              <a:buChar char="■"/>
              <a:defRPr sz="1100">
                <a:latin typeface="Lato Light"/>
                <a:ea typeface="Lato Light"/>
                <a:cs typeface="Lato Light"/>
                <a:sym typeface="Lato Light"/>
              </a:defRPr>
            </a:lvl6pPr>
            <a:lvl7pPr marL="3200400" lvl="6" indent="-298450" rtl="0">
              <a:lnSpc>
                <a:spcPct val="115000"/>
              </a:lnSpc>
              <a:spcBef>
                <a:spcPts val="800"/>
              </a:spcBef>
              <a:spcAft>
                <a:spcPts val="0"/>
              </a:spcAft>
              <a:buClr>
                <a:schemeClr val="dk2"/>
              </a:buClr>
              <a:buSzPts val="1100"/>
              <a:buFont typeface="Lato Light"/>
              <a:buChar char="●"/>
              <a:defRPr sz="1100">
                <a:latin typeface="Lato Light"/>
                <a:ea typeface="Lato Light"/>
                <a:cs typeface="Lato Light"/>
                <a:sym typeface="Lato Light"/>
              </a:defRPr>
            </a:lvl7pPr>
            <a:lvl8pPr marL="3657600" lvl="7" indent="-298450" rtl="0">
              <a:lnSpc>
                <a:spcPct val="115000"/>
              </a:lnSpc>
              <a:spcBef>
                <a:spcPts val="800"/>
              </a:spcBef>
              <a:spcAft>
                <a:spcPts val="0"/>
              </a:spcAft>
              <a:buClr>
                <a:schemeClr val="dk2"/>
              </a:buClr>
              <a:buSzPts val="1100"/>
              <a:buFont typeface="Lato Light"/>
              <a:buChar char="○"/>
              <a:defRPr sz="1100">
                <a:latin typeface="Lato Light"/>
                <a:ea typeface="Lato Light"/>
                <a:cs typeface="Lato Light"/>
                <a:sym typeface="Lato Light"/>
              </a:defRPr>
            </a:lvl8pPr>
            <a:lvl9pPr marL="4114800" lvl="8" indent="-298450" rtl="0">
              <a:lnSpc>
                <a:spcPct val="115000"/>
              </a:lnSpc>
              <a:spcBef>
                <a:spcPts val="800"/>
              </a:spcBef>
              <a:spcAft>
                <a:spcPts val="0"/>
              </a:spcAft>
              <a:buClr>
                <a:schemeClr val="dk2"/>
              </a:buClr>
              <a:buSzPts val="1100"/>
              <a:buFont typeface="Lato Light"/>
              <a:buChar char="■"/>
              <a:defRPr sz="1100">
                <a:latin typeface="Lato Light"/>
                <a:ea typeface="Lato Light"/>
                <a:cs typeface="Lato Light"/>
                <a:sym typeface="Lato Light"/>
              </a:defRPr>
            </a:lvl9pPr>
          </a:lstStyle>
          <a:p>
            <a:endParaRPr/>
          </a:p>
        </p:txBody>
      </p:sp>
      <p:pic>
        <p:nvPicPr>
          <p:cNvPr id="58" name="Google Shape;58;p9"/>
          <p:cNvPicPr preferRelativeResize="0"/>
          <p:nvPr/>
        </p:nvPicPr>
        <p:blipFill>
          <a:blip r:embed="rId3">
            <a:alphaModFix/>
          </a:blip>
          <a:stretch>
            <a:fillRect/>
          </a:stretch>
        </p:blipFill>
        <p:spPr>
          <a:xfrm>
            <a:off x="514350" y="4627256"/>
            <a:ext cx="685801" cy="366204"/>
          </a:xfrm>
          <a:prstGeom prst="rect">
            <a:avLst/>
          </a:prstGeom>
          <a:noFill/>
          <a:ln>
            <a:noFill/>
          </a:ln>
        </p:spPr>
      </p:pic>
      <p:sp>
        <p:nvSpPr>
          <p:cNvPr id="59" name="Google Shape;59;p9"/>
          <p:cNvSpPr txBox="1"/>
          <p:nvPr/>
        </p:nvSpPr>
        <p:spPr>
          <a:xfrm>
            <a:off x="1364456" y="4875131"/>
            <a:ext cx="1366500" cy="123000"/>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r>
              <a:rPr lang="en" sz="800" b="1">
                <a:solidFill>
                  <a:schemeClr val="accent4"/>
                </a:solidFill>
                <a:latin typeface="Lato"/>
                <a:ea typeface="Lato"/>
                <a:cs typeface="Lato"/>
                <a:sym typeface="Lato"/>
              </a:rPr>
              <a:t>10x.gsa.gov</a:t>
            </a:r>
            <a:endParaRPr sz="800" b="1">
              <a:solidFill>
                <a:schemeClr val="accent4"/>
              </a:solidFill>
              <a:latin typeface="Lato"/>
              <a:ea typeface="Lato"/>
              <a:cs typeface="Lato"/>
              <a:sym typeface="Lato"/>
            </a:endParaRPr>
          </a:p>
        </p:txBody>
      </p:sp>
      <p:sp>
        <p:nvSpPr>
          <p:cNvPr id="60" name="Google Shape;60;p9"/>
          <p:cNvSpPr txBox="1"/>
          <p:nvPr/>
        </p:nvSpPr>
        <p:spPr>
          <a:xfrm>
            <a:off x="8641125" y="4813465"/>
            <a:ext cx="240900" cy="184666"/>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fld id="{00000000-1234-1234-1234-123412341234}" type="slidenum">
              <a:rPr lang="en" sz="1000" b="1">
                <a:solidFill>
                  <a:schemeClr val="accent4"/>
                </a:solidFill>
                <a:latin typeface="Lato"/>
                <a:ea typeface="Lato"/>
                <a:cs typeface="Lato"/>
                <a:sym typeface="Lato"/>
              </a:rPr>
              <a:t>‹#›</a:t>
            </a:fld>
            <a:endParaRPr sz="1000" b="1" dirty="0">
              <a:solidFill>
                <a:schemeClr val="accent4"/>
              </a:solidFill>
              <a:latin typeface="Lato"/>
              <a:ea typeface="Lato"/>
              <a:cs typeface="Lato"/>
              <a:sym typeface="Lato"/>
            </a:endParaRPr>
          </a:p>
        </p:txBody>
      </p:sp>
      <p:pic>
        <p:nvPicPr>
          <p:cNvPr id="61" name="Google Shape;61;p9"/>
          <p:cNvPicPr preferRelativeResize="0"/>
          <p:nvPr/>
        </p:nvPicPr>
        <p:blipFill>
          <a:blip r:embed="rId4">
            <a:alphaModFix/>
          </a:blip>
          <a:stretch>
            <a:fillRect/>
          </a:stretch>
        </p:blipFill>
        <p:spPr>
          <a:xfrm>
            <a:off x="497500" y="1668925"/>
            <a:ext cx="3247176" cy="681050"/>
          </a:xfrm>
          <a:prstGeom prst="rect">
            <a:avLst/>
          </a:prstGeom>
          <a:noFill/>
          <a:ln>
            <a:noFill/>
          </a:ln>
        </p:spPr>
      </p:pic>
      <p:sp>
        <p:nvSpPr>
          <p:cNvPr id="62" name="Google Shape;62;p9"/>
          <p:cNvSpPr txBox="1">
            <a:spLocks noGrp="1"/>
          </p:cNvSpPr>
          <p:nvPr>
            <p:ph type="title"/>
          </p:nvPr>
        </p:nvSpPr>
        <p:spPr>
          <a:xfrm>
            <a:off x="295509" y="1718577"/>
            <a:ext cx="3518400" cy="795600"/>
          </a:xfrm>
          <a:prstGeom prst="rect">
            <a:avLst/>
          </a:prstGeom>
        </p:spPr>
        <p:txBody>
          <a:bodyPr spcFirstLastPara="1" wrap="square" lIns="68575" tIns="68575" rIns="68575" bIns="68575" anchor="b" anchorCtr="0">
            <a:noAutofit/>
          </a:bodyPr>
          <a:lstStyle>
            <a:lvl1pPr lvl="0" algn="ctr" rtl="0">
              <a:lnSpc>
                <a:spcPct val="115000"/>
              </a:lnSpc>
              <a:spcBef>
                <a:spcPts val="0"/>
              </a:spcBef>
              <a:spcAft>
                <a:spcPts val="0"/>
              </a:spcAft>
              <a:buClr>
                <a:schemeClr val="dk1"/>
              </a:buClr>
              <a:buSzPts val="2400"/>
              <a:buFont typeface="Faustina SemiBold"/>
              <a:buNone/>
              <a:defRPr sz="2400">
                <a:solidFill>
                  <a:schemeClr val="dk1"/>
                </a:solidFill>
                <a:latin typeface="Faustina SemiBold"/>
                <a:ea typeface="Faustina SemiBold"/>
                <a:cs typeface="Faustina SemiBold"/>
                <a:sym typeface="Faustina SemiBold"/>
              </a:defRPr>
            </a:lvl1pPr>
            <a:lvl2pPr lvl="1" algn="ctr" rtl="0">
              <a:lnSpc>
                <a:spcPct val="115000"/>
              </a:lnSpc>
              <a:spcBef>
                <a:spcPts val="0"/>
              </a:spcBef>
              <a:spcAft>
                <a:spcPts val="0"/>
              </a:spcAft>
              <a:buClr>
                <a:schemeClr val="dk1"/>
              </a:buClr>
              <a:buSzPts val="2400"/>
              <a:buFont typeface="Faustina SemiBold"/>
              <a:buNone/>
              <a:defRPr sz="2400">
                <a:solidFill>
                  <a:schemeClr val="dk1"/>
                </a:solidFill>
                <a:highlight>
                  <a:schemeClr val="accent3"/>
                </a:highlight>
                <a:latin typeface="Faustina SemiBold"/>
                <a:ea typeface="Faustina SemiBold"/>
                <a:cs typeface="Faustina SemiBold"/>
                <a:sym typeface="Faustina SemiBold"/>
              </a:defRPr>
            </a:lvl2pPr>
            <a:lvl3pPr lvl="2" algn="ctr" rtl="0">
              <a:lnSpc>
                <a:spcPct val="115000"/>
              </a:lnSpc>
              <a:spcBef>
                <a:spcPts val="0"/>
              </a:spcBef>
              <a:spcAft>
                <a:spcPts val="0"/>
              </a:spcAft>
              <a:buClr>
                <a:schemeClr val="dk1"/>
              </a:buClr>
              <a:buSzPts val="2400"/>
              <a:buFont typeface="Faustina SemiBold"/>
              <a:buNone/>
              <a:defRPr sz="2400">
                <a:solidFill>
                  <a:schemeClr val="dk1"/>
                </a:solidFill>
                <a:highlight>
                  <a:schemeClr val="accent3"/>
                </a:highlight>
                <a:latin typeface="Faustina SemiBold"/>
                <a:ea typeface="Faustina SemiBold"/>
                <a:cs typeface="Faustina SemiBold"/>
                <a:sym typeface="Faustina SemiBold"/>
              </a:defRPr>
            </a:lvl3pPr>
            <a:lvl4pPr lvl="3" algn="ctr" rtl="0">
              <a:lnSpc>
                <a:spcPct val="115000"/>
              </a:lnSpc>
              <a:spcBef>
                <a:spcPts val="0"/>
              </a:spcBef>
              <a:spcAft>
                <a:spcPts val="0"/>
              </a:spcAft>
              <a:buClr>
                <a:schemeClr val="dk1"/>
              </a:buClr>
              <a:buSzPts val="2400"/>
              <a:buFont typeface="Faustina SemiBold"/>
              <a:buNone/>
              <a:defRPr sz="2400">
                <a:solidFill>
                  <a:schemeClr val="dk1"/>
                </a:solidFill>
                <a:highlight>
                  <a:schemeClr val="accent3"/>
                </a:highlight>
                <a:latin typeface="Faustina SemiBold"/>
                <a:ea typeface="Faustina SemiBold"/>
                <a:cs typeface="Faustina SemiBold"/>
                <a:sym typeface="Faustina SemiBold"/>
              </a:defRPr>
            </a:lvl4pPr>
            <a:lvl5pPr lvl="4" algn="ctr" rtl="0">
              <a:lnSpc>
                <a:spcPct val="115000"/>
              </a:lnSpc>
              <a:spcBef>
                <a:spcPts val="0"/>
              </a:spcBef>
              <a:spcAft>
                <a:spcPts val="0"/>
              </a:spcAft>
              <a:buClr>
                <a:schemeClr val="dk1"/>
              </a:buClr>
              <a:buSzPts val="2400"/>
              <a:buFont typeface="Faustina SemiBold"/>
              <a:buNone/>
              <a:defRPr sz="2400">
                <a:solidFill>
                  <a:schemeClr val="dk1"/>
                </a:solidFill>
                <a:highlight>
                  <a:schemeClr val="accent3"/>
                </a:highlight>
                <a:latin typeface="Faustina SemiBold"/>
                <a:ea typeface="Faustina SemiBold"/>
                <a:cs typeface="Faustina SemiBold"/>
                <a:sym typeface="Faustina SemiBold"/>
              </a:defRPr>
            </a:lvl5pPr>
            <a:lvl6pPr lvl="5" algn="ctr" rtl="0">
              <a:lnSpc>
                <a:spcPct val="115000"/>
              </a:lnSpc>
              <a:spcBef>
                <a:spcPts val="0"/>
              </a:spcBef>
              <a:spcAft>
                <a:spcPts val="0"/>
              </a:spcAft>
              <a:buClr>
                <a:schemeClr val="dk1"/>
              </a:buClr>
              <a:buSzPts val="2400"/>
              <a:buFont typeface="Faustina SemiBold"/>
              <a:buNone/>
              <a:defRPr sz="2400">
                <a:solidFill>
                  <a:schemeClr val="dk1"/>
                </a:solidFill>
                <a:highlight>
                  <a:schemeClr val="accent3"/>
                </a:highlight>
                <a:latin typeface="Faustina SemiBold"/>
                <a:ea typeface="Faustina SemiBold"/>
                <a:cs typeface="Faustina SemiBold"/>
                <a:sym typeface="Faustina SemiBold"/>
              </a:defRPr>
            </a:lvl6pPr>
            <a:lvl7pPr lvl="6" algn="ctr" rtl="0">
              <a:lnSpc>
                <a:spcPct val="115000"/>
              </a:lnSpc>
              <a:spcBef>
                <a:spcPts val="0"/>
              </a:spcBef>
              <a:spcAft>
                <a:spcPts val="0"/>
              </a:spcAft>
              <a:buClr>
                <a:schemeClr val="dk1"/>
              </a:buClr>
              <a:buSzPts val="2400"/>
              <a:buFont typeface="Faustina SemiBold"/>
              <a:buNone/>
              <a:defRPr sz="2400">
                <a:solidFill>
                  <a:schemeClr val="dk1"/>
                </a:solidFill>
                <a:highlight>
                  <a:schemeClr val="accent3"/>
                </a:highlight>
                <a:latin typeface="Faustina SemiBold"/>
                <a:ea typeface="Faustina SemiBold"/>
                <a:cs typeface="Faustina SemiBold"/>
                <a:sym typeface="Faustina SemiBold"/>
              </a:defRPr>
            </a:lvl7pPr>
            <a:lvl8pPr lvl="7" algn="ctr" rtl="0">
              <a:lnSpc>
                <a:spcPct val="115000"/>
              </a:lnSpc>
              <a:spcBef>
                <a:spcPts val="0"/>
              </a:spcBef>
              <a:spcAft>
                <a:spcPts val="0"/>
              </a:spcAft>
              <a:buClr>
                <a:schemeClr val="dk1"/>
              </a:buClr>
              <a:buSzPts val="2400"/>
              <a:buFont typeface="Faustina SemiBold"/>
              <a:buNone/>
              <a:defRPr sz="2400">
                <a:solidFill>
                  <a:schemeClr val="dk1"/>
                </a:solidFill>
                <a:highlight>
                  <a:schemeClr val="accent3"/>
                </a:highlight>
                <a:latin typeface="Faustina SemiBold"/>
                <a:ea typeface="Faustina SemiBold"/>
                <a:cs typeface="Faustina SemiBold"/>
                <a:sym typeface="Faustina SemiBold"/>
              </a:defRPr>
            </a:lvl8pPr>
            <a:lvl9pPr lvl="8" algn="ctr" rtl="0">
              <a:lnSpc>
                <a:spcPct val="115000"/>
              </a:lnSpc>
              <a:spcBef>
                <a:spcPts val="0"/>
              </a:spcBef>
              <a:spcAft>
                <a:spcPts val="0"/>
              </a:spcAft>
              <a:buClr>
                <a:schemeClr val="dk1"/>
              </a:buClr>
              <a:buSzPts val="2400"/>
              <a:buFont typeface="Faustina SemiBold"/>
              <a:buNone/>
              <a:defRPr sz="2400">
                <a:solidFill>
                  <a:schemeClr val="dk1"/>
                </a:solidFill>
                <a:highlight>
                  <a:schemeClr val="accent3"/>
                </a:highlight>
                <a:latin typeface="Faustina SemiBold"/>
                <a:ea typeface="Faustina SemiBold"/>
                <a:cs typeface="Faustina SemiBold"/>
                <a:sym typeface="Faustina SemiBold"/>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Title dark_5_1">
    <p:spTree>
      <p:nvGrpSpPr>
        <p:cNvPr id="1" name="Shape 63"/>
        <p:cNvGrpSpPr/>
        <p:nvPr/>
      </p:nvGrpSpPr>
      <p:grpSpPr>
        <a:xfrm>
          <a:off x="0" y="0"/>
          <a:ext cx="0" cy="0"/>
          <a:chOff x="0" y="0"/>
          <a:chExt cx="0" cy="0"/>
        </a:xfrm>
      </p:grpSpPr>
      <p:sp>
        <p:nvSpPr>
          <p:cNvPr id="64" name="Google Shape;64;p10"/>
          <p:cNvSpPr/>
          <p:nvPr/>
        </p:nvSpPr>
        <p:spPr>
          <a:xfrm>
            <a:off x="0" y="0"/>
            <a:ext cx="9144000" cy="5143500"/>
          </a:xfrm>
          <a:prstGeom prst="rect">
            <a:avLst/>
          </a:prstGeom>
          <a:gradFill>
            <a:gsLst>
              <a:gs pos="0">
                <a:schemeClr val="accent2"/>
              </a:gs>
              <a:gs pos="72000">
                <a:schemeClr val="accent3"/>
              </a:gs>
              <a:gs pos="100000">
                <a:schemeClr val="accent3"/>
              </a:gs>
            </a:gsLst>
            <a:lin ang="5400012" scaled="0"/>
          </a:gradFill>
          <a:ln>
            <a:noFill/>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pic>
        <p:nvPicPr>
          <p:cNvPr id="65" name="Google Shape;65;p10"/>
          <p:cNvPicPr preferRelativeResize="0"/>
          <p:nvPr/>
        </p:nvPicPr>
        <p:blipFill>
          <a:blip r:embed="rId2">
            <a:alphaModFix/>
          </a:blip>
          <a:stretch>
            <a:fillRect/>
          </a:stretch>
        </p:blipFill>
        <p:spPr>
          <a:xfrm>
            <a:off x="167675" y="4429450"/>
            <a:ext cx="3617549" cy="502125"/>
          </a:xfrm>
          <a:prstGeom prst="rect">
            <a:avLst/>
          </a:prstGeom>
          <a:noFill/>
          <a:ln>
            <a:noFill/>
          </a:ln>
        </p:spPr>
      </p:pic>
      <p:sp>
        <p:nvSpPr>
          <p:cNvPr id="66" name="Google Shape;66;p10"/>
          <p:cNvSpPr txBox="1">
            <a:spLocks noGrp="1"/>
          </p:cNvSpPr>
          <p:nvPr>
            <p:ph type="title"/>
          </p:nvPr>
        </p:nvSpPr>
        <p:spPr>
          <a:xfrm>
            <a:off x="228600" y="4323800"/>
            <a:ext cx="7613100" cy="819900"/>
          </a:xfrm>
          <a:prstGeom prst="rect">
            <a:avLst/>
          </a:prstGeom>
          <a:noFill/>
        </p:spPr>
        <p:txBody>
          <a:bodyPr spcFirstLastPara="1" wrap="square" lIns="68575" tIns="68575" rIns="68575" bIns="68575" anchor="ctr" anchorCtr="0">
            <a:noAutofit/>
          </a:bodyPr>
          <a:lstStyle>
            <a:lvl1pPr marL="0" marR="0" lvl="0" indent="0" algn="l" rtl="0">
              <a:lnSpc>
                <a:spcPct val="100000"/>
              </a:lnSpc>
              <a:spcBef>
                <a:spcPts val="0"/>
              </a:spcBef>
              <a:spcAft>
                <a:spcPts val="0"/>
              </a:spcAft>
              <a:buNone/>
              <a:defRPr sz="1700" b="1">
                <a:latin typeface="Faustina"/>
                <a:ea typeface="Faustina"/>
                <a:cs typeface="Faustina"/>
                <a:sym typeface="Faustina"/>
              </a:defRPr>
            </a:lvl1pPr>
            <a:lvl2pPr lvl="1" rtl="0">
              <a:lnSpc>
                <a:spcPct val="100000"/>
              </a:lnSpc>
              <a:spcBef>
                <a:spcPts val="0"/>
              </a:spcBef>
              <a:spcAft>
                <a:spcPts val="0"/>
              </a:spcAft>
              <a:buNone/>
              <a:defRPr sz="2300">
                <a:latin typeface="Faustina"/>
                <a:ea typeface="Faustina"/>
                <a:cs typeface="Faustina"/>
                <a:sym typeface="Faustina"/>
              </a:defRPr>
            </a:lvl2pPr>
            <a:lvl3pPr lvl="2" rtl="0">
              <a:lnSpc>
                <a:spcPct val="100000"/>
              </a:lnSpc>
              <a:spcBef>
                <a:spcPts val="0"/>
              </a:spcBef>
              <a:spcAft>
                <a:spcPts val="0"/>
              </a:spcAft>
              <a:buNone/>
              <a:defRPr sz="2300">
                <a:latin typeface="Faustina"/>
                <a:ea typeface="Faustina"/>
                <a:cs typeface="Faustina"/>
                <a:sym typeface="Faustina"/>
              </a:defRPr>
            </a:lvl3pPr>
            <a:lvl4pPr lvl="3" rtl="0">
              <a:lnSpc>
                <a:spcPct val="100000"/>
              </a:lnSpc>
              <a:spcBef>
                <a:spcPts val="0"/>
              </a:spcBef>
              <a:spcAft>
                <a:spcPts val="0"/>
              </a:spcAft>
              <a:buNone/>
              <a:defRPr sz="2300">
                <a:latin typeface="Faustina"/>
                <a:ea typeface="Faustina"/>
                <a:cs typeface="Faustina"/>
                <a:sym typeface="Faustina"/>
              </a:defRPr>
            </a:lvl4pPr>
            <a:lvl5pPr lvl="4" rtl="0">
              <a:lnSpc>
                <a:spcPct val="100000"/>
              </a:lnSpc>
              <a:spcBef>
                <a:spcPts val="0"/>
              </a:spcBef>
              <a:spcAft>
                <a:spcPts val="0"/>
              </a:spcAft>
              <a:buNone/>
              <a:defRPr sz="2300">
                <a:latin typeface="Faustina"/>
                <a:ea typeface="Faustina"/>
                <a:cs typeface="Faustina"/>
                <a:sym typeface="Faustina"/>
              </a:defRPr>
            </a:lvl5pPr>
            <a:lvl6pPr lvl="5" rtl="0">
              <a:lnSpc>
                <a:spcPct val="100000"/>
              </a:lnSpc>
              <a:spcBef>
                <a:spcPts val="0"/>
              </a:spcBef>
              <a:spcAft>
                <a:spcPts val="0"/>
              </a:spcAft>
              <a:buNone/>
              <a:defRPr sz="2300">
                <a:latin typeface="Faustina"/>
                <a:ea typeface="Faustina"/>
                <a:cs typeface="Faustina"/>
                <a:sym typeface="Faustina"/>
              </a:defRPr>
            </a:lvl6pPr>
            <a:lvl7pPr lvl="6" rtl="0">
              <a:lnSpc>
                <a:spcPct val="100000"/>
              </a:lnSpc>
              <a:spcBef>
                <a:spcPts val="0"/>
              </a:spcBef>
              <a:spcAft>
                <a:spcPts val="0"/>
              </a:spcAft>
              <a:buNone/>
              <a:defRPr sz="2300">
                <a:latin typeface="Faustina"/>
                <a:ea typeface="Faustina"/>
                <a:cs typeface="Faustina"/>
                <a:sym typeface="Faustina"/>
              </a:defRPr>
            </a:lvl7pPr>
            <a:lvl8pPr lvl="7" rtl="0">
              <a:lnSpc>
                <a:spcPct val="100000"/>
              </a:lnSpc>
              <a:spcBef>
                <a:spcPts val="0"/>
              </a:spcBef>
              <a:spcAft>
                <a:spcPts val="0"/>
              </a:spcAft>
              <a:buNone/>
              <a:defRPr sz="2300">
                <a:latin typeface="Faustina"/>
                <a:ea typeface="Faustina"/>
                <a:cs typeface="Faustina"/>
                <a:sym typeface="Faustina"/>
              </a:defRPr>
            </a:lvl8pPr>
            <a:lvl9pPr lvl="8" rtl="0">
              <a:lnSpc>
                <a:spcPct val="100000"/>
              </a:lnSpc>
              <a:spcBef>
                <a:spcPts val="0"/>
              </a:spcBef>
              <a:spcAft>
                <a:spcPts val="0"/>
              </a:spcAft>
              <a:buNone/>
              <a:defRPr sz="2300">
                <a:latin typeface="Faustina"/>
                <a:ea typeface="Faustina"/>
                <a:cs typeface="Faustina"/>
                <a:sym typeface="Faustina"/>
              </a:defRPr>
            </a:lvl9pPr>
          </a:lstStyle>
          <a:p>
            <a:endParaRPr/>
          </a:p>
        </p:txBody>
      </p:sp>
      <p:sp>
        <p:nvSpPr>
          <p:cNvPr id="67" name="Google Shape;67;p10"/>
          <p:cNvSpPr txBox="1"/>
          <p:nvPr/>
        </p:nvSpPr>
        <p:spPr>
          <a:xfrm>
            <a:off x="8641125" y="4875131"/>
            <a:ext cx="240900" cy="123000"/>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fld id="{00000000-1234-1234-1234-123412341234}" type="slidenum">
              <a:rPr lang="en" sz="800" b="1">
                <a:solidFill>
                  <a:schemeClr val="accent4"/>
                </a:solidFill>
                <a:latin typeface="Lato"/>
                <a:ea typeface="Lato"/>
                <a:cs typeface="Lato"/>
                <a:sym typeface="Lato"/>
              </a:rPr>
              <a:t>‹#›</a:t>
            </a:fld>
            <a:endParaRPr sz="800" b="1">
              <a:solidFill>
                <a:schemeClr val="accent4"/>
              </a:solidFill>
              <a:latin typeface="Lato"/>
              <a:ea typeface="Lato"/>
              <a:cs typeface="Lato"/>
              <a:sym typeface="Lato"/>
            </a:endParaRPr>
          </a:p>
        </p:txBody>
      </p:sp>
      <p:pic>
        <p:nvPicPr>
          <p:cNvPr id="68" name="Google Shape;68;p10"/>
          <p:cNvPicPr preferRelativeResize="0"/>
          <p:nvPr/>
        </p:nvPicPr>
        <p:blipFill>
          <a:blip r:embed="rId3">
            <a:alphaModFix amt="89000"/>
          </a:blip>
          <a:stretch>
            <a:fillRect/>
          </a:stretch>
        </p:blipFill>
        <p:spPr>
          <a:xfrm>
            <a:off x="167675" y="155625"/>
            <a:ext cx="8808648" cy="4129051"/>
          </a:xfrm>
          <a:prstGeom prst="rect">
            <a:avLst/>
          </a:prstGeom>
          <a:noFill/>
          <a:ln>
            <a:noFill/>
          </a:ln>
        </p:spPr>
      </p:pic>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2.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a:blip r:embed="rId23">
            <a:alphaModFix/>
          </a:blip>
          <a:stretch>
            <a:fillRect/>
          </a:stretch>
        </a:blipFill>
        <a:effectLst/>
      </p:bgPr>
    </p:bg>
    <p:spTree>
      <p:nvGrpSpPr>
        <p:cNvPr id="1" name="Shape 9"/>
        <p:cNvGrpSpPr/>
        <p:nvPr/>
      </p:nvGrpSpPr>
      <p:grpSpPr>
        <a:xfrm>
          <a:off x="0" y="0"/>
          <a:ext cx="0" cy="0"/>
          <a:chOff x="0" y="0"/>
          <a:chExt cx="0" cy="0"/>
        </a:xfrm>
      </p:grpSpPr>
      <p:sp>
        <p:nvSpPr>
          <p:cNvPr id="10" name="Google Shape;10;p1"/>
          <p:cNvSpPr txBox="1"/>
          <p:nvPr/>
        </p:nvSpPr>
        <p:spPr>
          <a:xfrm>
            <a:off x="8641125" y="4813465"/>
            <a:ext cx="240900" cy="184666"/>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fld id="{00000000-1234-1234-1234-123412341234}" type="slidenum">
              <a:rPr lang="en" sz="1000" b="1">
                <a:solidFill>
                  <a:schemeClr val="accent4"/>
                </a:solidFill>
                <a:latin typeface="Lato"/>
                <a:ea typeface="Lato"/>
                <a:cs typeface="Lato"/>
                <a:sym typeface="Lato"/>
              </a:rPr>
              <a:t>‹#›</a:t>
            </a:fld>
            <a:endParaRPr sz="1000" b="1" dirty="0">
              <a:solidFill>
                <a:schemeClr val="accent4"/>
              </a:solidFill>
              <a:latin typeface="Lato"/>
              <a:ea typeface="Lato"/>
              <a:cs typeface="Lato"/>
              <a:sym typeface="Lato"/>
            </a:endParaRPr>
          </a:p>
        </p:txBody>
      </p:sp>
      <p:sp>
        <p:nvSpPr>
          <p:cNvPr id="11" name="Google Shape;11;p1"/>
          <p:cNvSpPr txBox="1">
            <a:spLocks noGrp="1"/>
          </p:cNvSpPr>
          <p:nvPr>
            <p:ph type="body" idx="1"/>
          </p:nvPr>
        </p:nvSpPr>
        <p:spPr>
          <a:xfrm>
            <a:off x="514350" y="1028700"/>
            <a:ext cx="8126700" cy="3257700"/>
          </a:xfrm>
          <a:prstGeom prst="rect">
            <a:avLst/>
          </a:prstGeom>
          <a:noFill/>
          <a:ln>
            <a:noFill/>
          </a:ln>
        </p:spPr>
        <p:txBody>
          <a:bodyPr spcFirstLastPara="1" wrap="square" lIns="68575" tIns="68575" rIns="68575" bIns="68575" anchor="t" anchorCtr="0">
            <a:noAutofit/>
          </a:bodyPr>
          <a:lstStyle>
            <a:lvl1pPr marL="457200" lvl="0" indent="-323850">
              <a:lnSpc>
                <a:spcPct val="115000"/>
              </a:lnSpc>
              <a:spcBef>
                <a:spcPts val="800"/>
              </a:spcBef>
              <a:spcAft>
                <a:spcPts val="0"/>
              </a:spcAft>
              <a:buClr>
                <a:schemeClr val="dk2"/>
              </a:buClr>
              <a:buSzPts val="1500"/>
              <a:buFont typeface="Lato Light"/>
              <a:buChar char="●"/>
              <a:defRPr sz="1500">
                <a:latin typeface="Lato Light"/>
                <a:ea typeface="Lato Light"/>
                <a:cs typeface="Lato Light"/>
                <a:sym typeface="Lato Light"/>
              </a:defRPr>
            </a:lvl1pPr>
            <a:lvl2pPr marL="914400" lvl="1" indent="-323850">
              <a:lnSpc>
                <a:spcPct val="115000"/>
              </a:lnSpc>
              <a:spcBef>
                <a:spcPts val="800"/>
              </a:spcBef>
              <a:spcAft>
                <a:spcPts val="0"/>
              </a:spcAft>
              <a:buClr>
                <a:schemeClr val="dk2"/>
              </a:buClr>
              <a:buSzPts val="1500"/>
              <a:buFont typeface="Lato Light"/>
              <a:buChar char="○"/>
              <a:defRPr sz="1500">
                <a:latin typeface="Lato Light"/>
                <a:ea typeface="Lato Light"/>
                <a:cs typeface="Lato Light"/>
                <a:sym typeface="Lato Light"/>
              </a:defRPr>
            </a:lvl2pPr>
            <a:lvl3pPr marL="1371600" lvl="2" indent="-323850">
              <a:lnSpc>
                <a:spcPct val="115000"/>
              </a:lnSpc>
              <a:spcBef>
                <a:spcPts val="800"/>
              </a:spcBef>
              <a:spcAft>
                <a:spcPts val="0"/>
              </a:spcAft>
              <a:buClr>
                <a:schemeClr val="dk2"/>
              </a:buClr>
              <a:buSzPts val="1500"/>
              <a:buFont typeface="Lato Light"/>
              <a:buChar char="■"/>
              <a:defRPr sz="1500">
                <a:latin typeface="Lato Light"/>
                <a:ea typeface="Lato Light"/>
                <a:cs typeface="Lato Light"/>
                <a:sym typeface="Lato Light"/>
              </a:defRPr>
            </a:lvl3pPr>
            <a:lvl4pPr marL="1828800" lvl="3" indent="-323850">
              <a:lnSpc>
                <a:spcPct val="115000"/>
              </a:lnSpc>
              <a:spcBef>
                <a:spcPts val="800"/>
              </a:spcBef>
              <a:spcAft>
                <a:spcPts val="0"/>
              </a:spcAft>
              <a:buClr>
                <a:schemeClr val="dk2"/>
              </a:buClr>
              <a:buSzPts val="1500"/>
              <a:buFont typeface="Lato Light"/>
              <a:buChar char="●"/>
              <a:defRPr sz="1500">
                <a:latin typeface="Lato Light"/>
                <a:ea typeface="Lato Light"/>
                <a:cs typeface="Lato Light"/>
                <a:sym typeface="Lato Light"/>
              </a:defRPr>
            </a:lvl4pPr>
            <a:lvl5pPr marL="2286000" lvl="4" indent="-323850">
              <a:lnSpc>
                <a:spcPct val="115000"/>
              </a:lnSpc>
              <a:spcBef>
                <a:spcPts val="800"/>
              </a:spcBef>
              <a:spcAft>
                <a:spcPts val="0"/>
              </a:spcAft>
              <a:buClr>
                <a:schemeClr val="dk2"/>
              </a:buClr>
              <a:buSzPts val="1500"/>
              <a:buFont typeface="Lato Light"/>
              <a:buChar char="○"/>
              <a:defRPr sz="1500">
                <a:latin typeface="Lato Light"/>
                <a:ea typeface="Lato Light"/>
                <a:cs typeface="Lato Light"/>
                <a:sym typeface="Lato Light"/>
              </a:defRPr>
            </a:lvl5pPr>
            <a:lvl6pPr marL="2743200" lvl="5" indent="-323850">
              <a:lnSpc>
                <a:spcPct val="115000"/>
              </a:lnSpc>
              <a:spcBef>
                <a:spcPts val="800"/>
              </a:spcBef>
              <a:spcAft>
                <a:spcPts val="0"/>
              </a:spcAft>
              <a:buClr>
                <a:schemeClr val="dk2"/>
              </a:buClr>
              <a:buSzPts val="1500"/>
              <a:buFont typeface="Lato Light"/>
              <a:buChar char="■"/>
              <a:defRPr sz="1500">
                <a:latin typeface="Lato Light"/>
                <a:ea typeface="Lato Light"/>
                <a:cs typeface="Lato Light"/>
                <a:sym typeface="Lato Light"/>
              </a:defRPr>
            </a:lvl6pPr>
            <a:lvl7pPr marL="3200400" lvl="6" indent="-323850">
              <a:lnSpc>
                <a:spcPct val="115000"/>
              </a:lnSpc>
              <a:spcBef>
                <a:spcPts val="800"/>
              </a:spcBef>
              <a:spcAft>
                <a:spcPts val="0"/>
              </a:spcAft>
              <a:buClr>
                <a:schemeClr val="dk2"/>
              </a:buClr>
              <a:buSzPts val="1500"/>
              <a:buFont typeface="Lato Light"/>
              <a:buChar char="●"/>
              <a:defRPr sz="1500">
                <a:latin typeface="Lato Light"/>
                <a:ea typeface="Lato Light"/>
                <a:cs typeface="Lato Light"/>
                <a:sym typeface="Lato Light"/>
              </a:defRPr>
            </a:lvl7pPr>
            <a:lvl8pPr marL="3657600" lvl="7" indent="-323850">
              <a:lnSpc>
                <a:spcPct val="115000"/>
              </a:lnSpc>
              <a:spcBef>
                <a:spcPts val="800"/>
              </a:spcBef>
              <a:spcAft>
                <a:spcPts val="0"/>
              </a:spcAft>
              <a:buClr>
                <a:schemeClr val="dk2"/>
              </a:buClr>
              <a:buSzPts val="1500"/>
              <a:buFont typeface="Lato Light"/>
              <a:buChar char="○"/>
              <a:defRPr sz="1500">
                <a:latin typeface="Lato Light"/>
                <a:ea typeface="Lato Light"/>
                <a:cs typeface="Lato Light"/>
                <a:sym typeface="Lato Light"/>
              </a:defRPr>
            </a:lvl8pPr>
            <a:lvl9pPr marL="4114800" lvl="8" indent="-323850">
              <a:lnSpc>
                <a:spcPct val="115000"/>
              </a:lnSpc>
              <a:spcBef>
                <a:spcPts val="800"/>
              </a:spcBef>
              <a:spcAft>
                <a:spcPts val="0"/>
              </a:spcAft>
              <a:buClr>
                <a:schemeClr val="dk2"/>
              </a:buClr>
              <a:buSzPts val="1500"/>
              <a:buFont typeface="Lato Light"/>
              <a:buChar char="■"/>
              <a:defRPr sz="1500">
                <a:latin typeface="Lato Light"/>
                <a:ea typeface="Lato Light"/>
                <a:cs typeface="Lato Light"/>
                <a:sym typeface="Lato Light"/>
              </a:defRPr>
            </a:lvl9pPr>
          </a:lstStyle>
          <a:p>
            <a:endParaRPr/>
          </a:p>
        </p:txBody>
      </p:sp>
      <p:sp>
        <p:nvSpPr>
          <p:cNvPr id="12" name="Google Shape;12;p1"/>
          <p:cNvSpPr txBox="1">
            <a:spLocks noGrp="1"/>
          </p:cNvSpPr>
          <p:nvPr>
            <p:ph type="title"/>
          </p:nvPr>
        </p:nvSpPr>
        <p:spPr>
          <a:xfrm>
            <a:off x="514350" y="174563"/>
            <a:ext cx="8126700" cy="685800"/>
          </a:xfrm>
          <a:prstGeom prst="rect">
            <a:avLst/>
          </a:prstGeom>
          <a:noFill/>
          <a:ln>
            <a:noFill/>
          </a:ln>
        </p:spPr>
        <p:txBody>
          <a:bodyPr spcFirstLastPara="1" wrap="square" lIns="68575" tIns="68575" rIns="68575" bIns="68575" anchor="ctr" anchorCtr="0">
            <a:noAutofit/>
          </a:bodyPr>
          <a:lstStyle>
            <a:lvl1pPr lvl="0">
              <a:lnSpc>
                <a:spcPct val="115000"/>
              </a:lnSpc>
              <a:spcBef>
                <a:spcPts val="0"/>
              </a:spcBef>
              <a:spcAft>
                <a:spcPts val="0"/>
              </a:spcAft>
              <a:buClr>
                <a:schemeClr val="dk2"/>
              </a:buClr>
              <a:buSzPts val="2500"/>
              <a:buFont typeface="Faustina SemiBold"/>
              <a:buNone/>
              <a:defRPr sz="2500">
                <a:solidFill>
                  <a:schemeClr val="dk2"/>
                </a:solidFill>
                <a:latin typeface="Faustina SemiBold"/>
                <a:ea typeface="Faustina SemiBold"/>
                <a:cs typeface="Faustina SemiBold"/>
                <a:sym typeface="Faustina SemiBold"/>
              </a:defRPr>
            </a:lvl1pPr>
            <a:lvl2pPr lvl="1">
              <a:lnSpc>
                <a:spcPct val="115000"/>
              </a:lnSpc>
              <a:spcBef>
                <a:spcPts val="0"/>
              </a:spcBef>
              <a:spcAft>
                <a:spcPts val="0"/>
              </a:spcAft>
              <a:buSzPts val="2500"/>
              <a:buFont typeface="Faustina SemiBold"/>
              <a:buNone/>
              <a:defRPr sz="2500">
                <a:latin typeface="Faustina SemiBold"/>
                <a:ea typeface="Faustina SemiBold"/>
                <a:cs typeface="Faustina SemiBold"/>
                <a:sym typeface="Faustina SemiBold"/>
              </a:defRPr>
            </a:lvl2pPr>
            <a:lvl3pPr lvl="2">
              <a:lnSpc>
                <a:spcPct val="115000"/>
              </a:lnSpc>
              <a:spcBef>
                <a:spcPts val="0"/>
              </a:spcBef>
              <a:spcAft>
                <a:spcPts val="0"/>
              </a:spcAft>
              <a:buSzPts val="2500"/>
              <a:buFont typeface="Faustina SemiBold"/>
              <a:buNone/>
              <a:defRPr sz="2500">
                <a:latin typeface="Faustina SemiBold"/>
                <a:ea typeface="Faustina SemiBold"/>
                <a:cs typeface="Faustina SemiBold"/>
                <a:sym typeface="Faustina SemiBold"/>
              </a:defRPr>
            </a:lvl3pPr>
            <a:lvl4pPr lvl="3">
              <a:lnSpc>
                <a:spcPct val="115000"/>
              </a:lnSpc>
              <a:spcBef>
                <a:spcPts val="0"/>
              </a:spcBef>
              <a:spcAft>
                <a:spcPts val="0"/>
              </a:spcAft>
              <a:buSzPts val="2500"/>
              <a:buFont typeface="Faustina SemiBold"/>
              <a:buNone/>
              <a:defRPr sz="2500">
                <a:latin typeface="Faustina SemiBold"/>
                <a:ea typeface="Faustina SemiBold"/>
                <a:cs typeface="Faustina SemiBold"/>
                <a:sym typeface="Faustina SemiBold"/>
              </a:defRPr>
            </a:lvl4pPr>
            <a:lvl5pPr lvl="4">
              <a:lnSpc>
                <a:spcPct val="115000"/>
              </a:lnSpc>
              <a:spcBef>
                <a:spcPts val="0"/>
              </a:spcBef>
              <a:spcAft>
                <a:spcPts val="0"/>
              </a:spcAft>
              <a:buSzPts val="2500"/>
              <a:buFont typeface="Faustina SemiBold"/>
              <a:buNone/>
              <a:defRPr sz="2500">
                <a:latin typeface="Faustina SemiBold"/>
                <a:ea typeface="Faustina SemiBold"/>
                <a:cs typeface="Faustina SemiBold"/>
                <a:sym typeface="Faustina SemiBold"/>
              </a:defRPr>
            </a:lvl5pPr>
            <a:lvl6pPr lvl="5">
              <a:lnSpc>
                <a:spcPct val="115000"/>
              </a:lnSpc>
              <a:spcBef>
                <a:spcPts val="0"/>
              </a:spcBef>
              <a:spcAft>
                <a:spcPts val="0"/>
              </a:spcAft>
              <a:buSzPts val="2500"/>
              <a:buFont typeface="Faustina SemiBold"/>
              <a:buNone/>
              <a:defRPr sz="2500">
                <a:latin typeface="Faustina SemiBold"/>
                <a:ea typeface="Faustina SemiBold"/>
                <a:cs typeface="Faustina SemiBold"/>
                <a:sym typeface="Faustina SemiBold"/>
              </a:defRPr>
            </a:lvl6pPr>
            <a:lvl7pPr lvl="6">
              <a:lnSpc>
                <a:spcPct val="115000"/>
              </a:lnSpc>
              <a:spcBef>
                <a:spcPts val="0"/>
              </a:spcBef>
              <a:spcAft>
                <a:spcPts val="0"/>
              </a:spcAft>
              <a:buSzPts val="2500"/>
              <a:buFont typeface="Faustina SemiBold"/>
              <a:buNone/>
              <a:defRPr sz="2500">
                <a:latin typeface="Faustina SemiBold"/>
                <a:ea typeface="Faustina SemiBold"/>
                <a:cs typeface="Faustina SemiBold"/>
                <a:sym typeface="Faustina SemiBold"/>
              </a:defRPr>
            </a:lvl7pPr>
            <a:lvl8pPr lvl="7">
              <a:lnSpc>
                <a:spcPct val="115000"/>
              </a:lnSpc>
              <a:spcBef>
                <a:spcPts val="0"/>
              </a:spcBef>
              <a:spcAft>
                <a:spcPts val="0"/>
              </a:spcAft>
              <a:buSzPts val="2500"/>
              <a:buFont typeface="Faustina SemiBold"/>
              <a:buNone/>
              <a:defRPr sz="2500">
                <a:latin typeface="Faustina SemiBold"/>
                <a:ea typeface="Faustina SemiBold"/>
                <a:cs typeface="Faustina SemiBold"/>
                <a:sym typeface="Faustina SemiBold"/>
              </a:defRPr>
            </a:lvl8pPr>
            <a:lvl9pPr lvl="8">
              <a:lnSpc>
                <a:spcPct val="115000"/>
              </a:lnSpc>
              <a:spcBef>
                <a:spcPts val="0"/>
              </a:spcBef>
              <a:spcAft>
                <a:spcPts val="0"/>
              </a:spcAft>
              <a:buSzPts val="2500"/>
              <a:buFont typeface="Faustina SemiBold"/>
              <a:buNone/>
              <a:defRPr sz="2500">
                <a:latin typeface="Faustina SemiBold"/>
                <a:ea typeface="Faustina SemiBold"/>
                <a:cs typeface="Faustina SemiBold"/>
                <a:sym typeface="Faustina SemiBold"/>
              </a:defRPr>
            </a:lvl9pPr>
          </a:lstStyle>
          <a:p>
            <a:endParaRPr/>
          </a:p>
        </p:txBody>
      </p:sp>
      <p:pic>
        <p:nvPicPr>
          <p:cNvPr id="13" name="Google Shape;13;p1"/>
          <p:cNvPicPr preferRelativeResize="0"/>
          <p:nvPr/>
        </p:nvPicPr>
        <p:blipFill>
          <a:blip r:embed="rId24">
            <a:alphaModFix/>
          </a:blip>
          <a:stretch>
            <a:fillRect/>
          </a:stretch>
        </p:blipFill>
        <p:spPr>
          <a:xfrm>
            <a:off x="514350" y="4627256"/>
            <a:ext cx="685801" cy="366204"/>
          </a:xfrm>
          <a:prstGeom prst="rect">
            <a:avLst/>
          </a:prstGeom>
          <a:noFill/>
          <a:ln>
            <a:noFill/>
          </a:ln>
        </p:spPr>
      </p:pic>
      <p:sp>
        <p:nvSpPr>
          <p:cNvPr id="14" name="Google Shape;14;p1"/>
          <p:cNvSpPr txBox="1"/>
          <p:nvPr/>
        </p:nvSpPr>
        <p:spPr>
          <a:xfrm>
            <a:off x="1364456" y="4875131"/>
            <a:ext cx="1366500" cy="123000"/>
          </a:xfrm>
          <a:prstGeom prst="rect">
            <a:avLst/>
          </a:prstGeom>
          <a:noFill/>
          <a:ln>
            <a:noFill/>
          </a:ln>
        </p:spPr>
        <p:txBody>
          <a:bodyPr spcFirstLastPara="1" wrap="square" lIns="0" tIns="0" rIns="0" bIns="0" anchor="b" anchorCtr="0">
            <a:spAutoFit/>
          </a:bodyPr>
          <a:lstStyle/>
          <a:p>
            <a:pPr marL="0" lvl="0" indent="0" algn="l" rtl="0">
              <a:lnSpc>
                <a:spcPct val="120000"/>
              </a:lnSpc>
              <a:spcBef>
                <a:spcPts val="0"/>
              </a:spcBef>
              <a:spcAft>
                <a:spcPts val="0"/>
              </a:spcAft>
              <a:buNone/>
            </a:pPr>
            <a:r>
              <a:rPr lang="en" sz="800" b="1">
                <a:solidFill>
                  <a:schemeClr val="accent4"/>
                </a:solidFill>
                <a:latin typeface="Lato"/>
                <a:ea typeface="Lato"/>
                <a:cs typeface="Lato"/>
                <a:sym typeface="Lato"/>
              </a:rPr>
              <a:t>10x.gsa.gov</a:t>
            </a:r>
            <a:endParaRPr sz="800" b="1">
              <a:solidFill>
                <a:schemeClr val="accent4"/>
              </a:solidFill>
              <a:latin typeface="Lato"/>
              <a:ea typeface="Lato"/>
              <a:cs typeface="Lato"/>
              <a:sym typeface="Lato"/>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8" r:id="rId20"/>
    <p:sldLayoutId id="2147483669" r:id="rId21"/>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hyperlink" Target="https://www.federalregister.gov/documents/2021/12/16/2021-27380/transforming-federal-customer-experience-and-service-delivery-to-rebuild-trust-in-government"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hyperlink" Target="https://www.federalregister.gov/documents/2021/12/16/2021-27380/transforming-federal-customer-experience-and-service-delivery-to-rebuild-trust-in-governmen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hyperlink" Target="https://www.federalregister.gov/documents/2021/01/25/2021-01753/advancing-racial-equity-and-support-for-underserved-communities-through-the-federal-government" TargetMode="Externa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hyperlink" Target="https://gsa-tts.slack.com/archives/C0136J3LNP2" TargetMode="External"/><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2.xml"/><Relationship Id="rId1" Type="http://schemas.openxmlformats.org/officeDocument/2006/relationships/slideLayout" Target="../slideLayouts/slideLayout5.xml"/><Relationship Id="rId5" Type="http://schemas.openxmlformats.org/officeDocument/2006/relationships/image" Target="../media/image30.png"/><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4.xml"/><Relationship Id="rId1" Type="http://schemas.openxmlformats.org/officeDocument/2006/relationships/slideLayout" Target="../slideLayouts/slideLayout21.xml"/><Relationship Id="rId4" Type="http://schemas.openxmlformats.org/officeDocument/2006/relationships/hyperlink" Target="https://www.gsa.gov/cdnstatic/GSAEquityPlan_EO13985_2022.pdf" TargetMode="Externa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6.xml"/><Relationship Id="rId1" Type="http://schemas.openxmlformats.org/officeDocument/2006/relationships/slideLayout" Target="../slideLayouts/slideLayout1.xml"/><Relationship Id="rId4" Type="http://schemas.openxmlformats.org/officeDocument/2006/relationships/image" Target="../media/image33.png"/></Relationships>
</file>

<file path=ppt/slides/_rels/slide27.xml.rels><?xml version="1.0" encoding="UTF-8" standalone="yes"?>
<Relationships xmlns="http://schemas.openxmlformats.org/package/2006/relationships"><Relationship Id="rId3" Type="http://schemas.openxmlformats.org/officeDocument/2006/relationships/hyperlink" Target="mailto:matthew.dobson@gsa.gov" TargetMode="External"/><Relationship Id="rId2" Type="http://schemas.openxmlformats.org/officeDocument/2006/relationships/notesSlide" Target="../notesSlides/notesSlide27.xml"/><Relationship Id="rId1" Type="http://schemas.openxmlformats.org/officeDocument/2006/relationships/slideLayout" Target="../slideLayouts/slideLayout5.xml"/><Relationship Id="rId4" Type="http://schemas.openxmlformats.org/officeDocument/2006/relationships/hyperlink" Target="mailto:robert.jolly@gsa.gov" TargetMode="Externa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9.xml"/><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hyperlink" Target="mailto:matthew.dobson@gsa.gov" TargetMode="External"/><Relationship Id="rId2" Type="http://schemas.openxmlformats.org/officeDocument/2006/relationships/notesSlide" Target="../notesSlides/notesSlide36.xml"/><Relationship Id="rId1" Type="http://schemas.openxmlformats.org/officeDocument/2006/relationships/slideLayout" Target="../slideLayouts/slideLayout5.xml"/><Relationship Id="rId4" Type="http://schemas.openxmlformats.org/officeDocument/2006/relationships/hyperlink" Target="mailto:robert.jolly@gsa.gov" TargetMode="Externa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20.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sp>
        <p:nvSpPr>
          <p:cNvPr id="161" name="Google Shape;161;p24"/>
          <p:cNvSpPr txBox="1">
            <a:spLocks noGrp="1"/>
          </p:cNvSpPr>
          <p:nvPr>
            <p:ph type="title"/>
          </p:nvPr>
        </p:nvSpPr>
        <p:spPr>
          <a:xfrm>
            <a:off x="480974" y="1508400"/>
            <a:ext cx="8768221" cy="1388400"/>
          </a:xfrm>
          <a:prstGeom prst="rect">
            <a:avLst/>
          </a:prstGeom>
        </p:spPr>
        <p:txBody>
          <a:bodyPr spcFirstLastPara="1" wrap="square" lIns="68575" tIns="68575" rIns="68575" bIns="68575" anchor="b" anchorCtr="0">
            <a:noAutofit/>
          </a:bodyPr>
          <a:lstStyle/>
          <a:p>
            <a:r>
              <a:rPr lang="en-US" sz="4400" b="1" i="0" dirty="0">
                <a:solidFill>
                  <a:srgbClr val="1B1B1B"/>
                </a:solidFill>
                <a:effectLst/>
                <a:latin typeface="Public Sans" panose="020B0604020202020204" charset="0"/>
              </a:rPr>
              <a:t>Increasing public participation in user research</a:t>
            </a:r>
            <a:endParaRPr lang="en-US" sz="4400" dirty="0">
              <a:latin typeface="Public Sans" panose="020B0604020202020204" charset="0"/>
            </a:endParaRPr>
          </a:p>
        </p:txBody>
      </p:sp>
      <p:sp>
        <p:nvSpPr>
          <p:cNvPr id="162" name="Google Shape;162;p24"/>
          <p:cNvSpPr txBox="1">
            <a:spLocks noGrp="1"/>
          </p:cNvSpPr>
          <p:nvPr>
            <p:ph type="subTitle" idx="1"/>
          </p:nvPr>
        </p:nvSpPr>
        <p:spPr>
          <a:xfrm>
            <a:off x="480975" y="3057825"/>
            <a:ext cx="5994640" cy="4536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sz="2400" dirty="0"/>
              <a:t>Digital.gov presentation - February 7, 2023</a:t>
            </a:r>
            <a:endParaRPr sz="24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5"/>
        <p:cNvGrpSpPr/>
        <p:nvPr/>
      </p:nvGrpSpPr>
      <p:grpSpPr>
        <a:xfrm>
          <a:off x="0" y="0"/>
          <a:ext cx="0" cy="0"/>
          <a:chOff x="0" y="0"/>
          <a:chExt cx="0" cy="0"/>
        </a:xfrm>
      </p:grpSpPr>
      <p:pic>
        <p:nvPicPr>
          <p:cNvPr id="316" name="Google Shape;316;p33">
            <a:extLst>
              <a:ext uri="{C183D7F6-B498-43B3-948B-1728B52AA6E4}">
                <adec:decorative xmlns:adec="http://schemas.microsoft.com/office/drawing/2017/decorative" val="1"/>
              </a:ext>
            </a:extLst>
          </p:cNvPr>
          <p:cNvPicPr preferRelativeResize="0"/>
          <p:nvPr/>
        </p:nvPicPr>
        <p:blipFill rotWithShape="1">
          <a:blip r:embed="rId3">
            <a:alphaModFix amt="6000"/>
          </a:blip>
          <a:srcRect t="13457" r="33052" b="21842"/>
          <a:stretch/>
        </p:blipFill>
        <p:spPr>
          <a:xfrm>
            <a:off x="4009675" y="0"/>
            <a:ext cx="5134326" cy="5143501"/>
          </a:xfrm>
          <a:prstGeom prst="rect">
            <a:avLst/>
          </a:prstGeom>
          <a:noFill/>
          <a:ln>
            <a:noFill/>
          </a:ln>
        </p:spPr>
      </p:pic>
      <p:sp>
        <p:nvSpPr>
          <p:cNvPr id="317" name="Google Shape;317;p33"/>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Executive Order - Customer Experience</a:t>
            </a:r>
            <a:endParaRPr/>
          </a:p>
        </p:txBody>
      </p:sp>
      <p:sp>
        <p:nvSpPr>
          <p:cNvPr id="318" name="Google Shape;318;p33"/>
          <p:cNvSpPr txBox="1"/>
          <p:nvPr/>
        </p:nvSpPr>
        <p:spPr>
          <a:xfrm>
            <a:off x="133175" y="704875"/>
            <a:ext cx="869100" cy="16623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9600" b="1">
                <a:solidFill>
                  <a:schemeClr val="accent1"/>
                </a:solidFill>
                <a:latin typeface="Lato"/>
                <a:ea typeface="Lato"/>
                <a:cs typeface="Lato"/>
                <a:sym typeface="Lato"/>
              </a:rPr>
              <a:t>“</a:t>
            </a:r>
            <a:endParaRPr sz="9600">
              <a:solidFill>
                <a:schemeClr val="accent1"/>
              </a:solidFill>
              <a:latin typeface="Lato Light"/>
              <a:ea typeface="Lato Light"/>
              <a:cs typeface="Lato Light"/>
              <a:sym typeface="Lato Light"/>
            </a:endParaRPr>
          </a:p>
        </p:txBody>
      </p:sp>
      <p:sp>
        <p:nvSpPr>
          <p:cNvPr id="319" name="Google Shape;319;p33"/>
          <p:cNvSpPr txBox="1">
            <a:spLocks noGrp="1"/>
          </p:cNvSpPr>
          <p:nvPr>
            <p:ph type="body" idx="1"/>
          </p:nvPr>
        </p:nvSpPr>
        <p:spPr>
          <a:xfrm>
            <a:off x="634670" y="1124956"/>
            <a:ext cx="8126700" cy="325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1800" i="1" dirty="0">
                <a:latin typeface="Lato"/>
                <a:ea typeface="Lato"/>
                <a:cs typeface="Lato"/>
                <a:sym typeface="Lato"/>
              </a:rPr>
              <a:t>Our Government must recommit to being “of the people, by the people, [and] for the people” in order to solve the complex 21st century challenges our Nation faces. Government must be held accountable for designing and delivering services with a focus on the actual experience of the people whom it is meant to serve…</a:t>
            </a:r>
            <a:r>
              <a:rPr lang="en" sz="1800" b="1" i="1" dirty="0">
                <a:highlight>
                  <a:schemeClr val="accent5"/>
                </a:highlight>
                <a:latin typeface="Lato"/>
                <a:ea typeface="Lato"/>
                <a:cs typeface="Lato"/>
                <a:sym typeface="Lato"/>
              </a:rPr>
              <a:t>Strengthening the democratic process requires providing direct lines of feedback and mechanisms for engaging the American people </a:t>
            </a:r>
            <a:r>
              <a:rPr lang="en" sz="1800" i="1" dirty="0">
                <a:latin typeface="Lato"/>
                <a:ea typeface="Lato"/>
                <a:cs typeface="Lato"/>
                <a:sym typeface="Lato"/>
              </a:rPr>
              <a:t>in the design and improvement of Federal Government programs, processes, and services.</a:t>
            </a:r>
            <a:endParaRPr sz="1800" i="1" dirty="0">
              <a:latin typeface="Lato"/>
              <a:ea typeface="Lato"/>
              <a:cs typeface="Lato"/>
              <a:sym typeface="Lato"/>
            </a:endParaRPr>
          </a:p>
          <a:p>
            <a:pPr marL="0" lvl="0" indent="0" algn="l" rtl="0">
              <a:spcBef>
                <a:spcPts val="1200"/>
              </a:spcBef>
              <a:spcAft>
                <a:spcPts val="0"/>
              </a:spcAft>
              <a:buNone/>
            </a:pPr>
            <a:endParaRPr sz="2100" i="1" dirty="0"/>
          </a:p>
          <a:p>
            <a:pPr marL="0" lvl="0" indent="0" algn="l" rtl="0">
              <a:spcBef>
                <a:spcPts val="1200"/>
              </a:spcBef>
              <a:spcAft>
                <a:spcPts val="1200"/>
              </a:spcAft>
              <a:buNone/>
            </a:pPr>
            <a:endParaRPr sz="2100" i="1" dirty="0"/>
          </a:p>
        </p:txBody>
      </p:sp>
      <p:sp>
        <p:nvSpPr>
          <p:cNvPr id="320" name="Google Shape;320;p33"/>
          <p:cNvSpPr txBox="1"/>
          <p:nvPr/>
        </p:nvSpPr>
        <p:spPr>
          <a:xfrm>
            <a:off x="2895600" y="4162650"/>
            <a:ext cx="6011100" cy="565500"/>
          </a:xfrm>
          <a:prstGeom prst="rect">
            <a:avLst/>
          </a:prstGeom>
          <a:noFill/>
          <a:ln>
            <a:noFill/>
          </a:ln>
        </p:spPr>
        <p:txBody>
          <a:bodyPr spcFirstLastPara="1" wrap="square" lIns="91425" tIns="91425" rIns="91425" bIns="91425" anchor="t" anchorCtr="0">
            <a:spAutoFit/>
          </a:bodyPr>
          <a:lstStyle/>
          <a:p>
            <a:pPr marL="914400" lvl="0" indent="-298450" algn="l" rtl="0">
              <a:lnSpc>
                <a:spcPct val="125000"/>
              </a:lnSpc>
              <a:spcBef>
                <a:spcPts val="0"/>
              </a:spcBef>
              <a:spcAft>
                <a:spcPts val="0"/>
              </a:spcAft>
              <a:buClr>
                <a:srgbClr val="292A2B"/>
              </a:buClr>
              <a:buSzPts val="1100"/>
              <a:buFont typeface="Lato"/>
              <a:buChar char="-"/>
            </a:pPr>
            <a:r>
              <a:rPr lang="en" sz="1100" b="1" u="sng" dirty="0">
                <a:solidFill>
                  <a:srgbClr val="1155CC"/>
                </a:solidFill>
                <a:latin typeface="Lato"/>
                <a:ea typeface="Lato"/>
                <a:cs typeface="Lato"/>
                <a:sym typeface="Lato"/>
                <a:hlinkClick r:id="rId4">
                  <a:extLst>
                    <a:ext uri="{A12FA001-AC4F-418D-AE19-62706E023703}">
                      <ahyp:hlinkClr xmlns:ahyp="http://schemas.microsoft.com/office/drawing/2018/hyperlinkcolor" val="tx"/>
                    </a:ext>
                  </a:extLst>
                </a:hlinkClick>
              </a:rPr>
              <a:t>Executive Order 14058 of December 13, 2021 - Transforming Federal Customer Experience and Service Delivery To Rebuild Trust in Government</a:t>
            </a:r>
            <a:endParaRPr sz="1200" b="1" i="1" dirty="0">
              <a:highlight>
                <a:srgbClr val="FFFFFF"/>
              </a:highlight>
              <a:latin typeface="Lato"/>
              <a:ea typeface="Lato"/>
              <a:cs typeface="Lato"/>
              <a:sym typeface="Lato"/>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326" name="Google Shape;326;p34"/>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Human-Centered Design</a:t>
            </a:r>
            <a:endParaRPr/>
          </a:p>
        </p:txBody>
      </p:sp>
      <p:pic>
        <p:nvPicPr>
          <p:cNvPr id="327" name="Google Shape;327;p34">
            <a:extLst>
              <a:ext uri="{C183D7F6-B498-43B3-948B-1728B52AA6E4}">
                <adec:decorative xmlns:adec="http://schemas.microsoft.com/office/drawing/2017/decorative" val="1"/>
              </a:ext>
            </a:extLst>
          </p:cNvPr>
          <p:cNvPicPr preferRelativeResize="0"/>
          <p:nvPr/>
        </p:nvPicPr>
        <p:blipFill rotWithShape="1">
          <a:blip r:embed="rId3">
            <a:alphaModFix amt="6000"/>
          </a:blip>
          <a:srcRect t="13457" r="33052" b="21842"/>
          <a:stretch/>
        </p:blipFill>
        <p:spPr>
          <a:xfrm>
            <a:off x="4009675" y="0"/>
            <a:ext cx="5134326" cy="5143501"/>
          </a:xfrm>
          <a:prstGeom prst="rect">
            <a:avLst/>
          </a:prstGeom>
          <a:noFill/>
          <a:ln>
            <a:noFill/>
          </a:ln>
        </p:spPr>
      </p:pic>
      <p:sp>
        <p:nvSpPr>
          <p:cNvPr id="328" name="Google Shape;328;p34"/>
          <p:cNvSpPr txBox="1"/>
          <p:nvPr/>
        </p:nvSpPr>
        <p:spPr>
          <a:xfrm>
            <a:off x="2895600" y="4162650"/>
            <a:ext cx="6011100" cy="565500"/>
          </a:xfrm>
          <a:prstGeom prst="rect">
            <a:avLst/>
          </a:prstGeom>
          <a:noFill/>
          <a:ln>
            <a:noFill/>
          </a:ln>
        </p:spPr>
        <p:txBody>
          <a:bodyPr spcFirstLastPara="1" wrap="square" lIns="91425" tIns="91425" rIns="91425" bIns="91425" anchor="t" anchorCtr="0">
            <a:spAutoFit/>
          </a:bodyPr>
          <a:lstStyle/>
          <a:p>
            <a:pPr marL="914400" lvl="0" indent="-298450" algn="l" rtl="0">
              <a:lnSpc>
                <a:spcPct val="125000"/>
              </a:lnSpc>
              <a:spcBef>
                <a:spcPts val="0"/>
              </a:spcBef>
              <a:spcAft>
                <a:spcPts val="0"/>
              </a:spcAft>
              <a:buClr>
                <a:srgbClr val="292A2B"/>
              </a:buClr>
              <a:buSzPts val="1100"/>
              <a:buFont typeface="Lato"/>
              <a:buChar char="-"/>
            </a:pPr>
            <a:r>
              <a:rPr lang="en" sz="1100" b="1" u="sng">
                <a:solidFill>
                  <a:srgbClr val="1155CC"/>
                </a:solidFill>
                <a:latin typeface="Lato"/>
                <a:ea typeface="Lato"/>
                <a:cs typeface="Lato"/>
                <a:sym typeface="Lato"/>
                <a:hlinkClick r:id="rId4">
                  <a:extLst>
                    <a:ext uri="{A12FA001-AC4F-418D-AE19-62706E023703}">
                      <ahyp:hlinkClr xmlns:ahyp="http://schemas.microsoft.com/office/drawing/2018/hyperlinkcolor" val="tx"/>
                    </a:ext>
                  </a:extLst>
                </a:hlinkClick>
              </a:rPr>
              <a:t>Executive Order 14058 of December 13, 2021 - Transforming Federal Customer Experience and Service Delivery To Rebuild Trust in Government</a:t>
            </a:r>
            <a:endParaRPr sz="1200" b="1" i="1">
              <a:highlight>
                <a:srgbClr val="FFFFFF"/>
              </a:highlight>
              <a:latin typeface="Lato"/>
              <a:ea typeface="Lato"/>
              <a:cs typeface="Lato"/>
              <a:sym typeface="Lato"/>
            </a:endParaRPr>
          </a:p>
        </p:txBody>
      </p:sp>
      <p:sp>
        <p:nvSpPr>
          <p:cNvPr id="329" name="Google Shape;329;p34"/>
          <p:cNvSpPr txBox="1">
            <a:spLocks noGrp="1"/>
          </p:cNvSpPr>
          <p:nvPr>
            <p:ph type="body" idx="1"/>
          </p:nvPr>
        </p:nvSpPr>
        <p:spPr>
          <a:xfrm>
            <a:off x="514350" y="1028700"/>
            <a:ext cx="8126700" cy="3257700"/>
          </a:xfrm>
          <a:prstGeom prst="rect">
            <a:avLst/>
          </a:prstGeom>
        </p:spPr>
        <p:txBody>
          <a:bodyPr spcFirstLastPara="1" wrap="square" lIns="68575" tIns="68575" rIns="68575" bIns="68575" anchor="t" anchorCtr="0">
            <a:noAutofit/>
          </a:bodyPr>
          <a:lstStyle/>
          <a:p>
            <a:pPr marL="0" lvl="0" indent="0" algn="l" rtl="0">
              <a:spcBef>
                <a:spcPts val="0"/>
              </a:spcBef>
              <a:spcAft>
                <a:spcPts val="1200"/>
              </a:spcAft>
              <a:buNone/>
            </a:pPr>
            <a:r>
              <a:rPr lang="en" sz="2800"/>
              <a:t>The term </a:t>
            </a:r>
            <a:r>
              <a:rPr lang="en" sz="2800" b="1">
                <a:latin typeface="Lato"/>
                <a:ea typeface="Lato"/>
                <a:cs typeface="Lato"/>
                <a:sym typeface="Lato"/>
              </a:rPr>
              <a:t>“human-centered design”</a:t>
            </a:r>
            <a:r>
              <a:rPr lang="en" sz="2800"/>
              <a:t> means an interdisciplinary methodology of putting people, including those who will use or be impacted by what one creates, at the center of any process to solve challenging problems.</a:t>
            </a:r>
            <a:endParaRPr sz="28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334"/>
        <p:cNvGrpSpPr/>
        <p:nvPr/>
      </p:nvGrpSpPr>
      <p:grpSpPr>
        <a:xfrm>
          <a:off x="0" y="0"/>
          <a:ext cx="0" cy="0"/>
          <a:chOff x="0" y="0"/>
          <a:chExt cx="0" cy="0"/>
        </a:xfrm>
      </p:grpSpPr>
      <p:pic>
        <p:nvPicPr>
          <p:cNvPr id="335" name="Google Shape;335;p35">
            <a:extLst>
              <a:ext uri="{C183D7F6-B498-43B3-948B-1728B52AA6E4}">
                <adec:decorative xmlns:adec="http://schemas.microsoft.com/office/drawing/2017/decorative" val="1"/>
              </a:ext>
            </a:extLst>
          </p:cNvPr>
          <p:cNvPicPr preferRelativeResize="0"/>
          <p:nvPr/>
        </p:nvPicPr>
        <p:blipFill rotWithShape="1">
          <a:blip r:embed="rId3">
            <a:alphaModFix amt="6000"/>
          </a:blip>
          <a:srcRect t="13457" r="33052" b="21842"/>
          <a:stretch/>
        </p:blipFill>
        <p:spPr>
          <a:xfrm>
            <a:off x="4009675" y="0"/>
            <a:ext cx="5134326" cy="5143501"/>
          </a:xfrm>
          <a:prstGeom prst="rect">
            <a:avLst/>
          </a:prstGeom>
          <a:noFill/>
          <a:ln>
            <a:noFill/>
          </a:ln>
        </p:spPr>
      </p:pic>
      <p:sp>
        <p:nvSpPr>
          <p:cNvPr id="336" name="Google Shape;336;p35"/>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Executive Order - Racial Equity</a:t>
            </a:r>
            <a:endParaRPr/>
          </a:p>
        </p:txBody>
      </p:sp>
      <p:sp>
        <p:nvSpPr>
          <p:cNvPr id="337" name="Google Shape;337;p35"/>
          <p:cNvSpPr txBox="1"/>
          <p:nvPr/>
        </p:nvSpPr>
        <p:spPr>
          <a:xfrm>
            <a:off x="133175" y="704875"/>
            <a:ext cx="869100" cy="16623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9600" b="1">
                <a:solidFill>
                  <a:schemeClr val="accent1"/>
                </a:solidFill>
                <a:latin typeface="Lato"/>
                <a:ea typeface="Lato"/>
                <a:cs typeface="Lato"/>
                <a:sym typeface="Lato"/>
              </a:rPr>
              <a:t>“</a:t>
            </a:r>
            <a:endParaRPr sz="9600">
              <a:solidFill>
                <a:schemeClr val="accent1"/>
              </a:solidFill>
              <a:latin typeface="Lato Light"/>
              <a:ea typeface="Lato Light"/>
              <a:cs typeface="Lato Light"/>
              <a:sym typeface="Lato Light"/>
            </a:endParaRPr>
          </a:p>
        </p:txBody>
      </p:sp>
      <p:sp>
        <p:nvSpPr>
          <p:cNvPr id="338" name="Google Shape;338;p35"/>
          <p:cNvSpPr txBox="1">
            <a:spLocks noGrp="1"/>
          </p:cNvSpPr>
          <p:nvPr>
            <p:ph type="body" idx="1"/>
          </p:nvPr>
        </p:nvSpPr>
        <p:spPr>
          <a:xfrm>
            <a:off x="658734" y="1124956"/>
            <a:ext cx="8126700" cy="325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100" i="1" dirty="0">
                <a:latin typeface="Lato"/>
                <a:ea typeface="Lato"/>
                <a:cs typeface="Lato"/>
                <a:sym typeface="Lato"/>
              </a:rPr>
              <a:t>In carrying out this order, </a:t>
            </a:r>
            <a:r>
              <a:rPr lang="en" sz="2100" b="1" i="1" dirty="0">
                <a:highlight>
                  <a:schemeClr val="accent5"/>
                </a:highlight>
                <a:latin typeface="Lato"/>
                <a:ea typeface="Lato"/>
                <a:cs typeface="Lato"/>
                <a:sym typeface="Lato"/>
              </a:rPr>
              <a:t>agencies shall consult with members of communities that have been historically underrepresented </a:t>
            </a:r>
            <a:r>
              <a:rPr lang="en" sz="2100" i="1" dirty="0">
                <a:latin typeface="Lato"/>
                <a:ea typeface="Lato"/>
                <a:cs typeface="Lato"/>
                <a:sym typeface="Lato"/>
              </a:rPr>
              <a:t>in the Federal Government and underserved by, or subject to discrimination in, Federal policies and programs. The head of each agency shall evaluate opportunities, consistent with applicable law, to</a:t>
            </a:r>
            <a:r>
              <a:rPr lang="en" sz="2100" b="1" i="1" dirty="0">
                <a:highlight>
                  <a:schemeClr val="accent5"/>
                </a:highlight>
                <a:latin typeface="Lato"/>
                <a:ea typeface="Lato"/>
                <a:cs typeface="Lato"/>
                <a:sym typeface="Lato"/>
              </a:rPr>
              <a:t> increase coordination, communication, and engagement with community-based organizations </a:t>
            </a:r>
            <a:r>
              <a:rPr lang="en" sz="2100" i="1" dirty="0">
                <a:latin typeface="Lato"/>
                <a:ea typeface="Lato"/>
                <a:cs typeface="Lato"/>
                <a:sym typeface="Lato"/>
              </a:rPr>
              <a:t>and civil rights organizations.</a:t>
            </a:r>
            <a:endParaRPr sz="2100" i="1" dirty="0">
              <a:latin typeface="Lato"/>
              <a:ea typeface="Lato"/>
              <a:cs typeface="Lato"/>
              <a:sym typeface="Lato"/>
            </a:endParaRPr>
          </a:p>
          <a:p>
            <a:pPr marL="0" lvl="0" indent="0" algn="l" rtl="0">
              <a:spcBef>
                <a:spcPts val="1200"/>
              </a:spcBef>
              <a:spcAft>
                <a:spcPts val="0"/>
              </a:spcAft>
              <a:buNone/>
            </a:pPr>
            <a:endParaRPr sz="2100" i="1" dirty="0"/>
          </a:p>
          <a:p>
            <a:pPr marL="0" lvl="0" indent="0" algn="l" rtl="0">
              <a:spcBef>
                <a:spcPts val="1200"/>
              </a:spcBef>
              <a:spcAft>
                <a:spcPts val="1200"/>
              </a:spcAft>
              <a:buNone/>
            </a:pPr>
            <a:endParaRPr sz="2100" i="1" dirty="0"/>
          </a:p>
        </p:txBody>
      </p:sp>
      <p:sp>
        <p:nvSpPr>
          <p:cNvPr id="339" name="Google Shape;339;p35"/>
          <p:cNvSpPr txBox="1"/>
          <p:nvPr/>
        </p:nvSpPr>
        <p:spPr>
          <a:xfrm>
            <a:off x="2895600" y="4203630"/>
            <a:ext cx="6011100" cy="607828"/>
          </a:xfrm>
          <a:prstGeom prst="rect">
            <a:avLst/>
          </a:prstGeom>
          <a:noFill/>
          <a:ln>
            <a:noFill/>
          </a:ln>
        </p:spPr>
        <p:txBody>
          <a:bodyPr spcFirstLastPara="1" wrap="square" lIns="91425" tIns="91425" rIns="91425" bIns="91425" anchor="t" anchorCtr="0">
            <a:spAutoFit/>
          </a:bodyPr>
          <a:lstStyle/>
          <a:p>
            <a:pPr marL="914400" lvl="0" indent="-298450" algn="l" rtl="0">
              <a:lnSpc>
                <a:spcPct val="125000"/>
              </a:lnSpc>
              <a:spcBef>
                <a:spcPts val="0"/>
              </a:spcBef>
              <a:spcAft>
                <a:spcPts val="0"/>
              </a:spcAft>
              <a:buClr>
                <a:srgbClr val="292A2B"/>
              </a:buClr>
              <a:buSzPts val="1100"/>
              <a:buFont typeface="Lato"/>
              <a:buChar char="-"/>
            </a:pPr>
            <a:r>
              <a:rPr lang="en" sz="1100" b="1" u="sng" dirty="0">
                <a:solidFill>
                  <a:srgbClr val="1155CC"/>
                </a:solidFill>
                <a:latin typeface="Lato"/>
                <a:ea typeface="Lato"/>
                <a:cs typeface="Lato"/>
                <a:sym typeface="Lato"/>
                <a:hlinkClick r:id="rId4">
                  <a:extLst>
                    <a:ext uri="{A12FA001-AC4F-418D-AE19-62706E023703}">
                      <ahyp:hlinkClr xmlns:ahyp="http://schemas.microsoft.com/office/drawing/2018/hyperlinkcolor" val="tx"/>
                    </a:ext>
                  </a:extLst>
                </a:hlinkClick>
              </a:rPr>
              <a:t>Executive Order 13985 of January 20, 2021 - Advancing Racial Equity and Support for Underserved Communities Through the Federal Government</a:t>
            </a:r>
            <a:endParaRPr sz="1100" b="1" dirty="0">
              <a:latin typeface="Lato"/>
              <a:ea typeface="Lato"/>
              <a:cs typeface="Lato"/>
              <a:sym typeface="Lato"/>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44"/>
        <p:cNvGrpSpPr/>
        <p:nvPr/>
      </p:nvGrpSpPr>
      <p:grpSpPr>
        <a:xfrm>
          <a:off x="0" y="0"/>
          <a:ext cx="0" cy="0"/>
          <a:chOff x="0" y="0"/>
          <a:chExt cx="0" cy="0"/>
        </a:xfrm>
      </p:grpSpPr>
      <p:sp>
        <p:nvSpPr>
          <p:cNvPr id="345" name="Google Shape;345;p36"/>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b="1">
                <a:latin typeface="Faustina"/>
                <a:ea typeface="Faustina"/>
                <a:cs typeface="Faustina"/>
                <a:sym typeface="Faustina"/>
              </a:rPr>
              <a:t>Expectations from the EOs</a:t>
            </a:r>
            <a:endParaRPr b="1">
              <a:latin typeface="Faustina"/>
              <a:ea typeface="Faustina"/>
              <a:cs typeface="Faustina"/>
              <a:sym typeface="Faustina"/>
            </a:endParaRPr>
          </a:p>
        </p:txBody>
      </p:sp>
      <p:sp>
        <p:nvSpPr>
          <p:cNvPr id="346" name="Google Shape;346;p36"/>
          <p:cNvSpPr txBox="1">
            <a:spLocks noGrp="1"/>
          </p:cNvSpPr>
          <p:nvPr>
            <p:ph type="body" idx="1"/>
          </p:nvPr>
        </p:nvSpPr>
        <p:spPr>
          <a:xfrm>
            <a:off x="514350" y="1028700"/>
            <a:ext cx="8126700" cy="325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3600"/>
              <a:t>These Executive Orders set expectations for agency designers, researchers, and software teams to create world-class customer experiences…</a:t>
            </a:r>
            <a:endParaRPr sz="3600" b="1">
              <a:latin typeface="Lato"/>
              <a:ea typeface="Lato"/>
              <a:cs typeface="Lato"/>
              <a:sym typeface="Lato"/>
            </a:endParaRPr>
          </a:p>
          <a:p>
            <a:pPr marL="0" lvl="0" indent="0" algn="l" rtl="0">
              <a:spcBef>
                <a:spcPts val="1200"/>
              </a:spcBef>
              <a:spcAft>
                <a:spcPts val="1200"/>
              </a:spcAft>
              <a:buNone/>
            </a:pPr>
            <a:endParaRPr sz="2800" b="1">
              <a:latin typeface="Lato"/>
              <a:ea typeface="Lato"/>
              <a:cs typeface="Lato"/>
              <a:sym typeface="Lato"/>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sp>
        <p:nvSpPr>
          <p:cNvPr id="352" name="Google Shape;352;p37"/>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b="1">
                <a:latin typeface="Faustina"/>
                <a:ea typeface="Faustina"/>
                <a:cs typeface="Faustina"/>
                <a:sym typeface="Faustina"/>
              </a:rPr>
              <a:t>Reality for researchers</a:t>
            </a:r>
            <a:endParaRPr b="1">
              <a:latin typeface="Faustina"/>
              <a:ea typeface="Faustina"/>
              <a:cs typeface="Faustina"/>
              <a:sym typeface="Faustina"/>
            </a:endParaRPr>
          </a:p>
        </p:txBody>
      </p:sp>
      <p:sp>
        <p:nvSpPr>
          <p:cNvPr id="353" name="Google Shape;353;p37"/>
          <p:cNvSpPr txBox="1">
            <a:spLocks noGrp="1"/>
          </p:cNvSpPr>
          <p:nvPr>
            <p:ph type="body" idx="1"/>
          </p:nvPr>
        </p:nvSpPr>
        <p:spPr>
          <a:xfrm>
            <a:off x="514350" y="1028700"/>
            <a:ext cx="8126700" cy="325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3600"/>
              <a:t>…but, in practice, </a:t>
            </a:r>
            <a:r>
              <a:rPr lang="en" sz="3600" b="1">
                <a:highlight>
                  <a:schemeClr val="accent5"/>
                </a:highlight>
                <a:latin typeface="Lato"/>
                <a:ea typeface="Lato"/>
                <a:cs typeface="Lato"/>
                <a:sym typeface="Lato"/>
              </a:rPr>
              <a:t>these teams face barriers to being able to connect to the customers</a:t>
            </a:r>
            <a:r>
              <a:rPr lang="en" sz="3600"/>
              <a:t> they are intended to serve.</a:t>
            </a:r>
            <a:endParaRPr sz="3600"/>
          </a:p>
          <a:p>
            <a:pPr marL="0" lvl="0" indent="0" algn="l" rtl="0">
              <a:spcBef>
                <a:spcPts val="1200"/>
              </a:spcBef>
              <a:spcAft>
                <a:spcPts val="0"/>
              </a:spcAft>
              <a:buNone/>
            </a:pPr>
            <a:endParaRPr sz="3600" b="1">
              <a:latin typeface="Lato"/>
              <a:ea typeface="Lato"/>
              <a:cs typeface="Lato"/>
              <a:sym typeface="Lato"/>
            </a:endParaRPr>
          </a:p>
          <a:p>
            <a:pPr marL="0" lvl="0" indent="0" algn="l" rtl="0">
              <a:spcBef>
                <a:spcPts val="1200"/>
              </a:spcBef>
              <a:spcAft>
                <a:spcPts val="1200"/>
              </a:spcAft>
              <a:buNone/>
            </a:pPr>
            <a:endParaRPr sz="3600" b="1">
              <a:latin typeface="Lato"/>
              <a:ea typeface="Lato"/>
              <a:cs typeface="Lato"/>
              <a:sym typeface="Lato"/>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358"/>
        <p:cNvGrpSpPr/>
        <p:nvPr/>
      </p:nvGrpSpPr>
      <p:grpSpPr>
        <a:xfrm>
          <a:off x="0" y="0"/>
          <a:ext cx="0" cy="0"/>
          <a:chOff x="0" y="0"/>
          <a:chExt cx="0" cy="0"/>
        </a:xfrm>
      </p:grpSpPr>
      <p:sp>
        <p:nvSpPr>
          <p:cNvPr id="359" name="Google Shape;359;p38"/>
          <p:cNvSpPr txBox="1">
            <a:spLocks noGrp="1"/>
          </p:cNvSpPr>
          <p:nvPr>
            <p:ph type="title"/>
          </p:nvPr>
        </p:nvSpPr>
        <p:spPr>
          <a:xfrm>
            <a:off x="799200" y="1202400"/>
            <a:ext cx="7545600" cy="1569900"/>
          </a:xfrm>
          <a:prstGeom prst="rect">
            <a:avLst/>
          </a:prstGeom>
        </p:spPr>
        <p:txBody>
          <a:bodyPr spcFirstLastPara="1" wrap="square" lIns="68575" tIns="68575" rIns="68575" bIns="68575" anchor="b" anchorCtr="0">
            <a:noAutofit/>
          </a:bodyPr>
          <a:lstStyle/>
          <a:p>
            <a:pPr marL="0" lvl="0" indent="0" algn="ctr" rtl="0">
              <a:spcBef>
                <a:spcPts val="0"/>
              </a:spcBef>
              <a:spcAft>
                <a:spcPts val="0"/>
              </a:spcAft>
              <a:buNone/>
            </a:pPr>
            <a:r>
              <a:rPr lang="en"/>
              <a:t>What we’ve learned so far…</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Google Shape;365;p39"/>
          <p:cNvSpPr txBox="1">
            <a:spLocks noGrp="1"/>
          </p:cNvSpPr>
          <p:nvPr>
            <p:ph type="title"/>
          </p:nvPr>
        </p:nvSpPr>
        <p:spPr>
          <a:xfrm>
            <a:off x="514350" y="174575"/>
            <a:ext cx="84405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Phase 1 - Interviews and Investigation Methods</a:t>
            </a:r>
            <a:endParaRPr/>
          </a:p>
        </p:txBody>
      </p:sp>
      <p:sp>
        <p:nvSpPr>
          <p:cNvPr id="366" name="Google Shape;366;p39"/>
          <p:cNvSpPr txBox="1"/>
          <p:nvPr/>
        </p:nvSpPr>
        <p:spPr>
          <a:xfrm>
            <a:off x="545100" y="1388225"/>
            <a:ext cx="23649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600" b="1">
                <a:solidFill>
                  <a:schemeClr val="lt1"/>
                </a:solidFill>
                <a:latin typeface="Faustina"/>
                <a:ea typeface="Faustina"/>
                <a:cs typeface="Faustina"/>
                <a:sym typeface="Faustina"/>
              </a:rPr>
              <a:t>Market research</a:t>
            </a:r>
            <a:endParaRPr sz="1600" b="1">
              <a:solidFill>
                <a:schemeClr val="lt1"/>
              </a:solidFill>
              <a:latin typeface="Faustina"/>
              <a:ea typeface="Faustina"/>
              <a:cs typeface="Faustina"/>
              <a:sym typeface="Faustina"/>
            </a:endParaRPr>
          </a:p>
        </p:txBody>
      </p:sp>
      <p:cxnSp>
        <p:nvCxnSpPr>
          <p:cNvPr id="367" name="Google Shape;367;p39">
            <a:extLst>
              <a:ext uri="{C183D7F6-B498-43B3-948B-1728B52AA6E4}">
                <adec:decorative xmlns:adec="http://schemas.microsoft.com/office/drawing/2017/decorative" val="1"/>
              </a:ext>
            </a:extLst>
          </p:cNvPr>
          <p:cNvCxnSpPr/>
          <p:nvPr/>
        </p:nvCxnSpPr>
        <p:spPr>
          <a:xfrm>
            <a:off x="650100" y="1289400"/>
            <a:ext cx="2259900" cy="0"/>
          </a:xfrm>
          <a:prstGeom prst="straightConnector1">
            <a:avLst/>
          </a:prstGeom>
          <a:noFill/>
          <a:ln w="38100" cap="flat" cmpd="sng">
            <a:solidFill>
              <a:schemeClr val="lt1"/>
            </a:solidFill>
            <a:prstDash val="solid"/>
            <a:round/>
            <a:headEnd type="none" w="med" len="med"/>
            <a:tailEnd type="none" w="med" len="med"/>
          </a:ln>
        </p:spPr>
      </p:cxnSp>
      <p:sp>
        <p:nvSpPr>
          <p:cNvPr id="368" name="Google Shape;368;p39"/>
          <p:cNvSpPr txBox="1"/>
          <p:nvPr/>
        </p:nvSpPr>
        <p:spPr>
          <a:xfrm>
            <a:off x="545100" y="1918150"/>
            <a:ext cx="2493300" cy="2424900"/>
          </a:xfrm>
          <a:prstGeom prst="rect">
            <a:avLst/>
          </a:prstGeom>
          <a:noFill/>
          <a:ln>
            <a:noFill/>
          </a:ln>
        </p:spPr>
        <p:txBody>
          <a:bodyPr spcFirstLastPara="1" wrap="square" lIns="91425" tIns="91425" rIns="91425" bIns="91425" anchor="t" anchorCtr="0">
            <a:noAutofit/>
          </a:bodyPr>
          <a:lstStyle/>
          <a:p>
            <a:pPr marL="91440" lvl="0" indent="-115570" algn="l" rtl="0">
              <a:lnSpc>
                <a:spcPct val="100000"/>
              </a:lnSpc>
              <a:spcBef>
                <a:spcPts val="0"/>
              </a:spcBef>
              <a:spcAft>
                <a:spcPts val="0"/>
              </a:spcAft>
              <a:buSzPts val="1100"/>
              <a:buFont typeface="Lato"/>
              <a:buChar char="●"/>
            </a:pPr>
            <a:r>
              <a:rPr lang="en" sz="1100">
                <a:highlight>
                  <a:srgbClr val="FFFFFF"/>
                </a:highlight>
                <a:latin typeface="Lato"/>
                <a:ea typeface="Lato"/>
                <a:cs typeface="Lato"/>
                <a:sym typeface="Lato"/>
              </a:rPr>
              <a:t>Market Research from USDS</a:t>
            </a:r>
            <a:endParaRPr sz="1100">
              <a:highlight>
                <a:srgbClr val="FFFFFF"/>
              </a:highlight>
              <a:latin typeface="Lato"/>
              <a:ea typeface="Lato"/>
              <a:cs typeface="Lato"/>
              <a:sym typeface="Lato"/>
            </a:endParaRPr>
          </a:p>
          <a:p>
            <a:pPr marL="91440" lvl="0" indent="-115570" algn="l" rtl="0">
              <a:lnSpc>
                <a:spcPct val="100000"/>
              </a:lnSpc>
              <a:spcBef>
                <a:spcPts val="1000"/>
              </a:spcBef>
              <a:spcAft>
                <a:spcPts val="0"/>
              </a:spcAft>
              <a:buSzPts val="1100"/>
              <a:buFont typeface="Lato"/>
              <a:buChar char="●"/>
            </a:pPr>
            <a:r>
              <a:rPr lang="en" sz="1100">
                <a:highlight>
                  <a:srgbClr val="FFFFFF"/>
                </a:highlight>
                <a:latin typeface="Lato"/>
                <a:ea typeface="Lato"/>
                <a:cs typeface="Lato"/>
                <a:sym typeface="Lato"/>
              </a:rPr>
              <a:t>HHS/ACF HCD Report</a:t>
            </a:r>
            <a:endParaRPr sz="1100">
              <a:highlight>
                <a:srgbClr val="FFFFFF"/>
              </a:highlight>
              <a:latin typeface="Lato"/>
              <a:ea typeface="Lato"/>
              <a:cs typeface="Lato"/>
              <a:sym typeface="Lato"/>
            </a:endParaRPr>
          </a:p>
          <a:p>
            <a:pPr marL="91440" lvl="0" indent="-115570" algn="l" rtl="0">
              <a:lnSpc>
                <a:spcPct val="100000"/>
              </a:lnSpc>
              <a:spcBef>
                <a:spcPts val="1000"/>
              </a:spcBef>
              <a:spcAft>
                <a:spcPts val="0"/>
              </a:spcAft>
              <a:buSzPts val="1100"/>
              <a:buFont typeface="Lato"/>
              <a:buChar char="●"/>
            </a:pPr>
            <a:r>
              <a:rPr lang="en" sz="1100">
                <a:highlight>
                  <a:srgbClr val="FFFFFF"/>
                </a:highlight>
                <a:latin typeface="Lato"/>
                <a:ea typeface="Lato"/>
                <a:cs typeface="Lato"/>
                <a:sym typeface="Lato"/>
              </a:rPr>
              <a:t>Previous TTS efforts related to user compensation and obstacles to direct research with the public</a:t>
            </a:r>
            <a:endParaRPr sz="1100">
              <a:highlight>
                <a:srgbClr val="FFFFFF"/>
              </a:highlight>
              <a:latin typeface="Lato"/>
              <a:ea typeface="Lato"/>
              <a:cs typeface="Lato"/>
              <a:sym typeface="Lato"/>
            </a:endParaRPr>
          </a:p>
          <a:p>
            <a:pPr marL="91440" lvl="0" indent="-115570" algn="l" rtl="0">
              <a:lnSpc>
                <a:spcPct val="100000"/>
              </a:lnSpc>
              <a:spcBef>
                <a:spcPts val="1000"/>
              </a:spcBef>
              <a:spcAft>
                <a:spcPts val="0"/>
              </a:spcAft>
              <a:buSzPts val="1100"/>
              <a:buFont typeface="Lato"/>
              <a:buChar char="●"/>
            </a:pPr>
            <a:r>
              <a:rPr lang="en" sz="1100">
                <a:highlight>
                  <a:srgbClr val="FFFFFF"/>
                </a:highlight>
                <a:latin typeface="Lato"/>
                <a:ea typeface="Lato"/>
                <a:cs typeface="Lato"/>
                <a:sym typeface="Lato"/>
              </a:rPr>
              <a:t>Additional Research Operations  background materials</a:t>
            </a:r>
            <a:endParaRPr sz="1100">
              <a:highlight>
                <a:srgbClr val="FFFFFF"/>
              </a:highlight>
              <a:latin typeface="Lato"/>
              <a:ea typeface="Lato"/>
              <a:cs typeface="Lato"/>
              <a:sym typeface="Lato"/>
            </a:endParaRPr>
          </a:p>
          <a:p>
            <a:pPr marL="0" lvl="0" indent="0" algn="l" rtl="0">
              <a:lnSpc>
                <a:spcPct val="115000"/>
              </a:lnSpc>
              <a:spcBef>
                <a:spcPts val="1000"/>
              </a:spcBef>
              <a:spcAft>
                <a:spcPts val="0"/>
              </a:spcAft>
              <a:buNone/>
            </a:pPr>
            <a:endParaRPr sz="1100">
              <a:highlight>
                <a:srgbClr val="FFFFFF"/>
              </a:highlight>
              <a:latin typeface="Lato"/>
              <a:ea typeface="Lato"/>
              <a:cs typeface="Lato"/>
              <a:sym typeface="Lato"/>
            </a:endParaRPr>
          </a:p>
          <a:p>
            <a:pPr marL="0" lvl="0" indent="0" algn="l" rtl="0">
              <a:lnSpc>
                <a:spcPct val="115000"/>
              </a:lnSpc>
              <a:spcBef>
                <a:spcPts val="1000"/>
              </a:spcBef>
              <a:spcAft>
                <a:spcPts val="1000"/>
              </a:spcAft>
              <a:buNone/>
            </a:pPr>
            <a:endParaRPr sz="1100">
              <a:highlight>
                <a:srgbClr val="FFFFFF"/>
              </a:highlight>
              <a:latin typeface="Lato"/>
              <a:ea typeface="Lato"/>
              <a:cs typeface="Lato"/>
              <a:sym typeface="Lato"/>
            </a:endParaRPr>
          </a:p>
        </p:txBody>
      </p:sp>
      <p:sp>
        <p:nvSpPr>
          <p:cNvPr id="369" name="Google Shape;369;p39"/>
          <p:cNvSpPr txBox="1"/>
          <p:nvPr/>
        </p:nvSpPr>
        <p:spPr>
          <a:xfrm>
            <a:off x="3361800" y="1388225"/>
            <a:ext cx="23649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600" b="1">
                <a:solidFill>
                  <a:schemeClr val="lt1"/>
                </a:solidFill>
                <a:latin typeface="Faustina"/>
                <a:ea typeface="Faustina"/>
                <a:cs typeface="Faustina"/>
                <a:sym typeface="Faustina"/>
              </a:rPr>
              <a:t>Interviews</a:t>
            </a:r>
            <a:endParaRPr sz="1600" b="1">
              <a:solidFill>
                <a:schemeClr val="lt1"/>
              </a:solidFill>
              <a:latin typeface="Faustina"/>
              <a:ea typeface="Faustina"/>
              <a:cs typeface="Faustina"/>
              <a:sym typeface="Faustina"/>
            </a:endParaRPr>
          </a:p>
        </p:txBody>
      </p:sp>
      <p:cxnSp>
        <p:nvCxnSpPr>
          <p:cNvPr id="370" name="Google Shape;370;p39">
            <a:extLst>
              <a:ext uri="{C183D7F6-B498-43B3-948B-1728B52AA6E4}">
                <adec:decorative xmlns:adec="http://schemas.microsoft.com/office/drawing/2017/decorative" val="1"/>
              </a:ext>
            </a:extLst>
          </p:cNvPr>
          <p:cNvCxnSpPr/>
          <p:nvPr/>
        </p:nvCxnSpPr>
        <p:spPr>
          <a:xfrm>
            <a:off x="3466800" y="1289400"/>
            <a:ext cx="2259900" cy="0"/>
          </a:xfrm>
          <a:prstGeom prst="straightConnector1">
            <a:avLst/>
          </a:prstGeom>
          <a:noFill/>
          <a:ln w="38100" cap="flat" cmpd="sng">
            <a:solidFill>
              <a:schemeClr val="lt1"/>
            </a:solidFill>
            <a:prstDash val="solid"/>
            <a:round/>
            <a:headEnd type="none" w="med" len="med"/>
            <a:tailEnd type="none" w="med" len="med"/>
          </a:ln>
        </p:spPr>
      </p:cxnSp>
      <p:sp>
        <p:nvSpPr>
          <p:cNvPr id="371" name="Google Shape;371;p39"/>
          <p:cNvSpPr txBox="1"/>
          <p:nvPr/>
        </p:nvSpPr>
        <p:spPr>
          <a:xfrm>
            <a:off x="3361800" y="1918150"/>
            <a:ext cx="2493300" cy="3183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highlight>
                  <a:srgbClr val="FFFFFF"/>
                </a:highlight>
                <a:latin typeface="Lato"/>
                <a:ea typeface="Lato"/>
                <a:cs typeface="Lato"/>
                <a:sym typeface="Lato"/>
              </a:rPr>
              <a:t>We conducted eight </a:t>
            </a:r>
            <a:r>
              <a:rPr lang="en" sz="1100" b="1">
                <a:highlight>
                  <a:srgbClr val="FFFFFF"/>
                </a:highlight>
                <a:latin typeface="Lato"/>
                <a:ea typeface="Lato"/>
                <a:cs typeface="Lato"/>
                <a:sym typeface="Lato"/>
              </a:rPr>
              <a:t>(8) interviews </a:t>
            </a:r>
            <a:r>
              <a:rPr lang="en" sz="1100">
                <a:highlight>
                  <a:srgbClr val="FFFFFF"/>
                </a:highlight>
                <a:latin typeface="Lato"/>
                <a:ea typeface="Lato"/>
                <a:cs typeface="Lato"/>
                <a:sym typeface="Lato"/>
              </a:rPr>
              <a:t>with individuals (and small groups of 2-3) from the following organizations:</a:t>
            </a:r>
            <a:endParaRPr sz="1100">
              <a:highlight>
                <a:srgbClr val="FFFFFF"/>
              </a:highlight>
              <a:latin typeface="Lato"/>
              <a:ea typeface="Lato"/>
              <a:cs typeface="Lato"/>
              <a:sym typeface="Lato"/>
            </a:endParaRPr>
          </a:p>
          <a:p>
            <a:pPr marL="91440" marR="0" lvl="0" indent="-115570" algn="l" rtl="0">
              <a:lnSpc>
                <a:spcPct val="115000"/>
              </a:lnSpc>
              <a:spcBef>
                <a:spcPts val="1000"/>
              </a:spcBef>
              <a:spcAft>
                <a:spcPts val="0"/>
              </a:spcAft>
              <a:buSzPts val="1100"/>
              <a:buFont typeface="Lato"/>
              <a:buChar char="●"/>
            </a:pPr>
            <a:r>
              <a:rPr lang="en" sz="1100">
                <a:highlight>
                  <a:srgbClr val="FFFFFF"/>
                </a:highlight>
                <a:latin typeface="Lato"/>
                <a:ea typeface="Lato"/>
                <a:cs typeface="Lato"/>
                <a:sym typeface="Lato"/>
              </a:rPr>
              <a:t>GSA/TTS/18F</a:t>
            </a:r>
            <a:endParaRPr sz="1100">
              <a:highlight>
                <a:srgbClr val="FFFFFF"/>
              </a:highlight>
              <a:latin typeface="Lato"/>
              <a:ea typeface="Lato"/>
              <a:cs typeface="Lato"/>
              <a:sym typeface="Lato"/>
            </a:endParaRPr>
          </a:p>
          <a:p>
            <a:pPr marL="91440" marR="0" lvl="0" indent="-115570" algn="l" rtl="0">
              <a:lnSpc>
                <a:spcPct val="115000"/>
              </a:lnSpc>
              <a:spcBef>
                <a:spcPts val="0"/>
              </a:spcBef>
              <a:spcAft>
                <a:spcPts val="0"/>
              </a:spcAft>
              <a:buSzPts val="1100"/>
              <a:buFont typeface="Lato"/>
              <a:buChar char="●"/>
            </a:pPr>
            <a:r>
              <a:rPr lang="en" sz="1100">
                <a:highlight>
                  <a:srgbClr val="FFFFFF"/>
                </a:highlight>
                <a:latin typeface="Lato"/>
                <a:ea typeface="Lato"/>
                <a:cs typeface="Lato"/>
                <a:sym typeface="Lato"/>
              </a:rPr>
              <a:t>GSA/TTS/Login.gov</a:t>
            </a:r>
            <a:endParaRPr sz="1100">
              <a:highlight>
                <a:srgbClr val="FFFFFF"/>
              </a:highlight>
              <a:latin typeface="Lato"/>
              <a:ea typeface="Lato"/>
              <a:cs typeface="Lato"/>
              <a:sym typeface="Lato"/>
            </a:endParaRPr>
          </a:p>
          <a:p>
            <a:pPr marL="91440" marR="0" lvl="0" indent="-115570" algn="l" rtl="0">
              <a:lnSpc>
                <a:spcPct val="115000"/>
              </a:lnSpc>
              <a:spcBef>
                <a:spcPts val="0"/>
              </a:spcBef>
              <a:spcAft>
                <a:spcPts val="0"/>
              </a:spcAft>
              <a:buSzPts val="1100"/>
              <a:buFont typeface="Lato"/>
              <a:buChar char="●"/>
            </a:pPr>
            <a:r>
              <a:rPr lang="en" sz="1100">
                <a:highlight>
                  <a:srgbClr val="FFFFFF"/>
                </a:highlight>
                <a:latin typeface="Lato"/>
                <a:ea typeface="Lato"/>
                <a:cs typeface="Lato"/>
                <a:sym typeface="Lato"/>
              </a:rPr>
              <a:t>GSA/TTS/Digital.gov </a:t>
            </a:r>
            <a:endParaRPr sz="1100">
              <a:highlight>
                <a:srgbClr val="FFFFFF"/>
              </a:highlight>
              <a:latin typeface="Lato"/>
              <a:ea typeface="Lato"/>
              <a:cs typeface="Lato"/>
              <a:sym typeface="Lato"/>
            </a:endParaRPr>
          </a:p>
          <a:p>
            <a:pPr marL="91440" marR="0" lvl="0" indent="-115570" algn="l" rtl="0">
              <a:lnSpc>
                <a:spcPct val="115000"/>
              </a:lnSpc>
              <a:spcBef>
                <a:spcPts val="0"/>
              </a:spcBef>
              <a:spcAft>
                <a:spcPts val="0"/>
              </a:spcAft>
              <a:buSzPts val="1100"/>
              <a:buFont typeface="Lato"/>
              <a:buChar char="●"/>
            </a:pPr>
            <a:r>
              <a:rPr lang="en" sz="1100">
                <a:highlight>
                  <a:srgbClr val="FFFFFF"/>
                </a:highlight>
                <a:latin typeface="Lato"/>
                <a:ea typeface="Lato"/>
                <a:cs typeface="Lato"/>
                <a:sym typeface="Lato"/>
              </a:rPr>
              <a:t>OMB</a:t>
            </a:r>
            <a:endParaRPr sz="1100">
              <a:highlight>
                <a:srgbClr val="FFFFFF"/>
              </a:highlight>
              <a:latin typeface="Lato"/>
              <a:ea typeface="Lato"/>
              <a:cs typeface="Lato"/>
              <a:sym typeface="Lato"/>
            </a:endParaRPr>
          </a:p>
          <a:p>
            <a:pPr marL="91440" marR="0" lvl="0" indent="-115570" algn="l" rtl="0">
              <a:lnSpc>
                <a:spcPct val="115000"/>
              </a:lnSpc>
              <a:spcBef>
                <a:spcPts val="0"/>
              </a:spcBef>
              <a:spcAft>
                <a:spcPts val="0"/>
              </a:spcAft>
              <a:buSzPts val="1100"/>
              <a:buFont typeface="Lato"/>
              <a:buChar char="●"/>
            </a:pPr>
            <a:r>
              <a:rPr lang="en" sz="1100">
                <a:highlight>
                  <a:srgbClr val="FFFFFF"/>
                </a:highlight>
                <a:latin typeface="Lato"/>
                <a:ea typeface="Lato"/>
                <a:cs typeface="Lato"/>
                <a:sym typeface="Lato"/>
              </a:rPr>
              <a:t>USDS</a:t>
            </a:r>
            <a:endParaRPr sz="1100">
              <a:highlight>
                <a:srgbClr val="FFFFFF"/>
              </a:highlight>
              <a:latin typeface="Lato"/>
              <a:ea typeface="Lato"/>
              <a:cs typeface="Lato"/>
              <a:sym typeface="Lato"/>
            </a:endParaRPr>
          </a:p>
          <a:p>
            <a:pPr marL="91440" marR="0" lvl="0" indent="-115570" algn="l" rtl="0">
              <a:lnSpc>
                <a:spcPct val="115000"/>
              </a:lnSpc>
              <a:spcBef>
                <a:spcPts val="0"/>
              </a:spcBef>
              <a:spcAft>
                <a:spcPts val="0"/>
              </a:spcAft>
              <a:buSzPts val="1100"/>
              <a:buFont typeface="Lato"/>
              <a:buChar char="●"/>
            </a:pPr>
            <a:r>
              <a:rPr lang="en" sz="1100">
                <a:highlight>
                  <a:srgbClr val="FFFFFF"/>
                </a:highlight>
                <a:latin typeface="Lato"/>
                <a:ea typeface="Lato"/>
                <a:cs typeface="Lato"/>
                <a:sym typeface="Lato"/>
              </a:rPr>
              <a:t>VA</a:t>
            </a:r>
            <a:endParaRPr sz="1100">
              <a:highlight>
                <a:srgbClr val="FFFFFF"/>
              </a:highlight>
              <a:latin typeface="Lato"/>
              <a:ea typeface="Lato"/>
              <a:cs typeface="Lato"/>
              <a:sym typeface="Lato"/>
            </a:endParaRPr>
          </a:p>
          <a:p>
            <a:pPr marL="91440" marR="0" lvl="0" indent="-115570" algn="l" rtl="0">
              <a:lnSpc>
                <a:spcPct val="115000"/>
              </a:lnSpc>
              <a:spcBef>
                <a:spcPts val="0"/>
              </a:spcBef>
              <a:spcAft>
                <a:spcPts val="0"/>
              </a:spcAft>
              <a:buSzPts val="1100"/>
              <a:buFont typeface="Lato"/>
              <a:buChar char="●"/>
            </a:pPr>
            <a:r>
              <a:rPr lang="en" sz="1100">
                <a:highlight>
                  <a:srgbClr val="FFFFFF"/>
                </a:highlight>
                <a:latin typeface="Lato"/>
                <a:ea typeface="Lato"/>
                <a:cs typeface="Lato"/>
                <a:sym typeface="Lato"/>
              </a:rPr>
              <a:t>SSA</a:t>
            </a:r>
            <a:endParaRPr sz="1100">
              <a:highlight>
                <a:srgbClr val="FFFFFF"/>
              </a:highlight>
              <a:latin typeface="Lato"/>
              <a:ea typeface="Lato"/>
              <a:cs typeface="Lato"/>
              <a:sym typeface="Lato"/>
            </a:endParaRPr>
          </a:p>
          <a:p>
            <a:pPr marL="91440" marR="0" lvl="0" indent="-115570" algn="l" rtl="0">
              <a:lnSpc>
                <a:spcPct val="115000"/>
              </a:lnSpc>
              <a:spcBef>
                <a:spcPts val="0"/>
              </a:spcBef>
              <a:spcAft>
                <a:spcPts val="0"/>
              </a:spcAft>
              <a:buSzPts val="1100"/>
              <a:buFont typeface="Lato"/>
              <a:buChar char="●"/>
            </a:pPr>
            <a:r>
              <a:rPr lang="en" sz="1100">
                <a:highlight>
                  <a:srgbClr val="FFFFFF"/>
                </a:highlight>
                <a:latin typeface="Lato"/>
                <a:ea typeface="Lato"/>
                <a:cs typeface="Lato"/>
                <a:sym typeface="Lato"/>
              </a:rPr>
              <a:t>Census</a:t>
            </a:r>
            <a:endParaRPr sz="1100">
              <a:highlight>
                <a:srgbClr val="FFFFFF"/>
              </a:highlight>
              <a:latin typeface="Lato"/>
              <a:ea typeface="Lato"/>
              <a:cs typeface="Lato"/>
              <a:sym typeface="Lato"/>
            </a:endParaRPr>
          </a:p>
          <a:p>
            <a:pPr marL="91440" marR="0" lvl="0" indent="-115570" algn="l" rtl="0">
              <a:lnSpc>
                <a:spcPct val="115000"/>
              </a:lnSpc>
              <a:spcBef>
                <a:spcPts val="0"/>
              </a:spcBef>
              <a:spcAft>
                <a:spcPts val="0"/>
              </a:spcAft>
              <a:buSzPts val="1100"/>
              <a:buFont typeface="Lato"/>
              <a:buChar char="●"/>
            </a:pPr>
            <a:r>
              <a:rPr lang="en" sz="1100">
                <a:highlight>
                  <a:srgbClr val="FFFFFF"/>
                </a:highlight>
                <a:latin typeface="Lato"/>
                <a:ea typeface="Lato"/>
                <a:cs typeface="Lato"/>
                <a:sym typeface="Lato"/>
              </a:rPr>
              <a:t>OPM</a:t>
            </a:r>
            <a:endParaRPr sz="1100">
              <a:highlight>
                <a:srgbClr val="FFFFFF"/>
              </a:highlight>
              <a:latin typeface="Lato"/>
              <a:ea typeface="Lato"/>
              <a:cs typeface="Lato"/>
              <a:sym typeface="Lato"/>
            </a:endParaRPr>
          </a:p>
          <a:p>
            <a:pPr marL="91440" marR="0" lvl="0" indent="-115570" algn="l" rtl="0">
              <a:lnSpc>
                <a:spcPct val="115000"/>
              </a:lnSpc>
              <a:spcBef>
                <a:spcPts val="0"/>
              </a:spcBef>
              <a:spcAft>
                <a:spcPts val="0"/>
              </a:spcAft>
              <a:buSzPts val="1100"/>
              <a:buFont typeface="Lato"/>
              <a:buChar char="●"/>
            </a:pPr>
            <a:r>
              <a:rPr lang="en" sz="1100">
                <a:highlight>
                  <a:srgbClr val="FFFFFF"/>
                </a:highlight>
                <a:latin typeface="Lato"/>
                <a:ea typeface="Lato"/>
                <a:cs typeface="Lato"/>
                <a:sym typeface="Lato"/>
              </a:rPr>
              <a:t>TTS Research Guild</a:t>
            </a:r>
            <a:endParaRPr sz="1100">
              <a:highlight>
                <a:srgbClr val="FFFFFF"/>
              </a:highlight>
              <a:latin typeface="Lato"/>
              <a:ea typeface="Lato"/>
              <a:cs typeface="Lato"/>
              <a:sym typeface="Lato"/>
            </a:endParaRPr>
          </a:p>
          <a:p>
            <a:pPr marL="457200" marR="0" lvl="0" indent="0" algn="l" rtl="0">
              <a:lnSpc>
                <a:spcPct val="100000"/>
              </a:lnSpc>
              <a:spcBef>
                <a:spcPts val="0"/>
              </a:spcBef>
              <a:spcAft>
                <a:spcPts val="0"/>
              </a:spcAft>
              <a:buNone/>
            </a:pPr>
            <a:endParaRPr sz="1100">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highlight>
                <a:srgbClr val="FFFFFF"/>
              </a:highlight>
              <a:latin typeface="Lato"/>
              <a:ea typeface="Lato"/>
              <a:cs typeface="Lato"/>
              <a:sym typeface="Lato"/>
            </a:endParaRPr>
          </a:p>
        </p:txBody>
      </p:sp>
      <p:sp>
        <p:nvSpPr>
          <p:cNvPr id="372" name="Google Shape;372;p39"/>
          <p:cNvSpPr txBox="1"/>
          <p:nvPr/>
        </p:nvSpPr>
        <p:spPr>
          <a:xfrm>
            <a:off x="6178500" y="1388225"/>
            <a:ext cx="23649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600" b="1">
                <a:solidFill>
                  <a:schemeClr val="lt1"/>
                </a:solidFill>
                <a:latin typeface="Faustina"/>
                <a:ea typeface="Faustina"/>
                <a:cs typeface="Faustina"/>
                <a:sym typeface="Faustina"/>
              </a:rPr>
              <a:t>Additional sources</a:t>
            </a:r>
            <a:endParaRPr sz="1600" b="1">
              <a:solidFill>
                <a:schemeClr val="lt1"/>
              </a:solidFill>
              <a:latin typeface="Faustina"/>
              <a:ea typeface="Faustina"/>
              <a:cs typeface="Faustina"/>
              <a:sym typeface="Faustina"/>
            </a:endParaRPr>
          </a:p>
        </p:txBody>
      </p:sp>
      <p:cxnSp>
        <p:nvCxnSpPr>
          <p:cNvPr id="373" name="Google Shape;373;p39">
            <a:extLst>
              <a:ext uri="{C183D7F6-B498-43B3-948B-1728B52AA6E4}">
                <adec:decorative xmlns:adec="http://schemas.microsoft.com/office/drawing/2017/decorative" val="1"/>
              </a:ext>
            </a:extLst>
          </p:cNvPr>
          <p:cNvCxnSpPr/>
          <p:nvPr/>
        </p:nvCxnSpPr>
        <p:spPr>
          <a:xfrm>
            <a:off x="6283500" y="1289400"/>
            <a:ext cx="2259900" cy="0"/>
          </a:xfrm>
          <a:prstGeom prst="straightConnector1">
            <a:avLst/>
          </a:prstGeom>
          <a:noFill/>
          <a:ln w="38100" cap="flat" cmpd="sng">
            <a:solidFill>
              <a:schemeClr val="lt1"/>
            </a:solidFill>
            <a:prstDash val="solid"/>
            <a:round/>
            <a:headEnd type="none" w="med" len="med"/>
            <a:tailEnd type="none" w="med" len="med"/>
          </a:ln>
        </p:spPr>
      </p:cxnSp>
      <p:sp>
        <p:nvSpPr>
          <p:cNvPr id="374" name="Google Shape;374;p39"/>
          <p:cNvSpPr txBox="1"/>
          <p:nvPr/>
        </p:nvSpPr>
        <p:spPr>
          <a:xfrm>
            <a:off x="6178500" y="1918150"/>
            <a:ext cx="2259900" cy="1836900"/>
          </a:xfrm>
          <a:prstGeom prst="rect">
            <a:avLst/>
          </a:prstGeom>
          <a:noFill/>
          <a:ln>
            <a:noFill/>
          </a:ln>
        </p:spPr>
        <p:txBody>
          <a:bodyPr spcFirstLastPara="1" wrap="square" lIns="91425" tIns="91425" rIns="91425" bIns="91425" anchor="t" anchorCtr="0">
            <a:spAutoFit/>
          </a:bodyPr>
          <a:lstStyle/>
          <a:p>
            <a:pPr marL="91440" marR="0" lvl="0" indent="-115570" algn="l" rtl="0">
              <a:lnSpc>
                <a:spcPct val="100000"/>
              </a:lnSpc>
              <a:spcBef>
                <a:spcPts val="0"/>
              </a:spcBef>
              <a:spcAft>
                <a:spcPts val="0"/>
              </a:spcAft>
              <a:buSzPts val="1100"/>
              <a:buFont typeface="Lato"/>
              <a:buChar char="●"/>
            </a:pPr>
            <a:r>
              <a:rPr lang="en" sz="1100">
                <a:highlight>
                  <a:srgbClr val="FFFFFF"/>
                </a:highlight>
                <a:latin typeface="Lato"/>
                <a:ea typeface="Lato"/>
                <a:cs typeface="Lato"/>
                <a:sym typeface="Lato"/>
              </a:rPr>
              <a:t>Received a dozen </a:t>
            </a:r>
            <a:r>
              <a:rPr lang="en" sz="1100" b="1">
                <a:highlight>
                  <a:srgbClr val="FFFFFF"/>
                </a:highlight>
                <a:latin typeface="Lato"/>
                <a:ea typeface="Lato"/>
                <a:cs typeface="Lato"/>
                <a:sym typeface="Lato"/>
              </a:rPr>
              <a:t>responses to an informal</a:t>
            </a:r>
            <a:r>
              <a:rPr lang="en" sz="1100" b="1">
                <a:solidFill>
                  <a:srgbClr val="292A2B"/>
                </a:solidFill>
                <a:latin typeface="Lato"/>
                <a:ea typeface="Lato"/>
                <a:cs typeface="Lato"/>
                <a:sym typeface="Lato"/>
              </a:rPr>
              <a:t> survey</a:t>
            </a:r>
            <a:r>
              <a:rPr lang="en" sz="1100">
                <a:solidFill>
                  <a:srgbClr val="292A2B"/>
                </a:solidFill>
                <a:latin typeface="Lato"/>
                <a:ea typeface="Lato"/>
                <a:cs typeface="Lato"/>
                <a:sym typeface="Lato"/>
              </a:rPr>
              <a:t> sent via email to the Section 508, UX, and CX federal Community of Practice (CoP) listservs. </a:t>
            </a:r>
            <a:endParaRPr sz="1100" b="1">
              <a:highlight>
                <a:srgbClr val="FFFFFF"/>
              </a:highlight>
              <a:latin typeface="Lato"/>
              <a:ea typeface="Lato"/>
              <a:cs typeface="Lato"/>
              <a:sym typeface="Lato"/>
            </a:endParaRPr>
          </a:p>
          <a:p>
            <a:pPr marL="91440" marR="0" lvl="0" indent="-115570" algn="l" rtl="0">
              <a:lnSpc>
                <a:spcPct val="100000"/>
              </a:lnSpc>
              <a:spcBef>
                <a:spcPts val="1000"/>
              </a:spcBef>
              <a:spcAft>
                <a:spcPts val="1000"/>
              </a:spcAft>
              <a:buSzPts val="1100"/>
              <a:buFont typeface="Lato"/>
              <a:buChar char="●"/>
            </a:pPr>
            <a:r>
              <a:rPr lang="en" sz="1100">
                <a:highlight>
                  <a:srgbClr val="FFFFFF"/>
                </a:highlight>
                <a:latin typeface="Lato"/>
                <a:ea typeface="Lato"/>
                <a:cs typeface="Lato"/>
                <a:sym typeface="Lato"/>
              </a:rPr>
              <a:t>The Phase 1 team members are also active participants in the</a:t>
            </a:r>
            <a:r>
              <a:rPr lang="en" sz="1100" b="1">
                <a:highlight>
                  <a:srgbClr val="FFFFFF"/>
                </a:highlight>
                <a:latin typeface="Lato"/>
                <a:ea typeface="Lato"/>
                <a:cs typeface="Lato"/>
                <a:sym typeface="Lato"/>
              </a:rPr>
              <a:t> </a:t>
            </a:r>
            <a:r>
              <a:rPr lang="en" sz="1100" b="1">
                <a:highlight>
                  <a:srgbClr val="FFFFFF"/>
                </a:highlight>
                <a:uFill>
                  <a:noFill/>
                </a:uFill>
                <a:latin typeface="Lato"/>
                <a:ea typeface="Lato"/>
                <a:cs typeface="Lato"/>
                <a:sym typeface="Lato"/>
                <a:hlinkClick r:id="rId3"/>
              </a:rPr>
              <a:t>TTS Research Compensation Working Group</a:t>
            </a:r>
            <a:r>
              <a:rPr lang="en" sz="1100" b="1">
                <a:highlight>
                  <a:srgbClr val="FFFFFF"/>
                </a:highlight>
                <a:latin typeface="Lato"/>
                <a:ea typeface="Lato"/>
                <a:cs typeface="Lato"/>
                <a:sym typeface="Lato"/>
              </a:rPr>
              <a:t>.</a:t>
            </a:r>
            <a:endParaRPr sz="1100" b="1">
              <a:highlight>
                <a:srgbClr val="FFFFFF"/>
              </a:highlight>
              <a:latin typeface="Lato"/>
              <a:ea typeface="Lato"/>
              <a:cs typeface="Lato"/>
              <a:sym typeface="Lato"/>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79"/>
        <p:cNvGrpSpPr/>
        <p:nvPr/>
      </p:nvGrpSpPr>
      <p:grpSpPr>
        <a:xfrm>
          <a:off x="0" y="0"/>
          <a:ext cx="0" cy="0"/>
          <a:chOff x="0" y="0"/>
          <a:chExt cx="0" cy="0"/>
        </a:xfrm>
      </p:grpSpPr>
      <p:sp>
        <p:nvSpPr>
          <p:cNvPr id="380" name="Google Shape;380;p40"/>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b="1">
                <a:latin typeface="Faustina"/>
                <a:ea typeface="Faustina"/>
                <a:cs typeface="Faustina"/>
                <a:sym typeface="Faustina"/>
              </a:rPr>
              <a:t>Barriers to research</a:t>
            </a:r>
            <a:endParaRPr/>
          </a:p>
        </p:txBody>
      </p:sp>
      <p:sp>
        <p:nvSpPr>
          <p:cNvPr id="381" name="Google Shape;381;p40"/>
          <p:cNvSpPr txBox="1">
            <a:spLocks noGrp="1"/>
          </p:cNvSpPr>
          <p:nvPr>
            <p:ph type="body" idx="4294967295"/>
          </p:nvPr>
        </p:nvSpPr>
        <p:spPr>
          <a:xfrm>
            <a:off x="1123950" y="1028700"/>
            <a:ext cx="3463500" cy="14502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b="1">
                <a:latin typeface="Lato"/>
                <a:ea typeface="Lato"/>
                <a:cs typeface="Lato"/>
                <a:sym typeface="Lato"/>
              </a:rPr>
              <a:t>Difficulty recruiting participants</a:t>
            </a:r>
            <a:endParaRPr b="1">
              <a:latin typeface="Lato"/>
              <a:ea typeface="Lato"/>
              <a:cs typeface="Lato"/>
              <a:sym typeface="Lato"/>
            </a:endParaRPr>
          </a:p>
          <a:p>
            <a:pPr marL="91440" lvl="0" indent="-140970" algn="l" rtl="0">
              <a:lnSpc>
                <a:spcPct val="100000"/>
              </a:lnSpc>
              <a:spcBef>
                <a:spcPts val="0"/>
              </a:spcBef>
              <a:spcAft>
                <a:spcPts val="0"/>
              </a:spcAft>
              <a:buSzPts val="1500"/>
              <a:buChar char="●"/>
            </a:pPr>
            <a:r>
              <a:rPr lang="en"/>
              <a:t>Lack of standardized or readily available access to a means of identifying or recruiting research participants </a:t>
            </a:r>
            <a:endParaRPr/>
          </a:p>
          <a:p>
            <a:pPr marL="91440" lvl="0" indent="-140970" algn="l" rtl="0">
              <a:lnSpc>
                <a:spcPct val="100000"/>
              </a:lnSpc>
              <a:spcBef>
                <a:spcPts val="1000"/>
              </a:spcBef>
              <a:spcAft>
                <a:spcPts val="0"/>
              </a:spcAft>
              <a:buSzPts val="1500"/>
              <a:buChar char="●"/>
            </a:pPr>
            <a:r>
              <a:rPr lang="en"/>
              <a:t>Few or no strong relationships with community groups</a:t>
            </a:r>
            <a:endParaRPr/>
          </a:p>
          <a:p>
            <a:pPr marL="0" lvl="0" indent="0" algn="l" rtl="0">
              <a:lnSpc>
                <a:spcPct val="100000"/>
              </a:lnSpc>
              <a:spcBef>
                <a:spcPts val="1000"/>
              </a:spcBef>
              <a:spcAft>
                <a:spcPts val="0"/>
              </a:spcAft>
              <a:buNone/>
            </a:pPr>
            <a:endParaRPr/>
          </a:p>
          <a:p>
            <a:pPr marL="0" lvl="0" indent="0" algn="l" rtl="0">
              <a:spcBef>
                <a:spcPts val="1000"/>
              </a:spcBef>
              <a:spcAft>
                <a:spcPts val="1200"/>
              </a:spcAft>
              <a:buNone/>
            </a:pPr>
            <a:endParaRPr/>
          </a:p>
        </p:txBody>
      </p:sp>
      <p:sp>
        <p:nvSpPr>
          <p:cNvPr id="382" name="Google Shape;382;p40"/>
          <p:cNvSpPr txBox="1">
            <a:spLocks noGrp="1"/>
          </p:cNvSpPr>
          <p:nvPr>
            <p:ph type="body" idx="4294967295"/>
          </p:nvPr>
        </p:nvSpPr>
        <p:spPr>
          <a:xfrm>
            <a:off x="5196973" y="1028700"/>
            <a:ext cx="3444000" cy="14502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b="1">
                <a:latin typeface="Lato"/>
                <a:ea typeface="Lato"/>
                <a:cs typeface="Lato"/>
                <a:sym typeface="Lato"/>
              </a:rPr>
              <a:t>Logistics/operational burdens</a:t>
            </a:r>
            <a:endParaRPr b="1">
              <a:latin typeface="Lato"/>
              <a:ea typeface="Lato"/>
              <a:cs typeface="Lato"/>
              <a:sym typeface="Lato"/>
            </a:endParaRPr>
          </a:p>
          <a:p>
            <a:pPr marL="91440" marR="0" lvl="0" indent="-140970" algn="l" rtl="0">
              <a:lnSpc>
                <a:spcPct val="100000"/>
              </a:lnSpc>
              <a:spcBef>
                <a:spcPts val="0"/>
              </a:spcBef>
              <a:spcAft>
                <a:spcPts val="0"/>
              </a:spcAft>
              <a:buSzPts val="1500"/>
              <a:buChar char="●"/>
            </a:pPr>
            <a:r>
              <a:rPr lang="en"/>
              <a:t>Labor intensive operations surrounding research activities like recruitment and scheduling</a:t>
            </a:r>
            <a:endParaRPr/>
          </a:p>
          <a:p>
            <a:pPr marL="91440" marR="0" lvl="0" indent="-140970" algn="l" rtl="0">
              <a:lnSpc>
                <a:spcPct val="100000"/>
              </a:lnSpc>
              <a:spcBef>
                <a:spcPts val="1000"/>
              </a:spcBef>
              <a:spcAft>
                <a:spcPts val="0"/>
              </a:spcAft>
              <a:buSzPts val="1500"/>
              <a:buChar char="●"/>
            </a:pPr>
            <a:r>
              <a:rPr lang="en"/>
              <a:t>Managing contracts can be labor and time intensive</a:t>
            </a:r>
            <a:endParaRPr/>
          </a:p>
          <a:p>
            <a:pPr marL="0" lvl="0" indent="0" algn="l" rtl="0">
              <a:spcBef>
                <a:spcPts val="1000"/>
              </a:spcBef>
              <a:spcAft>
                <a:spcPts val="0"/>
              </a:spcAft>
              <a:buNone/>
            </a:pPr>
            <a:endParaRPr/>
          </a:p>
          <a:p>
            <a:pPr marL="0" lvl="0" indent="0" algn="l" rtl="0">
              <a:spcBef>
                <a:spcPts val="1200"/>
              </a:spcBef>
              <a:spcAft>
                <a:spcPts val="1200"/>
              </a:spcAft>
              <a:buNone/>
            </a:pPr>
            <a:endParaRPr/>
          </a:p>
        </p:txBody>
      </p:sp>
      <p:sp>
        <p:nvSpPr>
          <p:cNvPr id="383" name="Google Shape;383;p40"/>
          <p:cNvSpPr txBox="1">
            <a:spLocks noGrp="1"/>
          </p:cNvSpPr>
          <p:nvPr>
            <p:ph type="body" idx="4294967295"/>
          </p:nvPr>
        </p:nvSpPr>
        <p:spPr>
          <a:xfrm>
            <a:off x="1123950" y="2927125"/>
            <a:ext cx="3444000" cy="14502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b="1">
                <a:latin typeface="Lato"/>
                <a:ea typeface="Lato"/>
                <a:cs typeface="Lato"/>
                <a:sym typeface="Lato"/>
              </a:rPr>
              <a:t>Inability to compensate participants</a:t>
            </a:r>
            <a:endParaRPr b="1">
              <a:latin typeface="Lato"/>
              <a:ea typeface="Lato"/>
              <a:cs typeface="Lato"/>
              <a:sym typeface="Lato"/>
            </a:endParaRPr>
          </a:p>
          <a:p>
            <a:pPr marL="91440" marR="0" lvl="0" indent="-140970" algn="l" rtl="0">
              <a:lnSpc>
                <a:spcPct val="100000"/>
              </a:lnSpc>
              <a:spcBef>
                <a:spcPts val="0"/>
              </a:spcBef>
              <a:spcAft>
                <a:spcPts val="0"/>
              </a:spcAft>
              <a:buSzPts val="1500"/>
              <a:buChar char="●"/>
            </a:pPr>
            <a:r>
              <a:rPr lang="en"/>
              <a:t>Many agencies can’t compensate public participants directly</a:t>
            </a:r>
            <a:endParaRPr/>
          </a:p>
          <a:p>
            <a:pPr marL="91440" marR="0" lvl="0" indent="-140970" algn="l" rtl="0">
              <a:lnSpc>
                <a:spcPct val="100000"/>
              </a:lnSpc>
              <a:spcBef>
                <a:spcPts val="1000"/>
              </a:spcBef>
              <a:spcAft>
                <a:spcPts val="1000"/>
              </a:spcAft>
              <a:buSzPts val="1500"/>
              <a:buChar char="●"/>
            </a:pPr>
            <a:r>
              <a:rPr lang="en"/>
              <a:t>Online user testing services often rely on professional testers and don’t represent the diversity of the public</a:t>
            </a:r>
            <a:endParaRPr/>
          </a:p>
        </p:txBody>
      </p:sp>
      <p:sp>
        <p:nvSpPr>
          <p:cNvPr id="384" name="Google Shape;384;p40"/>
          <p:cNvSpPr txBox="1">
            <a:spLocks noGrp="1"/>
          </p:cNvSpPr>
          <p:nvPr>
            <p:ph type="body" idx="4294967295"/>
          </p:nvPr>
        </p:nvSpPr>
        <p:spPr>
          <a:xfrm>
            <a:off x="5196975" y="2927125"/>
            <a:ext cx="3641400" cy="14502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b="1">
                <a:latin typeface="Lato"/>
                <a:ea typeface="Lato"/>
                <a:cs typeface="Lato"/>
                <a:sym typeface="Lato"/>
              </a:rPr>
              <a:t>Legal and policy interpretation issues</a:t>
            </a:r>
            <a:endParaRPr b="1">
              <a:latin typeface="Lato"/>
              <a:ea typeface="Lato"/>
              <a:cs typeface="Lato"/>
              <a:sym typeface="Lato"/>
            </a:endParaRPr>
          </a:p>
          <a:p>
            <a:pPr marL="91440" marR="0" lvl="0" indent="-140970" algn="l" rtl="0">
              <a:lnSpc>
                <a:spcPct val="100000"/>
              </a:lnSpc>
              <a:spcBef>
                <a:spcPts val="0"/>
              </a:spcBef>
              <a:spcAft>
                <a:spcPts val="0"/>
              </a:spcAft>
              <a:buSzPts val="1500"/>
              <a:buChar char="●"/>
            </a:pPr>
            <a:r>
              <a:rPr lang="en"/>
              <a:t>PRA processes are cumbersome, slow, and often misunderstood </a:t>
            </a:r>
            <a:endParaRPr/>
          </a:p>
          <a:p>
            <a:pPr marL="91440" marR="0" lvl="0" indent="-140970" algn="l" rtl="0">
              <a:lnSpc>
                <a:spcPct val="100000"/>
              </a:lnSpc>
              <a:spcBef>
                <a:spcPts val="1000"/>
              </a:spcBef>
              <a:spcAft>
                <a:spcPts val="1000"/>
              </a:spcAft>
              <a:buSzPts val="1500"/>
              <a:buChar char="●"/>
            </a:pPr>
            <a:r>
              <a:rPr lang="en"/>
              <a:t>Inconsistent guidance across agencies</a:t>
            </a:r>
            <a:endParaRPr/>
          </a:p>
        </p:txBody>
      </p:sp>
      <p:sp>
        <p:nvSpPr>
          <p:cNvPr id="385" name="Google Shape;385;p40">
            <a:extLst>
              <a:ext uri="{C183D7F6-B498-43B3-948B-1728B52AA6E4}">
                <adec:decorative xmlns:adec="http://schemas.microsoft.com/office/drawing/2017/decorative" val="1"/>
              </a:ext>
            </a:extLst>
          </p:cNvPr>
          <p:cNvSpPr/>
          <p:nvPr/>
        </p:nvSpPr>
        <p:spPr>
          <a:xfrm>
            <a:off x="514350" y="1104900"/>
            <a:ext cx="529500" cy="529500"/>
          </a:xfrm>
          <a:prstGeom prst="ellipse">
            <a:avLst/>
          </a:prstGeom>
          <a:gradFill>
            <a:gsLst>
              <a:gs pos="0">
                <a:srgbClr val="D3F7FF"/>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6" name="Google Shape;386;p40">
            <a:extLst>
              <a:ext uri="{C183D7F6-B498-43B3-948B-1728B52AA6E4}">
                <adec:decorative xmlns:adec="http://schemas.microsoft.com/office/drawing/2017/decorative" val="1"/>
              </a:ext>
            </a:extLst>
          </p:cNvPr>
          <p:cNvSpPr/>
          <p:nvPr/>
        </p:nvSpPr>
        <p:spPr>
          <a:xfrm>
            <a:off x="514350" y="3003325"/>
            <a:ext cx="529500" cy="529500"/>
          </a:xfrm>
          <a:prstGeom prst="ellipse">
            <a:avLst/>
          </a:prstGeom>
          <a:gradFill>
            <a:gsLst>
              <a:gs pos="0">
                <a:srgbClr val="D3F7FF"/>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7" name="Google Shape;387;p40">
            <a:extLst>
              <a:ext uri="{C183D7F6-B498-43B3-948B-1728B52AA6E4}">
                <adec:decorative xmlns:adec="http://schemas.microsoft.com/office/drawing/2017/decorative" val="1"/>
              </a:ext>
            </a:extLst>
          </p:cNvPr>
          <p:cNvSpPr/>
          <p:nvPr/>
        </p:nvSpPr>
        <p:spPr>
          <a:xfrm>
            <a:off x="4587373" y="1104900"/>
            <a:ext cx="529500" cy="529500"/>
          </a:xfrm>
          <a:prstGeom prst="ellipse">
            <a:avLst/>
          </a:prstGeom>
          <a:gradFill>
            <a:gsLst>
              <a:gs pos="0">
                <a:srgbClr val="D3F7FF"/>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88" name="Google Shape;388;p40">
            <a:extLst>
              <a:ext uri="{C183D7F6-B498-43B3-948B-1728B52AA6E4}">
                <adec:decorative xmlns:adec="http://schemas.microsoft.com/office/drawing/2017/decorative" val="1"/>
              </a:ext>
            </a:extLst>
          </p:cNvPr>
          <p:cNvSpPr/>
          <p:nvPr/>
        </p:nvSpPr>
        <p:spPr>
          <a:xfrm>
            <a:off x="4587373" y="3003325"/>
            <a:ext cx="529500" cy="529500"/>
          </a:xfrm>
          <a:prstGeom prst="ellipse">
            <a:avLst/>
          </a:prstGeom>
          <a:gradFill>
            <a:gsLst>
              <a:gs pos="0">
                <a:srgbClr val="D3F7FF"/>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389" name="Google Shape;389;p40">
            <a:extLst>
              <a:ext uri="{C183D7F6-B498-43B3-948B-1728B52AA6E4}">
                <adec:decorative xmlns:adec="http://schemas.microsoft.com/office/drawing/2017/decorative" val="1"/>
              </a:ext>
            </a:extLst>
          </p:cNvPr>
          <p:cNvPicPr preferRelativeResize="0"/>
          <p:nvPr/>
        </p:nvPicPr>
        <p:blipFill rotWithShape="1">
          <a:blip r:embed="rId3">
            <a:alphaModFix/>
          </a:blip>
          <a:srcRect b="16957"/>
          <a:stretch/>
        </p:blipFill>
        <p:spPr>
          <a:xfrm>
            <a:off x="514350" y="3062513"/>
            <a:ext cx="529499" cy="439700"/>
          </a:xfrm>
          <a:prstGeom prst="rect">
            <a:avLst/>
          </a:prstGeom>
          <a:noFill/>
          <a:ln>
            <a:noFill/>
          </a:ln>
        </p:spPr>
      </p:pic>
      <p:pic>
        <p:nvPicPr>
          <p:cNvPr id="390" name="Google Shape;390;p40">
            <a:extLst>
              <a:ext uri="{C183D7F6-B498-43B3-948B-1728B52AA6E4}">
                <adec:decorative xmlns:adec="http://schemas.microsoft.com/office/drawing/2017/decorative" val="1"/>
              </a:ext>
            </a:extLst>
          </p:cNvPr>
          <p:cNvPicPr preferRelativeResize="0"/>
          <p:nvPr/>
        </p:nvPicPr>
        <p:blipFill rotWithShape="1">
          <a:blip r:embed="rId4">
            <a:alphaModFix/>
          </a:blip>
          <a:srcRect b="16957"/>
          <a:stretch/>
        </p:blipFill>
        <p:spPr>
          <a:xfrm>
            <a:off x="4622725" y="1191400"/>
            <a:ext cx="458799" cy="381000"/>
          </a:xfrm>
          <a:prstGeom prst="rect">
            <a:avLst/>
          </a:prstGeom>
          <a:noFill/>
          <a:ln>
            <a:noFill/>
          </a:ln>
        </p:spPr>
      </p:pic>
      <p:pic>
        <p:nvPicPr>
          <p:cNvPr id="391" name="Google Shape;391;p40">
            <a:extLst>
              <a:ext uri="{C183D7F6-B498-43B3-948B-1728B52AA6E4}">
                <adec:decorative xmlns:adec="http://schemas.microsoft.com/office/drawing/2017/decorative" val="1"/>
              </a:ext>
            </a:extLst>
          </p:cNvPr>
          <p:cNvPicPr preferRelativeResize="0"/>
          <p:nvPr/>
        </p:nvPicPr>
        <p:blipFill rotWithShape="1">
          <a:blip r:embed="rId5">
            <a:alphaModFix/>
          </a:blip>
          <a:srcRect b="16957"/>
          <a:stretch/>
        </p:blipFill>
        <p:spPr>
          <a:xfrm>
            <a:off x="514350" y="1162050"/>
            <a:ext cx="529499" cy="439700"/>
          </a:xfrm>
          <a:prstGeom prst="rect">
            <a:avLst/>
          </a:prstGeom>
          <a:noFill/>
          <a:ln>
            <a:noFill/>
          </a:ln>
        </p:spPr>
      </p:pic>
      <p:pic>
        <p:nvPicPr>
          <p:cNvPr id="392" name="Google Shape;392;p40">
            <a:extLst>
              <a:ext uri="{C183D7F6-B498-43B3-948B-1728B52AA6E4}">
                <adec:decorative xmlns:adec="http://schemas.microsoft.com/office/drawing/2017/decorative" val="1"/>
              </a:ext>
            </a:extLst>
          </p:cNvPr>
          <p:cNvPicPr preferRelativeResize="0"/>
          <p:nvPr/>
        </p:nvPicPr>
        <p:blipFill rotWithShape="1">
          <a:blip r:embed="rId6">
            <a:alphaModFix/>
          </a:blip>
          <a:srcRect b="16957"/>
          <a:stretch/>
        </p:blipFill>
        <p:spPr>
          <a:xfrm>
            <a:off x="4587388" y="3048225"/>
            <a:ext cx="529475" cy="4397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97"/>
        <p:cNvGrpSpPr/>
        <p:nvPr/>
      </p:nvGrpSpPr>
      <p:grpSpPr>
        <a:xfrm>
          <a:off x="0" y="0"/>
          <a:ext cx="0" cy="0"/>
          <a:chOff x="0" y="0"/>
          <a:chExt cx="0" cy="0"/>
        </a:xfrm>
      </p:grpSpPr>
      <p:sp>
        <p:nvSpPr>
          <p:cNvPr id="398" name="Google Shape;398;p41"/>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Barriers to research: Recruitment</a:t>
            </a:r>
            <a:endParaRPr/>
          </a:p>
        </p:txBody>
      </p:sp>
      <p:sp>
        <p:nvSpPr>
          <p:cNvPr id="399" name="Google Shape;399;p41"/>
          <p:cNvSpPr txBox="1">
            <a:spLocks noGrp="1"/>
          </p:cNvSpPr>
          <p:nvPr>
            <p:ph type="body" idx="1"/>
          </p:nvPr>
        </p:nvSpPr>
        <p:spPr>
          <a:xfrm>
            <a:off x="514350" y="1028700"/>
            <a:ext cx="8126700" cy="325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800" i="1"/>
              <a:t>“The general consensus is that it (PRA process) remains burdensome and confusing for small-scale efforts when there’s a desire for quick turnaround.”</a:t>
            </a:r>
            <a:endParaRPr sz="2800" i="1"/>
          </a:p>
          <a:p>
            <a:pPr marL="0" lvl="0" indent="0" algn="r" rtl="0">
              <a:spcBef>
                <a:spcPts val="1200"/>
              </a:spcBef>
              <a:spcAft>
                <a:spcPts val="0"/>
              </a:spcAft>
              <a:buNone/>
            </a:pPr>
            <a:r>
              <a:rPr lang="en" b="1">
                <a:latin typeface="Lato"/>
                <a:ea typeface="Lato"/>
                <a:cs typeface="Lato"/>
                <a:sym typeface="Lato"/>
              </a:rPr>
              <a:t>– A staffer at an executive branch agency </a:t>
            </a:r>
            <a:endParaRPr sz="2800" i="1"/>
          </a:p>
          <a:p>
            <a:pPr marL="0" lvl="0" indent="0" algn="l" rtl="0">
              <a:spcBef>
                <a:spcPts val="1200"/>
              </a:spcBef>
              <a:spcAft>
                <a:spcPts val="0"/>
              </a:spcAft>
              <a:buNone/>
            </a:pPr>
            <a:endParaRPr b="1">
              <a:latin typeface="Lato"/>
              <a:ea typeface="Lato"/>
              <a:cs typeface="Lato"/>
              <a:sym typeface="Lato"/>
            </a:endParaRPr>
          </a:p>
          <a:p>
            <a:pPr marL="0" lvl="0" indent="0" algn="l" rtl="0">
              <a:spcBef>
                <a:spcPts val="1200"/>
              </a:spcBef>
              <a:spcAft>
                <a:spcPts val="1200"/>
              </a:spcAft>
              <a:buNone/>
            </a:pPr>
            <a:endParaRPr b="1">
              <a:latin typeface="Lato"/>
              <a:ea typeface="Lato"/>
              <a:cs typeface="Lato"/>
              <a:sym typeface="Lato"/>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42"/>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Barriers to research: Compensation</a:t>
            </a:r>
            <a:endParaRPr/>
          </a:p>
        </p:txBody>
      </p:sp>
      <p:sp>
        <p:nvSpPr>
          <p:cNvPr id="406" name="Google Shape;406;p42"/>
          <p:cNvSpPr txBox="1">
            <a:spLocks noGrp="1"/>
          </p:cNvSpPr>
          <p:nvPr>
            <p:ph type="body" idx="1"/>
          </p:nvPr>
        </p:nvSpPr>
        <p:spPr>
          <a:xfrm>
            <a:off x="514350" y="1028700"/>
            <a:ext cx="8126700" cy="325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400" i="1" dirty="0"/>
              <a:t>“We would love to give incentives but need to now rely on volunteers. This would increase participation immensely.”</a:t>
            </a:r>
            <a:endParaRPr sz="2400" i="1" dirty="0"/>
          </a:p>
          <a:p>
            <a:pPr marL="0" lvl="0" indent="0" algn="r" rtl="0">
              <a:spcBef>
                <a:spcPts val="1200"/>
              </a:spcBef>
              <a:spcAft>
                <a:spcPts val="0"/>
              </a:spcAft>
              <a:buNone/>
            </a:pPr>
            <a:r>
              <a:rPr lang="en" b="1" dirty="0">
                <a:latin typeface="Lato"/>
                <a:ea typeface="Lato"/>
                <a:cs typeface="Lato"/>
                <a:sym typeface="Lato"/>
              </a:rPr>
              <a:t>– A staffer at a legislative branch agency</a:t>
            </a:r>
            <a:r>
              <a:rPr lang="en" b="1" strike="sngStrike" dirty="0">
                <a:latin typeface="Lato"/>
                <a:ea typeface="Lato"/>
                <a:cs typeface="Lato"/>
                <a:sym typeface="Lato"/>
              </a:rPr>
              <a:t> </a:t>
            </a:r>
            <a:endParaRPr sz="2800" i="1" strike="sngStrike" dirty="0"/>
          </a:p>
          <a:p>
            <a:pPr marL="0" lvl="0" indent="0" algn="l" rtl="0">
              <a:spcBef>
                <a:spcPts val="1200"/>
              </a:spcBef>
              <a:spcAft>
                <a:spcPts val="0"/>
              </a:spcAft>
              <a:buNone/>
            </a:pPr>
            <a:r>
              <a:rPr lang="en" sz="2400" i="1" dirty="0"/>
              <a:t>“The agency has an unclear appropriations authority to pay the public for this purpose. Attempts to get approved funding … have been killed in contracting or in legal.”</a:t>
            </a:r>
            <a:endParaRPr sz="2400" i="1" dirty="0"/>
          </a:p>
          <a:p>
            <a:pPr marL="0" lvl="0" indent="0" algn="r" rtl="0">
              <a:spcBef>
                <a:spcPts val="1200"/>
              </a:spcBef>
              <a:spcAft>
                <a:spcPts val="0"/>
              </a:spcAft>
              <a:buNone/>
            </a:pPr>
            <a:r>
              <a:rPr lang="en" b="1" dirty="0">
                <a:latin typeface="Lato"/>
                <a:ea typeface="Lato"/>
                <a:cs typeface="Lato"/>
                <a:sym typeface="Lato"/>
              </a:rPr>
              <a:t>– A staffer at an executive branch agency</a:t>
            </a:r>
            <a:r>
              <a:rPr lang="en" b="1" strike="sngStrike" dirty="0">
                <a:latin typeface="Lato"/>
                <a:ea typeface="Lato"/>
                <a:cs typeface="Lato"/>
                <a:sym typeface="Lato"/>
              </a:rPr>
              <a:t> </a:t>
            </a:r>
            <a:endParaRPr b="1" strike="sngStrike" dirty="0">
              <a:latin typeface="Lato"/>
              <a:ea typeface="Lato"/>
              <a:cs typeface="Lato"/>
              <a:sym typeface="Lato"/>
            </a:endParaRPr>
          </a:p>
          <a:p>
            <a:pPr marL="0" lvl="0" indent="0" algn="l" rtl="0">
              <a:spcBef>
                <a:spcPts val="1200"/>
              </a:spcBef>
              <a:spcAft>
                <a:spcPts val="1200"/>
              </a:spcAft>
              <a:buNone/>
            </a:pPr>
            <a:endParaRPr b="1" strike="sngStrike" dirty="0">
              <a:latin typeface="Lato"/>
              <a:ea typeface="Lato"/>
              <a:cs typeface="Lato"/>
              <a:sym typeface="Lato"/>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5"/>
          <p:cNvSpPr txBox="1">
            <a:spLocks noGrp="1"/>
          </p:cNvSpPr>
          <p:nvPr>
            <p:ph type="title"/>
          </p:nvPr>
        </p:nvSpPr>
        <p:spPr>
          <a:xfrm>
            <a:off x="514350" y="174563"/>
            <a:ext cx="8126700" cy="6858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dirty="0"/>
              <a:t>What we’ll cover today</a:t>
            </a:r>
            <a:endParaRPr dirty="0"/>
          </a:p>
        </p:txBody>
      </p:sp>
      <p:sp>
        <p:nvSpPr>
          <p:cNvPr id="169" name="Google Shape;169;p25"/>
          <p:cNvSpPr txBox="1"/>
          <p:nvPr/>
        </p:nvSpPr>
        <p:spPr>
          <a:xfrm>
            <a:off x="514350" y="935175"/>
            <a:ext cx="6094200" cy="3455700"/>
          </a:xfrm>
          <a:prstGeom prst="rect">
            <a:avLst/>
          </a:prstGeom>
          <a:noFill/>
          <a:ln>
            <a:noFill/>
          </a:ln>
        </p:spPr>
        <p:txBody>
          <a:bodyPr spcFirstLastPara="1" wrap="square" lIns="91425" tIns="91425" rIns="91425" bIns="91425" anchor="t" anchorCtr="0">
            <a:spAutoFit/>
          </a:bodyPr>
          <a:lstStyle/>
          <a:p>
            <a:pPr marL="114300" lvl="0" indent="-203200" algn="l" rtl="0">
              <a:lnSpc>
                <a:spcPct val="115000"/>
              </a:lnSpc>
              <a:spcBef>
                <a:spcPts val="0"/>
              </a:spcBef>
              <a:spcAft>
                <a:spcPts val="0"/>
              </a:spcAft>
              <a:buSzPts val="1400"/>
              <a:buFont typeface="Lato"/>
              <a:buChar char="●"/>
            </a:pPr>
            <a:r>
              <a:rPr lang="en" dirty="0">
                <a:latin typeface="Lato"/>
                <a:ea typeface="Lato"/>
                <a:cs typeface="Lato"/>
                <a:sym typeface="Lato"/>
              </a:rPr>
              <a:t>10x and the idea we’re working on</a:t>
            </a:r>
            <a:endParaRPr dirty="0">
              <a:latin typeface="Lato"/>
              <a:ea typeface="Lato"/>
              <a:cs typeface="Lato"/>
              <a:sym typeface="Lato"/>
            </a:endParaRPr>
          </a:p>
          <a:p>
            <a:pPr marL="114300" lvl="0" indent="-203200" algn="l" rtl="0">
              <a:lnSpc>
                <a:spcPct val="115000"/>
              </a:lnSpc>
              <a:spcBef>
                <a:spcPts val="500"/>
              </a:spcBef>
              <a:spcAft>
                <a:spcPts val="0"/>
              </a:spcAft>
              <a:buSzPts val="1400"/>
              <a:buFont typeface="Lato"/>
              <a:buChar char="●"/>
            </a:pPr>
            <a:r>
              <a:rPr lang="en" dirty="0">
                <a:latin typeface="Lato"/>
                <a:ea typeface="Lato"/>
                <a:cs typeface="Lato"/>
                <a:sym typeface="Lato"/>
              </a:rPr>
              <a:t>What we learned:</a:t>
            </a:r>
            <a:endParaRPr dirty="0">
              <a:latin typeface="Lato"/>
              <a:ea typeface="Lato"/>
              <a:cs typeface="Lato"/>
              <a:sym typeface="Lato"/>
            </a:endParaRPr>
          </a:p>
          <a:p>
            <a:pPr marL="342900" lvl="1" indent="-203200" algn="l" rtl="0">
              <a:lnSpc>
                <a:spcPct val="115000"/>
              </a:lnSpc>
              <a:spcBef>
                <a:spcPts val="500"/>
              </a:spcBef>
              <a:spcAft>
                <a:spcPts val="0"/>
              </a:spcAft>
              <a:buSzPts val="1400"/>
              <a:buFont typeface="Lato"/>
              <a:buChar char="○"/>
            </a:pPr>
            <a:r>
              <a:rPr lang="en" dirty="0">
                <a:latin typeface="Lato"/>
                <a:ea typeface="Lato"/>
                <a:cs typeface="Lato"/>
                <a:sym typeface="Lato"/>
              </a:rPr>
              <a:t>Common barriers to conducting research with the public</a:t>
            </a:r>
            <a:endParaRPr dirty="0">
              <a:latin typeface="Lato"/>
              <a:ea typeface="Lato"/>
              <a:cs typeface="Lato"/>
              <a:sym typeface="Lato"/>
            </a:endParaRPr>
          </a:p>
          <a:p>
            <a:pPr marL="342900" lvl="1" indent="-203200" algn="l" rtl="0">
              <a:lnSpc>
                <a:spcPct val="115000"/>
              </a:lnSpc>
              <a:spcBef>
                <a:spcPts val="500"/>
              </a:spcBef>
              <a:spcAft>
                <a:spcPts val="0"/>
              </a:spcAft>
              <a:buSzPts val="1400"/>
              <a:buFont typeface="Lato"/>
              <a:buChar char="○"/>
            </a:pPr>
            <a:r>
              <a:rPr lang="en" dirty="0">
                <a:latin typeface="Lato"/>
                <a:ea typeface="Lato"/>
                <a:cs typeface="Lato"/>
                <a:sym typeface="Lato"/>
              </a:rPr>
              <a:t>What 10x discovered about creative incentives, including paid compensation</a:t>
            </a:r>
            <a:endParaRPr dirty="0">
              <a:latin typeface="Lato"/>
              <a:ea typeface="Lato"/>
              <a:cs typeface="Lato"/>
              <a:sym typeface="Lato"/>
            </a:endParaRPr>
          </a:p>
          <a:p>
            <a:pPr marL="342900" lvl="1" indent="-203200" algn="l" rtl="0">
              <a:lnSpc>
                <a:spcPct val="115000"/>
              </a:lnSpc>
              <a:spcBef>
                <a:spcPts val="500"/>
              </a:spcBef>
              <a:spcAft>
                <a:spcPts val="0"/>
              </a:spcAft>
              <a:buSzPts val="1400"/>
              <a:buFont typeface="Lato"/>
              <a:buChar char="○"/>
            </a:pPr>
            <a:r>
              <a:rPr lang="en" dirty="0">
                <a:latin typeface="Lato"/>
                <a:ea typeface="Lato"/>
                <a:cs typeface="Lato"/>
                <a:sym typeface="Lato"/>
              </a:rPr>
              <a:t>How incentives support agencies' diversity, equity, and inclusion goals</a:t>
            </a:r>
            <a:endParaRPr dirty="0">
              <a:latin typeface="Lato"/>
              <a:ea typeface="Lato"/>
              <a:cs typeface="Lato"/>
              <a:sym typeface="Lato"/>
            </a:endParaRPr>
          </a:p>
          <a:p>
            <a:pPr marL="342900" lvl="1" indent="-203200" algn="l" rtl="0">
              <a:lnSpc>
                <a:spcPct val="115000"/>
              </a:lnSpc>
              <a:spcBef>
                <a:spcPts val="500"/>
              </a:spcBef>
              <a:spcAft>
                <a:spcPts val="0"/>
              </a:spcAft>
              <a:buSzPts val="1400"/>
              <a:buFont typeface="Lato"/>
              <a:buChar char="○"/>
            </a:pPr>
            <a:r>
              <a:rPr lang="en" dirty="0">
                <a:latin typeface="Lato"/>
                <a:ea typeface="Lato"/>
                <a:cs typeface="Lato"/>
                <a:sym typeface="Lato"/>
              </a:rPr>
              <a:t>Possible risks of public participation in user research</a:t>
            </a:r>
            <a:endParaRPr dirty="0">
              <a:latin typeface="Lato"/>
              <a:ea typeface="Lato"/>
              <a:cs typeface="Lato"/>
              <a:sym typeface="Lato"/>
            </a:endParaRPr>
          </a:p>
          <a:p>
            <a:pPr marL="342900" lvl="1" indent="-203200" algn="l" rtl="0">
              <a:lnSpc>
                <a:spcPct val="115000"/>
              </a:lnSpc>
              <a:spcBef>
                <a:spcPts val="500"/>
              </a:spcBef>
              <a:spcAft>
                <a:spcPts val="0"/>
              </a:spcAft>
              <a:buSzPts val="1400"/>
              <a:buFont typeface="Lato"/>
              <a:buChar char="○"/>
            </a:pPr>
            <a:r>
              <a:rPr lang="en" dirty="0">
                <a:latin typeface="Lato"/>
                <a:ea typeface="Lato"/>
                <a:cs typeface="Lato"/>
                <a:sym typeface="Lato"/>
              </a:rPr>
              <a:t>Successful approaches to compensation by teams at GSA/TTS</a:t>
            </a:r>
            <a:endParaRPr dirty="0">
              <a:latin typeface="Lato"/>
              <a:ea typeface="Lato"/>
              <a:cs typeface="Lato"/>
              <a:sym typeface="Lato"/>
            </a:endParaRPr>
          </a:p>
          <a:p>
            <a:pPr marL="114300" lvl="0" indent="-203200" algn="l" rtl="0">
              <a:lnSpc>
                <a:spcPct val="115000"/>
              </a:lnSpc>
              <a:spcBef>
                <a:spcPts val="500"/>
              </a:spcBef>
              <a:spcAft>
                <a:spcPts val="0"/>
              </a:spcAft>
              <a:buSzPts val="1400"/>
              <a:buFont typeface="Lato"/>
              <a:buChar char="●"/>
            </a:pPr>
            <a:r>
              <a:rPr lang="en" dirty="0">
                <a:latin typeface="Lato"/>
                <a:ea typeface="Lato"/>
                <a:cs typeface="Lato"/>
                <a:sym typeface="Lato"/>
              </a:rPr>
              <a:t>Our project’s next phase of work</a:t>
            </a:r>
            <a:endParaRPr dirty="0">
              <a:latin typeface="Lato"/>
              <a:ea typeface="Lato"/>
              <a:cs typeface="Lato"/>
              <a:sym typeface="Lato"/>
            </a:endParaRPr>
          </a:p>
          <a:p>
            <a:pPr marL="342900" lvl="1" indent="-203200" algn="l" rtl="0">
              <a:lnSpc>
                <a:spcPct val="115000"/>
              </a:lnSpc>
              <a:spcBef>
                <a:spcPts val="500"/>
              </a:spcBef>
              <a:spcAft>
                <a:spcPts val="0"/>
              </a:spcAft>
              <a:buSzPts val="1400"/>
              <a:buFont typeface="Lato"/>
              <a:buChar char="○"/>
            </a:pPr>
            <a:r>
              <a:rPr lang="en" dirty="0">
                <a:latin typeface="Lato"/>
                <a:ea typeface="Lato"/>
                <a:cs typeface="Lato"/>
                <a:sym typeface="Lato"/>
              </a:rPr>
              <a:t>How to get contribute and stay involved</a:t>
            </a:r>
            <a:endParaRPr dirty="0">
              <a:latin typeface="Lato"/>
              <a:ea typeface="Lato"/>
              <a:cs typeface="Lato"/>
              <a:sym typeface="Lato"/>
            </a:endParaRPr>
          </a:p>
          <a:p>
            <a:pPr marL="114300" lvl="0" indent="-203200" algn="l" rtl="0">
              <a:lnSpc>
                <a:spcPct val="115000"/>
              </a:lnSpc>
              <a:spcBef>
                <a:spcPts val="500"/>
              </a:spcBef>
              <a:spcAft>
                <a:spcPts val="500"/>
              </a:spcAft>
              <a:buSzPts val="1400"/>
              <a:buFont typeface="Lato"/>
              <a:buChar char="●"/>
            </a:pPr>
            <a:r>
              <a:rPr lang="en" dirty="0">
                <a:latin typeface="Lato"/>
                <a:ea typeface="Lato"/>
                <a:cs typeface="Lato"/>
                <a:sym typeface="Lato"/>
              </a:rPr>
              <a:t>Discussion with questions and answers</a:t>
            </a:r>
            <a:endParaRPr sz="1700" dirty="0">
              <a:latin typeface="Lato"/>
              <a:ea typeface="Lato"/>
              <a:cs typeface="Lato"/>
              <a:sym typeface="Lato"/>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411"/>
        <p:cNvGrpSpPr/>
        <p:nvPr/>
      </p:nvGrpSpPr>
      <p:grpSpPr>
        <a:xfrm>
          <a:off x="0" y="0"/>
          <a:ext cx="0" cy="0"/>
          <a:chOff x="0" y="0"/>
          <a:chExt cx="0" cy="0"/>
        </a:xfrm>
      </p:grpSpPr>
      <p:sp>
        <p:nvSpPr>
          <p:cNvPr id="412" name="Google Shape;412;p43"/>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Barriers to research: Policy</a:t>
            </a:r>
            <a:endParaRPr/>
          </a:p>
        </p:txBody>
      </p:sp>
      <p:sp>
        <p:nvSpPr>
          <p:cNvPr id="413" name="Google Shape;413;p43"/>
          <p:cNvSpPr txBox="1">
            <a:spLocks noGrp="1"/>
          </p:cNvSpPr>
          <p:nvPr>
            <p:ph type="body" idx="1"/>
          </p:nvPr>
        </p:nvSpPr>
        <p:spPr>
          <a:xfrm>
            <a:off x="514350" y="1028700"/>
            <a:ext cx="8126700" cy="325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800" i="1"/>
              <a:t>“I think the biggest barrier with incentivized participation are the rules discouraging it... If there’s some policy/guidance that allows for it, it should be widely socialized among the UX community. If not, perhaps GSA can lead the way to develop that policy/guidance.”</a:t>
            </a:r>
            <a:endParaRPr sz="2800" i="1"/>
          </a:p>
          <a:p>
            <a:pPr marL="0" lvl="0" indent="0" algn="r" rtl="0">
              <a:spcBef>
                <a:spcPts val="1200"/>
              </a:spcBef>
              <a:spcAft>
                <a:spcPts val="0"/>
              </a:spcAft>
              <a:buNone/>
            </a:pPr>
            <a:r>
              <a:rPr lang="en" b="1">
                <a:latin typeface="Lato"/>
                <a:ea typeface="Lato"/>
                <a:cs typeface="Lato"/>
                <a:sym typeface="Lato"/>
              </a:rPr>
              <a:t>– A staffer at an executive branch agency</a:t>
            </a:r>
            <a:r>
              <a:rPr lang="en" b="1" strike="sngStrike">
                <a:latin typeface="Lato"/>
                <a:ea typeface="Lato"/>
                <a:cs typeface="Lato"/>
                <a:sym typeface="Lato"/>
              </a:rPr>
              <a:t> </a:t>
            </a:r>
            <a:endParaRPr sz="2800" i="1" strike="sngStrike"/>
          </a:p>
          <a:p>
            <a:pPr marL="0" lvl="0" indent="0" algn="l" rtl="0">
              <a:spcBef>
                <a:spcPts val="1200"/>
              </a:spcBef>
              <a:spcAft>
                <a:spcPts val="0"/>
              </a:spcAft>
              <a:buNone/>
            </a:pPr>
            <a:endParaRPr b="1" strike="sngStrike">
              <a:latin typeface="Lato"/>
              <a:ea typeface="Lato"/>
              <a:cs typeface="Lato"/>
              <a:sym typeface="Lato"/>
            </a:endParaRPr>
          </a:p>
          <a:p>
            <a:pPr marL="0" lvl="0" indent="0" algn="l" rtl="0">
              <a:spcBef>
                <a:spcPts val="1200"/>
              </a:spcBef>
              <a:spcAft>
                <a:spcPts val="1200"/>
              </a:spcAft>
              <a:buNone/>
            </a:pPr>
            <a:endParaRPr b="1" strike="sngStrike">
              <a:latin typeface="Lato"/>
              <a:ea typeface="Lato"/>
              <a:cs typeface="Lato"/>
              <a:sym typeface="Lato"/>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418"/>
        <p:cNvGrpSpPr/>
        <p:nvPr/>
      </p:nvGrpSpPr>
      <p:grpSpPr>
        <a:xfrm>
          <a:off x="0" y="0"/>
          <a:ext cx="0" cy="0"/>
          <a:chOff x="0" y="0"/>
          <a:chExt cx="0" cy="0"/>
        </a:xfrm>
      </p:grpSpPr>
      <p:sp>
        <p:nvSpPr>
          <p:cNvPr id="419" name="Google Shape;419;p44"/>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Barriers to research: Operations</a:t>
            </a:r>
            <a:endParaRPr/>
          </a:p>
        </p:txBody>
      </p:sp>
      <p:sp>
        <p:nvSpPr>
          <p:cNvPr id="420" name="Google Shape;420;p44"/>
          <p:cNvSpPr txBox="1">
            <a:spLocks noGrp="1"/>
          </p:cNvSpPr>
          <p:nvPr>
            <p:ph type="body" idx="1"/>
          </p:nvPr>
        </p:nvSpPr>
        <p:spPr>
          <a:xfrm>
            <a:off x="514350" y="1028700"/>
            <a:ext cx="8126700" cy="325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800" i="1"/>
              <a:t>“…we’d need to figure out a method for procuring the gift cards and a process for distributing the gift cards. With budget season at its height, it didn’t seem like a good time to tackle this process.”</a:t>
            </a:r>
            <a:endParaRPr sz="2800" i="1"/>
          </a:p>
          <a:p>
            <a:pPr marL="0" lvl="0" indent="0" algn="r" rtl="0">
              <a:spcBef>
                <a:spcPts val="1200"/>
              </a:spcBef>
              <a:spcAft>
                <a:spcPts val="0"/>
              </a:spcAft>
              <a:buNone/>
            </a:pPr>
            <a:r>
              <a:rPr lang="en" b="1">
                <a:latin typeface="Lato"/>
                <a:ea typeface="Lato"/>
                <a:cs typeface="Lato"/>
                <a:sym typeface="Lato"/>
              </a:rPr>
              <a:t>– A staffer at an executive branch agency</a:t>
            </a:r>
            <a:endParaRPr sz="2800" i="1"/>
          </a:p>
          <a:p>
            <a:pPr marL="0" lvl="0" indent="0" algn="l" rtl="0">
              <a:spcBef>
                <a:spcPts val="1200"/>
              </a:spcBef>
              <a:spcAft>
                <a:spcPts val="0"/>
              </a:spcAft>
              <a:buNone/>
            </a:pPr>
            <a:endParaRPr b="1" strike="sngStrike">
              <a:latin typeface="Lato"/>
              <a:ea typeface="Lato"/>
              <a:cs typeface="Lato"/>
              <a:sym typeface="Lato"/>
            </a:endParaRPr>
          </a:p>
          <a:p>
            <a:pPr marL="0" lvl="0" indent="0" algn="l" rtl="0">
              <a:spcBef>
                <a:spcPts val="1200"/>
              </a:spcBef>
              <a:spcAft>
                <a:spcPts val="1200"/>
              </a:spcAft>
              <a:buNone/>
            </a:pPr>
            <a:endParaRPr b="1" strike="sngStrike">
              <a:latin typeface="Lato"/>
              <a:ea typeface="Lato"/>
              <a:cs typeface="Lato"/>
              <a:sym typeface="Lato"/>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425"/>
        <p:cNvGrpSpPr/>
        <p:nvPr/>
      </p:nvGrpSpPr>
      <p:grpSpPr>
        <a:xfrm>
          <a:off x="0" y="0"/>
          <a:ext cx="0" cy="0"/>
          <a:chOff x="0" y="0"/>
          <a:chExt cx="0" cy="0"/>
        </a:xfrm>
      </p:grpSpPr>
      <p:sp>
        <p:nvSpPr>
          <p:cNvPr id="426" name="Google Shape;426;p45"/>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b="1">
                <a:latin typeface="Faustina"/>
                <a:ea typeface="Faustina"/>
                <a:cs typeface="Faustina"/>
                <a:sym typeface="Faustina"/>
              </a:rPr>
              <a:t>Consequences</a:t>
            </a:r>
            <a:endParaRPr/>
          </a:p>
        </p:txBody>
      </p:sp>
      <p:sp>
        <p:nvSpPr>
          <p:cNvPr id="427" name="Google Shape;427;p45"/>
          <p:cNvSpPr txBox="1">
            <a:spLocks noGrp="1"/>
          </p:cNvSpPr>
          <p:nvPr>
            <p:ph type="body" idx="4294967295"/>
          </p:nvPr>
        </p:nvSpPr>
        <p:spPr>
          <a:xfrm>
            <a:off x="1123950" y="1157400"/>
            <a:ext cx="7027500" cy="4245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1800" b="1">
                <a:latin typeface="Lato"/>
                <a:ea typeface="Lato"/>
                <a:cs typeface="Lato"/>
                <a:sym typeface="Lato"/>
              </a:rPr>
              <a:t>Increase discrimination in systems (intentional or otherwise)</a:t>
            </a:r>
            <a:endParaRPr sz="1800"/>
          </a:p>
        </p:txBody>
      </p:sp>
      <p:sp>
        <p:nvSpPr>
          <p:cNvPr id="429" name="Google Shape;429;p45"/>
          <p:cNvSpPr txBox="1">
            <a:spLocks noGrp="1"/>
          </p:cNvSpPr>
          <p:nvPr>
            <p:ph type="body" idx="4294967295"/>
          </p:nvPr>
        </p:nvSpPr>
        <p:spPr>
          <a:xfrm>
            <a:off x="1123950" y="1977400"/>
            <a:ext cx="6198600" cy="4245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1800" b="1">
                <a:latin typeface="Lato"/>
                <a:ea typeface="Lato"/>
                <a:cs typeface="Lato"/>
                <a:sym typeface="Lato"/>
              </a:rPr>
              <a:t>Potential to cause harm (mental or physical)</a:t>
            </a:r>
            <a:endParaRPr sz="1800"/>
          </a:p>
        </p:txBody>
      </p:sp>
      <p:sp>
        <p:nvSpPr>
          <p:cNvPr id="428" name="Google Shape;428;p45"/>
          <p:cNvSpPr txBox="1">
            <a:spLocks noGrp="1"/>
          </p:cNvSpPr>
          <p:nvPr>
            <p:ph type="body" idx="4294967295"/>
          </p:nvPr>
        </p:nvSpPr>
        <p:spPr>
          <a:xfrm>
            <a:off x="1123950" y="2797400"/>
            <a:ext cx="6198600" cy="4245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1800" b="1">
                <a:latin typeface="Lato"/>
                <a:ea typeface="Lato"/>
                <a:cs typeface="Lato"/>
                <a:sym typeface="Lato"/>
              </a:rPr>
              <a:t>Inability to establish product/market fit </a:t>
            </a:r>
            <a:endParaRPr sz="1800"/>
          </a:p>
        </p:txBody>
      </p:sp>
      <p:grpSp>
        <p:nvGrpSpPr>
          <p:cNvPr id="434" name="Google Shape;434;p45">
            <a:extLst>
              <a:ext uri="{C183D7F6-B498-43B3-948B-1728B52AA6E4}">
                <adec:decorative xmlns:adec="http://schemas.microsoft.com/office/drawing/2017/decorative" val="1"/>
              </a:ext>
            </a:extLst>
          </p:cNvPr>
          <p:cNvGrpSpPr/>
          <p:nvPr/>
        </p:nvGrpSpPr>
        <p:grpSpPr>
          <a:xfrm>
            <a:off x="514350" y="1104900"/>
            <a:ext cx="529500" cy="529500"/>
            <a:chOff x="514350" y="1104900"/>
            <a:chExt cx="529500" cy="529500"/>
          </a:xfrm>
        </p:grpSpPr>
        <p:sp>
          <p:nvSpPr>
            <p:cNvPr id="435" name="Google Shape;435;p45"/>
            <p:cNvSpPr/>
            <p:nvPr/>
          </p:nvSpPr>
          <p:spPr>
            <a:xfrm>
              <a:off x="514350" y="1104900"/>
              <a:ext cx="529500" cy="529500"/>
            </a:xfrm>
            <a:prstGeom prst="ellipse">
              <a:avLst/>
            </a:prstGeom>
            <a:gradFill>
              <a:gsLst>
                <a:gs pos="0">
                  <a:srgbClr val="D3F7FF"/>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6" name="Google Shape;436;p45"/>
            <p:cNvPicPr preferRelativeResize="0"/>
            <p:nvPr/>
          </p:nvPicPr>
          <p:blipFill>
            <a:blip r:embed="rId3">
              <a:alphaModFix/>
            </a:blip>
            <a:stretch>
              <a:fillRect/>
            </a:stretch>
          </p:blipFill>
          <p:spPr>
            <a:xfrm>
              <a:off x="609938" y="1223463"/>
              <a:ext cx="338328" cy="338328"/>
            </a:xfrm>
            <a:prstGeom prst="rect">
              <a:avLst/>
            </a:prstGeom>
            <a:noFill/>
            <a:ln>
              <a:noFill/>
            </a:ln>
          </p:spPr>
        </p:pic>
      </p:grpSp>
      <p:grpSp>
        <p:nvGrpSpPr>
          <p:cNvPr id="431" name="Google Shape;431;p45">
            <a:extLst>
              <a:ext uri="{C183D7F6-B498-43B3-948B-1728B52AA6E4}">
                <adec:decorative xmlns:adec="http://schemas.microsoft.com/office/drawing/2017/decorative" val="1"/>
              </a:ext>
            </a:extLst>
          </p:cNvPr>
          <p:cNvGrpSpPr/>
          <p:nvPr/>
        </p:nvGrpSpPr>
        <p:grpSpPr>
          <a:xfrm>
            <a:off x="514350" y="1924900"/>
            <a:ext cx="529500" cy="529500"/>
            <a:chOff x="514350" y="1924900"/>
            <a:chExt cx="529500" cy="529500"/>
          </a:xfrm>
        </p:grpSpPr>
        <p:sp>
          <p:nvSpPr>
            <p:cNvPr id="432" name="Google Shape;432;p45"/>
            <p:cNvSpPr/>
            <p:nvPr/>
          </p:nvSpPr>
          <p:spPr>
            <a:xfrm>
              <a:off x="514350" y="1924900"/>
              <a:ext cx="529500" cy="529500"/>
            </a:xfrm>
            <a:prstGeom prst="ellipse">
              <a:avLst/>
            </a:prstGeom>
            <a:gradFill>
              <a:gsLst>
                <a:gs pos="0">
                  <a:srgbClr val="D3F7FF"/>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3" name="Google Shape;433;p45"/>
            <p:cNvPicPr preferRelativeResize="0"/>
            <p:nvPr/>
          </p:nvPicPr>
          <p:blipFill>
            <a:blip r:embed="rId4">
              <a:alphaModFix/>
            </a:blip>
            <a:stretch>
              <a:fillRect/>
            </a:stretch>
          </p:blipFill>
          <p:spPr>
            <a:xfrm flipH="1">
              <a:off x="651081" y="2061625"/>
              <a:ext cx="256032" cy="256032"/>
            </a:xfrm>
            <a:prstGeom prst="rect">
              <a:avLst/>
            </a:prstGeom>
            <a:noFill/>
            <a:ln>
              <a:noFill/>
            </a:ln>
          </p:spPr>
        </p:pic>
      </p:grpSp>
      <p:grpSp>
        <p:nvGrpSpPr>
          <p:cNvPr id="2" name="Group 1">
            <a:extLst>
              <a:ext uri="{FF2B5EF4-FFF2-40B4-BE49-F238E27FC236}">
                <a16:creationId xmlns:a16="http://schemas.microsoft.com/office/drawing/2014/main" id="{B6B5A600-96D1-D1AF-5A6E-D0DD129EE581}"/>
              </a:ext>
              <a:ext uri="{C183D7F6-B498-43B3-948B-1728B52AA6E4}">
                <adec:decorative xmlns:adec="http://schemas.microsoft.com/office/drawing/2017/decorative" val="1"/>
              </a:ext>
            </a:extLst>
          </p:cNvPr>
          <p:cNvGrpSpPr/>
          <p:nvPr/>
        </p:nvGrpSpPr>
        <p:grpSpPr>
          <a:xfrm>
            <a:off x="514348" y="2744900"/>
            <a:ext cx="529500" cy="529500"/>
            <a:chOff x="514348" y="2744900"/>
            <a:chExt cx="529500" cy="529500"/>
          </a:xfrm>
        </p:grpSpPr>
        <p:sp>
          <p:nvSpPr>
            <p:cNvPr id="430" name="Google Shape;430;p45">
              <a:extLst>
                <a:ext uri="{C183D7F6-B498-43B3-948B-1728B52AA6E4}">
                  <adec:decorative xmlns:adec="http://schemas.microsoft.com/office/drawing/2017/decorative" val="1"/>
                </a:ext>
              </a:extLst>
            </p:cNvPr>
            <p:cNvSpPr/>
            <p:nvPr/>
          </p:nvSpPr>
          <p:spPr>
            <a:xfrm>
              <a:off x="514348" y="2744900"/>
              <a:ext cx="529500" cy="529500"/>
            </a:xfrm>
            <a:prstGeom prst="ellipse">
              <a:avLst/>
            </a:prstGeom>
            <a:gradFill>
              <a:gsLst>
                <a:gs pos="0">
                  <a:srgbClr val="D3F7FF"/>
                </a:gs>
                <a:gs pos="100000">
                  <a:schemeClr val="accent3"/>
                </a:gs>
              </a:gsLst>
              <a:lin ang="5400700" scaled="0"/>
            </a:gra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437" name="Google Shape;437;p45">
              <a:extLst>
                <a:ext uri="{C183D7F6-B498-43B3-948B-1728B52AA6E4}">
                  <adec:decorative xmlns:adec="http://schemas.microsoft.com/office/drawing/2017/decorative" val="1"/>
                </a:ext>
              </a:extLst>
            </p:cNvPr>
            <p:cNvPicPr preferRelativeResize="0"/>
            <p:nvPr/>
          </p:nvPicPr>
          <p:blipFill>
            <a:blip r:embed="rId5">
              <a:alphaModFix/>
            </a:blip>
            <a:stretch>
              <a:fillRect/>
            </a:stretch>
          </p:blipFill>
          <p:spPr>
            <a:xfrm>
              <a:off x="605363" y="2835913"/>
              <a:ext cx="347472" cy="347472"/>
            </a:xfrm>
            <a:prstGeom prst="rect">
              <a:avLst/>
            </a:prstGeom>
            <a:noFill/>
            <a:ln>
              <a:noFill/>
            </a:ln>
          </p:spPr>
        </p:pic>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Google Shape;443;p46"/>
          <p:cNvSpPr txBox="1">
            <a:spLocks noGrp="1"/>
          </p:cNvSpPr>
          <p:nvPr>
            <p:ph type="title"/>
          </p:nvPr>
        </p:nvSpPr>
        <p:spPr>
          <a:xfrm>
            <a:off x="799200" y="1202400"/>
            <a:ext cx="7545600" cy="1569900"/>
          </a:xfrm>
          <a:prstGeom prst="rect">
            <a:avLst/>
          </a:prstGeom>
        </p:spPr>
        <p:txBody>
          <a:bodyPr spcFirstLastPara="1" wrap="square" lIns="68575" tIns="68575" rIns="68575" bIns="68575" anchor="b" anchorCtr="0">
            <a:noAutofit/>
          </a:bodyPr>
          <a:lstStyle/>
          <a:p>
            <a:pPr marL="0" lvl="0" indent="0" algn="ctr" rtl="0">
              <a:spcBef>
                <a:spcPts val="0"/>
              </a:spcBef>
              <a:spcAft>
                <a:spcPts val="0"/>
              </a:spcAft>
              <a:buNone/>
            </a:pPr>
            <a:r>
              <a:rPr lang="en"/>
              <a:t>Successful Examples</a:t>
            </a:r>
            <a:endParaRPr/>
          </a:p>
        </p:txBody>
      </p:sp>
      <p:sp>
        <p:nvSpPr>
          <p:cNvPr id="444" name="Google Shape;444;p46"/>
          <p:cNvSpPr txBox="1">
            <a:spLocks noGrp="1"/>
          </p:cNvSpPr>
          <p:nvPr>
            <p:ph type="subTitle" idx="1"/>
          </p:nvPr>
        </p:nvSpPr>
        <p:spPr>
          <a:xfrm>
            <a:off x="804850" y="2755500"/>
            <a:ext cx="7545600" cy="1402800"/>
          </a:xfrm>
          <a:prstGeom prst="rect">
            <a:avLst/>
          </a:prstGeom>
        </p:spPr>
        <p:txBody>
          <a:bodyPr spcFirstLastPara="1" wrap="square" lIns="68575" tIns="68575" rIns="68575" bIns="68575" anchor="t" anchorCtr="0">
            <a:noAutofit/>
          </a:bodyPr>
          <a:lstStyle/>
          <a:p>
            <a:pPr marL="0" lvl="0" indent="0" algn="ctr" rtl="0">
              <a:spcBef>
                <a:spcPts val="800"/>
              </a:spcBef>
              <a:spcAft>
                <a:spcPts val="0"/>
              </a:spcAft>
              <a:buNone/>
            </a:pPr>
            <a:r>
              <a:rPr lang="en"/>
              <a:t>Where efforts have been made toward solving this problem</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448"/>
        <p:cNvGrpSpPr/>
        <p:nvPr/>
      </p:nvGrpSpPr>
      <p:grpSpPr>
        <a:xfrm>
          <a:off x="0" y="0"/>
          <a:ext cx="0" cy="0"/>
          <a:chOff x="0" y="0"/>
          <a:chExt cx="0" cy="0"/>
        </a:xfrm>
      </p:grpSpPr>
      <p:sp>
        <p:nvSpPr>
          <p:cNvPr id="450" name="Google Shape;450;p47"/>
          <p:cNvSpPr txBox="1">
            <a:spLocks noGrp="1"/>
          </p:cNvSpPr>
          <p:nvPr>
            <p:ph type="title"/>
          </p:nvPr>
        </p:nvSpPr>
        <p:spPr>
          <a:xfrm>
            <a:off x="477150" y="284950"/>
            <a:ext cx="5522100" cy="4440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GSA is focused on improving how we deliver services for the public  </a:t>
            </a:r>
            <a:endParaRPr/>
          </a:p>
        </p:txBody>
      </p:sp>
      <p:pic>
        <p:nvPicPr>
          <p:cNvPr id="449" name="Google Shape;449;p47" title="opening quotation mark"/>
          <p:cNvPicPr preferRelativeResize="0"/>
          <p:nvPr/>
        </p:nvPicPr>
        <p:blipFill>
          <a:blip r:embed="rId3">
            <a:alphaModFix amt="11000"/>
          </a:blip>
          <a:stretch>
            <a:fillRect/>
          </a:stretch>
        </p:blipFill>
        <p:spPr>
          <a:xfrm rot="420013">
            <a:off x="318474" y="877652"/>
            <a:ext cx="971923" cy="728950"/>
          </a:xfrm>
          <a:prstGeom prst="rect">
            <a:avLst/>
          </a:prstGeom>
          <a:noFill/>
          <a:ln>
            <a:noFill/>
          </a:ln>
        </p:spPr>
      </p:pic>
      <p:sp>
        <p:nvSpPr>
          <p:cNvPr id="451" name="Google Shape;451;p47"/>
          <p:cNvSpPr txBox="1">
            <a:spLocks noGrp="1"/>
          </p:cNvSpPr>
          <p:nvPr>
            <p:ph type="body" idx="1"/>
          </p:nvPr>
        </p:nvSpPr>
        <p:spPr>
          <a:xfrm>
            <a:off x="477150" y="1285525"/>
            <a:ext cx="7942800" cy="3351600"/>
          </a:xfrm>
          <a:prstGeom prst="rect">
            <a:avLst/>
          </a:prstGeom>
        </p:spPr>
        <p:txBody>
          <a:bodyPr spcFirstLastPara="1" wrap="square" lIns="68575" tIns="68575" rIns="68575" bIns="68575" anchor="t" anchorCtr="0">
            <a:noAutofit/>
          </a:bodyPr>
          <a:lstStyle/>
          <a:p>
            <a:pPr marL="0" lvl="0" indent="0" algn="l" rtl="0">
              <a:spcBef>
                <a:spcPts val="800"/>
              </a:spcBef>
              <a:spcAft>
                <a:spcPts val="0"/>
              </a:spcAft>
              <a:buNone/>
            </a:pPr>
            <a:r>
              <a:rPr lang="en" sz="2400" i="1"/>
              <a:t>By building relationships with organizations serving socially marginalized communities and </a:t>
            </a:r>
            <a:r>
              <a:rPr lang="en" sz="2400" b="1" i="1">
                <a:latin typeface="Public Sans"/>
                <a:ea typeface="Public Sans"/>
                <a:cs typeface="Public Sans"/>
                <a:sym typeface="Public Sans"/>
              </a:rPr>
              <a:t>offering paid research opportunities for participants </a:t>
            </a:r>
            <a:r>
              <a:rPr lang="en" sz="2400" i="1"/>
              <a:t>who face systemic barriers to equitable participation in usability testing, GSA can help drive how government services are created with the most underserved communities’ needs in mind.</a:t>
            </a:r>
            <a:endParaRPr sz="1100" i="1"/>
          </a:p>
          <a:p>
            <a:pPr marL="0" lvl="0" indent="0" algn="r" rtl="0">
              <a:spcBef>
                <a:spcPts val="800"/>
              </a:spcBef>
              <a:spcAft>
                <a:spcPts val="0"/>
              </a:spcAft>
              <a:buNone/>
            </a:pPr>
            <a:r>
              <a:rPr lang="en">
                <a:latin typeface="Lato"/>
                <a:ea typeface="Lato"/>
                <a:cs typeface="Lato"/>
                <a:sym typeface="Lato"/>
              </a:rPr>
              <a:t>From the </a:t>
            </a:r>
            <a:r>
              <a:rPr lang="en" u="sng">
                <a:solidFill>
                  <a:schemeClr val="lt1"/>
                </a:solidFill>
                <a:latin typeface="Lato"/>
                <a:ea typeface="Lato"/>
                <a:cs typeface="Lato"/>
                <a:sym typeface="Lato"/>
                <a:hlinkClick r:id="rId4">
                  <a:extLst>
                    <a:ext uri="{A12FA001-AC4F-418D-AE19-62706E023703}">
                      <ahyp:hlinkClr xmlns:ahyp="http://schemas.microsoft.com/office/drawing/2018/hyperlinkcolor" val="tx"/>
                    </a:ext>
                  </a:extLst>
                </a:hlinkClick>
              </a:rPr>
              <a:t>GSA Equity Action Plan</a:t>
            </a:r>
            <a:br>
              <a:rPr lang="en">
                <a:solidFill>
                  <a:schemeClr val="lt1"/>
                </a:solidFill>
              </a:rPr>
            </a:br>
            <a:r>
              <a:rPr lang="en">
                <a:solidFill>
                  <a:schemeClr val="lt1"/>
                </a:solidFill>
                <a:latin typeface="Lato"/>
                <a:ea typeface="Lato"/>
                <a:cs typeface="Lato"/>
                <a:sym typeface="Lato"/>
              </a:rPr>
              <a:t>www.gsa.gov/equity</a:t>
            </a:r>
            <a:endParaRPr>
              <a:solidFill>
                <a:schemeClr val="lt1"/>
              </a:solidFill>
              <a:latin typeface="Lato"/>
              <a:ea typeface="Lato"/>
              <a:cs typeface="Lato"/>
              <a:sym typeface="Lato"/>
            </a:endParaRPr>
          </a:p>
          <a:p>
            <a:pPr marL="0" lvl="0" indent="0" algn="l" rtl="0">
              <a:spcBef>
                <a:spcPts val="1000"/>
              </a:spcBef>
              <a:spcAft>
                <a:spcPts val="0"/>
              </a:spcAft>
              <a:buNone/>
            </a:pPr>
            <a:r>
              <a:rPr lang="en"/>
              <a:t> </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Google Shape;457;p48"/>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Overview of TTS’s compensation process</a:t>
            </a:r>
            <a:endParaRPr/>
          </a:p>
        </p:txBody>
      </p:sp>
      <p:sp>
        <p:nvSpPr>
          <p:cNvPr id="461" name="Google Shape;461;p48"/>
          <p:cNvSpPr/>
          <p:nvPr/>
        </p:nvSpPr>
        <p:spPr>
          <a:xfrm>
            <a:off x="581400" y="1282324"/>
            <a:ext cx="400200" cy="4002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rPr>
              <a:t>1</a:t>
            </a:r>
            <a:endParaRPr sz="1600" b="1">
              <a:solidFill>
                <a:srgbClr val="FFFFFF"/>
              </a:solidFill>
            </a:endParaRPr>
          </a:p>
        </p:txBody>
      </p:sp>
      <p:sp>
        <p:nvSpPr>
          <p:cNvPr id="458" name="Google Shape;458;p48"/>
          <p:cNvSpPr txBox="1">
            <a:spLocks noGrp="1"/>
          </p:cNvSpPr>
          <p:nvPr>
            <p:ph type="body" idx="1"/>
          </p:nvPr>
        </p:nvSpPr>
        <p:spPr>
          <a:xfrm>
            <a:off x="514350" y="1790733"/>
            <a:ext cx="2407500" cy="2166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1600" b="1">
                <a:latin typeface="Lato"/>
                <a:ea typeface="Lato"/>
                <a:cs typeface="Lato"/>
                <a:sym typeface="Lato"/>
              </a:rPr>
              <a:t>Document the need to compensate user research participants. </a:t>
            </a:r>
            <a:endParaRPr/>
          </a:p>
        </p:txBody>
      </p:sp>
      <p:sp>
        <p:nvSpPr>
          <p:cNvPr id="462" name="Google Shape;462;p48"/>
          <p:cNvSpPr/>
          <p:nvPr/>
        </p:nvSpPr>
        <p:spPr>
          <a:xfrm>
            <a:off x="3385000" y="1282325"/>
            <a:ext cx="400200" cy="4002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rPr>
              <a:t>2</a:t>
            </a:r>
            <a:endParaRPr sz="1600" b="1">
              <a:solidFill>
                <a:srgbClr val="FFFFFF"/>
              </a:solidFill>
            </a:endParaRPr>
          </a:p>
        </p:txBody>
      </p:sp>
      <p:sp>
        <p:nvSpPr>
          <p:cNvPr id="459" name="Google Shape;459;p48"/>
          <p:cNvSpPr txBox="1">
            <a:spLocks noGrp="1"/>
          </p:cNvSpPr>
          <p:nvPr>
            <p:ph type="body" idx="2"/>
          </p:nvPr>
        </p:nvSpPr>
        <p:spPr>
          <a:xfrm>
            <a:off x="3351475" y="1790725"/>
            <a:ext cx="2538600" cy="2166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1600" b="1">
                <a:latin typeface="Lato"/>
                <a:ea typeface="Lato"/>
                <a:cs typeface="Lato"/>
                <a:sym typeface="Lato"/>
              </a:rPr>
              <a:t>Submit a micro-purchase request for the total amount of compensation.</a:t>
            </a:r>
            <a:endParaRPr/>
          </a:p>
        </p:txBody>
      </p:sp>
      <p:sp>
        <p:nvSpPr>
          <p:cNvPr id="463" name="Google Shape;463;p48"/>
          <p:cNvSpPr/>
          <p:nvPr/>
        </p:nvSpPr>
        <p:spPr>
          <a:xfrm>
            <a:off x="6259725" y="1282325"/>
            <a:ext cx="400200" cy="400200"/>
          </a:xfrm>
          <a:prstGeom prst="ellipse">
            <a:avLst/>
          </a:prstGeom>
          <a:solidFill>
            <a:schemeClr val="dk2"/>
          </a:solid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1600" b="1">
                <a:solidFill>
                  <a:srgbClr val="FFFFFF"/>
                </a:solidFill>
              </a:rPr>
              <a:t>3</a:t>
            </a:r>
            <a:endParaRPr sz="1600" b="1">
              <a:solidFill>
                <a:srgbClr val="FFFFFF"/>
              </a:solidFill>
            </a:endParaRPr>
          </a:p>
        </p:txBody>
      </p:sp>
      <p:sp>
        <p:nvSpPr>
          <p:cNvPr id="460" name="Google Shape;460;p48"/>
          <p:cNvSpPr txBox="1">
            <a:spLocks noGrp="1"/>
          </p:cNvSpPr>
          <p:nvPr>
            <p:ph type="body" idx="3"/>
          </p:nvPr>
        </p:nvSpPr>
        <p:spPr>
          <a:xfrm>
            <a:off x="6188600" y="1790725"/>
            <a:ext cx="2578200" cy="21666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1600" b="1">
                <a:latin typeface="Lato"/>
                <a:ea typeface="Lato"/>
                <a:cs typeface="Lato"/>
                <a:sym typeface="Lato"/>
              </a:rPr>
              <a:t>Complete the purchase on vendor gift card portal and distribute the gift cards.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68"/>
        <p:cNvGrpSpPr/>
        <p:nvPr/>
      </p:nvGrpSpPr>
      <p:grpSpPr>
        <a:xfrm>
          <a:off x="0" y="0"/>
          <a:ext cx="0" cy="0"/>
          <a:chOff x="0" y="0"/>
          <a:chExt cx="0" cy="0"/>
        </a:xfrm>
      </p:grpSpPr>
      <p:sp>
        <p:nvSpPr>
          <p:cNvPr id="469" name="Google Shape;469;p49"/>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Research Ops in Government</a:t>
            </a:r>
            <a:endParaRPr/>
          </a:p>
        </p:txBody>
      </p:sp>
      <p:grpSp>
        <p:nvGrpSpPr>
          <p:cNvPr id="4" name="Google Shape;471;p49" descr="Laptop with Veterans Affair website on screen. At the top are the words: We are recruiting for user experience studies with the VA. Underneath that is a rectangle split into 2. The left side has a yellow background with army boots, a flag coming out of 1 boot, and an smartphone next to it. The right side has a black background with the words: Help the VA make its digital tools more user-friendly, veteranusability.us. Above the words is an icon for a soldier and a digital screen. ">
            <a:extLst>
              <a:ext uri="{FF2B5EF4-FFF2-40B4-BE49-F238E27FC236}">
                <a16:creationId xmlns:a16="http://schemas.microsoft.com/office/drawing/2014/main" id="{43D940FF-88C8-21E0-146B-A108EDF54856}"/>
              </a:ext>
              <a:ext uri="{C183D7F6-B498-43B3-948B-1728B52AA6E4}">
                <adec:decorative xmlns:adec="http://schemas.microsoft.com/office/drawing/2017/decorative" val="0"/>
              </a:ext>
            </a:extLst>
          </p:cNvPr>
          <p:cNvGrpSpPr/>
          <p:nvPr/>
        </p:nvGrpSpPr>
        <p:grpSpPr>
          <a:xfrm>
            <a:off x="136656" y="1454354"/>
            <a:ext cx="4050610" cy="2919304"/>
            <a:chOff x="470925" y="1060331"/>
            <a:chExt cx="4765424" cy="3434475"/>
          </a:xfrm>
        </p:grpSpPr>
        <p:pic>
          <p:nvPicPr>
            <p:cNvPr id="5" name="Google Shape;472;p49">
              <a:extLst>
                <a:ext uri="{FF2B5EF4-FFF2-40B4-BE49-F238E27FC236}">
                  <a16:creationId xmlns:a16="http://schemas.microsoft.com/office/drawing/2014/main" id="{514FEDF1-CA69-68EF-14E3-6242AF992D0C}"/>
                </a:ext>
              </a:extLst>
            </p:cNvPr>
            <p:cNvPicPr preferRelativeResize="0"/>
            <p:nvPr/>
          </p:nvPicPr>
          <p:blipFill>
            <a:blip r:embed="rId3">
              <a:alphaModFix/>
            </a:blip>
            <a:stretch>
              <a:fillRect/>
            </a:stretch>
          </p:blipFill>
          <p:spPr>
            <a:xfrm>
              <a:off x="1042250" y="1093500"/>
              <a:ext cx="3622774" cy="2146726"/>
            </a:xfrm>
            <a:prstGeom prst="rect">
              <a:avLst/>
            </a:prstGeom>
            <a:noFill/>
            <a:ln>
              <a:noFill/>
            </a:ln>
          </p:spPr>
        </p:pic>
        <p:pic>
          <p:nvPicPr>
            <p:cNvPr id="6" name="Google Shape;473;p49" descr="Text on the screen says &quot;We are recruiting for user experience studies with the VA&quot; and other imagery and text (unreadable) from the website." title="Computer screen showing the landing page for VeteranUsability.us">
              <a:extLst>
                <a:ext uri="{FF2B5EF4-FFF2-40B4-BE49-F238E27FC236}">
                  <a16:creationId xmlns:a16="http://schemas.microsoft.com/office/drawing/2014/main" id="{B0F37C35-EC0C-34CF-3F0F-397A1BB7F249}"/>
                </a:ext>
              </a:extLst>
            </p:cNvPr>
            <p:cNvPicPr preferRelativeResize="0"/>
            <p:nvPr/>
          </p:nvPicPr>
          <p:blipFill>
            <a:blip r:embed="rId4">
              <a:alphaModFix/>
            </a:blip>
            <a:stretch>
              <a:fillRect/>
            </a:stretch>
          </p:blipFill>
          <p:spPr>
            <a:xfrm>
              <a:off x="470925" y="1060331"/>
              <a:ext cx="4765424" cy="3434475"/>
            </a:xfrm>
            <a:prstGeom prst="rect">
              <a:avLst/>
            </a:prstGeom>
            <a:noFill/>
            <a:ln>
              <a:noFill/>
            </a:ln>
          </p:spPr>
        </p:pic>
      </p:grpSp>
      <p:sp>
        <p:nvSpPr>
          <p:cNvPr id="7" name="Google Shape;474;p49">
            <a:extLst>
              <a:ext uri="{FF2B5EF4-FFF2-40B4-BE49-F238E27FC236}">
                <a16:creationId xmlns:a16="http://schemas.microsoft.com/office/drawing/2014/main" id="{326A7C02-8BE3-F931-0A65-DAB73C75A940}"/>
              </a:ext>
            </a:extLst>
          </p:cNvPr>
          <p:cNvSpPr txBox="1">
            <a:spLocks/>
          </p:cNvSpPr>
          <p:nvPr/>
        </p:nvSpPr>
        <p:spPr>
          <a:xfrm>
            <a:off x="-64937" y="4148838"/>
            <a:ext cx="4453800" cy="471000"/>
          </a:xfrm>
          <a:prstGeom prst="rect">
            <a:avLst/>
          </a:prstGeom>
          <a:noFill/>
          <a:ln>
            <a:noFill/>
          </a:ln>
        </p:spPr>
        <p:txBody>
          <a:bodyPr spcFirstLastPara="1" wrap="square" lIns="68575" tIns="68575" rIns="68575" bIns="68575" anchor="t" anchorCtr="0">
            <a:noAutofit/>
          </a:bodyPr>
          <a:lstStyle>
            <a:defPPr marR="0" lvl="0" algn="l" rtl="0">
              <a:lnSpc>
                <a:spcPct val="100000"/>
              </a:lnSpc>
              <a:spcBef>
                <a:spcPts val="0"/>
              </a:spcBef>
              <a:spcAft>
                <a:spcPts val="0"/>
              </a:spcAft>
            </a:defPPr>
            <a:lvl1pPr marL="457200" marR="0" lvl="0" indent="-323850" algn="l" rtl="0">
              <a:lnSpc>
                <a:spcPct val="115000"/>
              </a:lnSpc>
              <a:spcBef>
                <a:spcPts val="800"/>
              </a:spcBef>
              <a:spcAft>
                <a:spcPts val="0"/>
              </a:spcAft>
              <a:buClr>
                <a:schemeClr val="dk2"/>
              </a:buClr>
              <a:buSzPts val="1500"/>
              <a:buFont typeface="Lato Light"/>
              <a:buChar char="●"/>
              <a:defRPr sz="1500" b="0" i="0" u="none" strike="noStrike" cap="none">
                <a:solidFill>
                  <a:srgbClr val="000000"/>
                </a:solidFill>
                <a:latin typeface="Lato Light"/>
                <a:ea typeface="Lato Light"/>
                <a:cs typeface="Lato Light"/>
                <a:sym typeface="Lato Light"/>
              </a:defRPr>
            </a:lvl1pPr>
            <a:lvl2pPr marL="914400" marR="0" lvl="1" indent="-323850" algn="l" rtl="0">
              <a:lnSpc>
                <a:spcPct val="115000"/>
              </a:lnSpc>
              <a:spcBef>
                <a:spcPts val="800"/>
              </a:spcBef>
              <a:spcAft>
                <a:spcPts val="0"/>
              </a:spcAft>
              <a:buClr>
                <a:schemeClr val="dk2"/>
              </a:buClr>
              <a:buSzPts val="1500"/>
              <a:buFont typeface="Lato Light"/>
              <a:buChar char="○"/>
              <a:defRPr sz="1500" b="0" i="0" u="none" strike="noStrike" cap="none">
                <a:solidFill>
                  <a:srgbClr val="000000"/>
                </a:solidFill>
                <a:latin typeface="Lato Light"/>
                <a:ea typeface="Lato Light"/>
                <a:cs typeface="Lato Light"/>
                <a:sym typeface="Lato Light"/>
              </a:defRPr>
            </a:lvl2pPr>
            <a:lvl3pPr marL="1371600" marR="0" lvl="2" indent="-323850" algn="l" rtl="0">
              <a:lnSpc>
                <a:spcPct val="115000"/>
              </a:lnSpc>
              <a:spcBef>
                <a:spcPts val="800"/>
              </a:spcBef>
              <a:spcAft>
                <a:spcPts val="0"/>
              </a:spcAft>
              <a:buClr>
                <a:schemeClr val="dk2"/>
              </a:buClr>
              <a:buSzPts val="1500"/>
              <a:buFont typeface="Lato Light"/>
              <a:buChar char="■"/>
              <a:defRPr sz="1500" b="0" i="0" u="none" strike="noStrike" cap="none">
                <a:solidFill>
                  <a:srgbClr val="000000"/>
                </a:solidFill>
                <a:latin typeface="Lato Light"/>
                <a:ea typeface="Lato Light"/>
                <a:cs typeface="Lato Light"/>
                <a:sym typeface="Lato Light"/>
              </a:defRPr>
            </a:lvl3pPr>
            <a:lvl4pPr marL="1828800" marR="0" lvl="3" indent="-323850" algn="l" rtl="0">
              <a:lnSpc>
                <a:spcPct val="115000"/>
              </a:lnSpc>
              <a:spcBef>
                <a:spcPts val="800"/>
              </a:spcBef>
              <a:spcAft>
                <a:spcPts val="0"/>
              </a:spcAft>
              <a:buClr>
                <a:schemeClr val="dk2"/>
              </a:buClr>
              <a:buSzPts val="1500"/>
              <a:buFont typeface="Lato Light"/>
              <a:buChar char="●"/>
              <a:defRPr sz="1500" b="0" i="0" u="none" strike="noStrike" cap="none">
                <a:solidFill>
                  <a:srgbClr val="000000"/>
                </a:solidFill>
                <a:latin typeface="Lato Light"/>
                <a:ea typeface="Lato Light"/>
                <a:cs typeface="Lato Light"/>
                <a:sym typeface="Lato Light"/>
              </a:defRPr>
            </a:lvl4pPr>
            <a:lvl5pPr marL="2286000" marR="0" lvl="4" indent="-323850" algn="l" rtl="0">
              <a:lnSpc>
                <a:spcPct val="115000"/>
              </a:lnSpc>
              <a:spcBef>
                <a:spcPts val="800"/>
              </a:spcBef>
              <a:spcAft>
                <a:spcPts val="0"/>
              </a:spcAft>
              <a:buClr>
                <a:schemeClr val="dk2"/>
              </a:buClr>
              <a:buSzPts val="1500"/>
              <a:buFont typeface="Lato Light"/>
              <a:buChar char="○"/>
              <a:defRPr sz="1500" b="0" i="0" u="none" strike="noStrike" cap="none">
                <a:solidFill>
                  <a:srgbClr val="000000"/>
                </a:solidFill>
                <a:latin typeface="Lato Light"/>
                <a:ea typeface="Lato Light"/>
                <a:cs typeface="Lato Light"/>
                <a:sym typeface="Lato Light"/>
              </a:defRPr>
            </a:lvl5pPr>
            <a:lvl6pPr marL="2743200" marR="0" lvl="5" indent="-323850" algn="l" rtl="0">
              <a:lnSpc>
                <a:spcPct val="115000"/>
              </a:lnSpc>
              <a:spcBef>
                <a:spcPts val="800"/>
              </a:spcBef>
              <a:spcAft>
                <a:spcPts val="0"/>
              </a:spcAft>
              <a:buClr>
                <a:schemeClr val="dk2"/>
              </a:buClr>
              <a:buSzPts val="1500"/>
              <a:buFont typeface="Lato Light"/>
              <a:buChar char="■"/>
              <a:defRPr sz="1500" b="0" i="0" u="none" strike="noStrike" cap="none">
                <a:solidFill>
                  <a:srgbClr val="000000"/>
                </a:solidFill>
                <a:latin typeface="Lato Light"/>
                <a:ea typeface="Lato Light"/>
                <a:cs typeface="Lato Light"/>
                <a:sym typeface="Lato Light"/>
              </a:defRPr>
            </a:lvl6pPr>
            <a:lvl7pPr marL="3200400" marR="0" lvl="6" indent="-323850" algn="l" rtl="0">
              <a:lnSpc>
                <a:spcPct val="115000"/>
              </a:lnSpc>
              <a:spcBef>
                <a:spcPts val="800"/>
              </a:spcBef>
              <a:spcAft>
                <a:spcPts val="0"/>
              </a:spcAft>
              <a:buClr>
                <a:schemeClr val="dk2"/>
              </a:buClr>
              <a:buSzPts val="1500"/>
              <a:buFont typeface="Lato Light"/>
              <a:buChar char="●"/>
              <a:defRPr sz="1500" b="0" i="0" u="none" strike="noStrike" cap="none">
                <a:solidFill>
                  <a:srgbClr val="000000"/>
                </a:solidFill>
                <a:latin typeface="Lato Light"/>
                <a:ea typeface="Lato Light"/>
                <a:cs typeface="Lato Light"/>
                <a:sym typeface="Lato Light"/>
              </a:defRPr>
            </a:lvl7pPr>
            <a:lvl8pPr marL="3657600" marR="0" lvl="7" indent="-323850" algn="l" rtl="0">
              <a:lnSpc>
                <a:spcPct val="115000"/>
              </a:lnSpc>
              <a:spcBef>
                <a:spcPts val="800"/>
              </a:spcBef>
              <a:spcAft>
                <a:spcPts val="0"/>
              </a:spcAft>
              <a:buClr>
                <a:schemeClr val="dk2"/>
              </a:buClr>
              <a:buSzPts val="1500"/>
              <a:buFont typeface="Lato Light"/>
              <a:buChar char="○"/>
              <a:defRPr sz="1500" b="0" i="0" u="none" strike="noStrike" cap="none">
                <a:solidFill>
                  <a:srgbClr val="000000"/>
                </a:solidFill>
                <a:latin typeface="Lato Light"/>
                <a:ea typeface="Lato Light"/>
                <a:cs typeface="Lato Light"/>
                <a:sym typeface="Lato Light"/>
              </a:defRPr>
            </a:lvl8pPr>
            <a:lvl9pPr marL="4114800" marR="0" lvl="8" indent="-323850" algn="l" rtl="0">
              <a:lnSpc>
                <a:spcPct val="115000"/>
              </a:lnSpc>
              <a:spcBef>
                <a:spcPts val="800"/>
              </a:spcBef>
              <a:spcAft>
                <a:spcPts val="0"/>
              </a:spcAft>
              <a:buClr>
                <a:schemeClr val="dk2"/>
              </a:buClr>
              <a:buSzPts val="1500"/>
              <a:buFont typeface="Lato Light"/>
              <a:buChar char="■"/>
              <a:defRPr sz="1500" b="0" i="0" u="none" strike="noStrike" cap="none">
                <a:solidFill>
                  <a:srgbClr val="000000"/>
                </a:solidFill>
                <a:latin typeface="Lato Light"/>
                <a:ea typeface="Lato Light"/>
                <a:cs typeface="Lato Light"/>
                <a:sym typeface="Lato Light"/>
              </a:defRPr>
            </a:lvl9pPr>
          </a:lstStyle>
          <a:p>
            <a:pPr marL="0" indent="0" algn="ctr">
              <a:spcBef>
                <a:spcPts val="0"/>
              </a:spcBef>
              <a:buFont typeface="Lato Light"/>
              <a:buNone/>
            </a:pPr>
            <a:r>
              <a:rPr lang="en-US" sz="1800" b="1" dirty="0">
                <a:latin typeface="Lato"/>
                <a:ea typeface="Lato"/>
                <a:cs typeface="Lato"/>
                <a:sym typeface="Lato"/>
              </a:rPr>
              <a:t>veteranusability.us</a:t>
            </a:r>
          </a:p>
          <a:p>
            <a:pPr marL="0" indent="0">
              <a:spcBef>
                <a:spcPts val="1200"/>
              </a:spcBef>
              <a:spcAft>
                <a:spcPts val="1200"/>
              </a:spcAft>
              <a:buFont typeface="Lato Light"/>
              <a:buNone/>
            </a:pPr>
            <a:endParaRPr lang="en-US" sz="1800" b="1" dirty="0">
              <a:latin typeface="Lato"/>
              <a:ea typeface="Lato"/>
              <a:cs typeface="Lato"/>
              <a:sym typeface="Lato"/>
            </a:endParaRPr>
          </a:p>
        </p:txBody>
      </p:sp>
      <p:sp>
        <p:nvSpPr>
          <p:cNvPr id="470" name="Google Shape;470;p49"/>
          <p:cNvSpPr txBox="1">
            <a:spLocks noGrp="1"/>
          </p:cNvSpPr>
          <p:nvPr>
            <p:ph type="body" idx="1"/>
          </p:nvPr>
        </p:nvSpPr>
        <p:spPr>
          <a:xfrm>
            <a:off x="4326500" y="782551"/>
            <a:ext cx="4453800" cy="35949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1800" b="1" dirty="0">
                <a:latin typeface="Lato"/>
                <a:ea typeface="Lato"/>
                <a:cs typeface="Lato"/>
                <a:sym typeface="Lato"/>
              </a:rPr>
              <a:t>Department of Veteran Affairs (VA) + United States Digital Service (USDS)  </a:t>
            </a:r>
            <a:endParaRPr sz="1800" b="1" dirty="0">
              <a:latin typeface="Lato"/>
              <a:ea typeface="Lato"/>
              <a:cs typeface="Lato"/>
              <a:sym typeface="Lato"/>
            </a:endParaRPr>
          </a:p>
          <a:p>
            <a:pPr marL="0" lvl="0" indent="0" algn="l" rtl="0">
              <a:lnSpc>
                <a:spcPct val="125000"/>
              </a:lnSpc>
              <a:spcBef>
                <a:spcPts val="1200"/>
              </a:spcBef>
              <a:spcAft>
                <a:spcPts val="0"/>
              </a:spcAft>
              <a:buNone/>
            </a:pPr>
            <a:r>
              <a:rPr lang="en" sz="1300" b="1" dirty="0">
                <a:solidFill>
                  <a:srgbClr val="292A2B"/>
                </a:solidFill>
                <a:latin typeface="Lato"/>
                <a:ea typeface="Lato"/>
                <a:cs typeface="Lato"/>
                <a:sym typeface="Lato"/>
              </a:rPr>
              <a:t>Has a research operations team that supports teams with:</a:t>
            </a:r>
            <a:endParaRPr sz="1300" b="1" dirty="0">
              <a:solidFill>
                <a:srgbClr val="292A2B"/>
              </a:solidFill>
              <a:latin typeface="Lato"/>
              <a:ea typeface="Lato"/>
              <a:cs typeface="Lato"/>
              <a:sym typeface="Lato"/>
            </a:endParaRPr>
          </a:p>
          <a:p>
            <a:pPr marL="457200" lvl="0" indent="-304800" algn="l" rtl="0">
              <a:lnSpc>
                <a:spcPct val="125000"/>
              </a:lnSpc>
              <a:spcBef>
                <a:spcPts val="1000"/>
              </a:spcBef>
              <a:spcAft>
                <a:spcPts val="0"/>
              </a:spcAft>
              <a:buClr>
                <a:srgbClr val="292A2B"/>
              </a:buClr>
              <a:buSzPts val="1200"/>
              <a:buFont typeface="Lato"/>
              <a:buChar char="●"/>
            </a:pPr>
            <a:r>
              <a:rPr lang="en" sz="1200" dirty="0">
                <a:solidFill>
                  <a:srgbClr val="292A2B"/>
                </a:solidFill>
                <a:latin typeface="Lato"/>
                <a:ea typeface="Lato"/>
                <a:cs typeface="Lato"/>
                <a:sym typeface="Lato"/>
              </a:rPr>
              <a:t>Templates for studies and research plans</a:t>
            </a:r>
            <a:endParaRPr sz="1200" dirty="0">
              <a:solidFill>
                <a:srgbClr val="292A2B"/>
              </a:solidFill>
              <a:latin typeface="Lato"/>
              <a:ea typeface="Lato"/>
              <a:cs typeface="Lato"/>
              <a:sym typeface="Lato"/>
            </a:endParaRPr>
          </a:p>
          <a:p>
            <a:pPr marL="457200" lvl="0" indent="-304800" algn="l" rtl="0">
              <a:lnSpc>
                <a:spcPct val="125000"/>
              </a:lnSpc>
              <a:spcBef>
                <a:spcPts val="0"/>
              </a:spcBef>
              <a:spcAft>
                <a:spcPts val="0"/>
              </a:spcAft>
              <a:buClr>
                <a:srgbClr val="292A2B"/>
              </a:buClr>
              <a:buSzPts val="1200"/>
              <a:buFont typeface="Lato"/>
              <a:buChar char="●"/>
            </a:pPr>
            <a:r>
              <a:rPr lang="en" sz="1200" dirty="0">
                <a:solidFill>
                  <a:srgbClr val="292A2B"/>
                </a:solidFill>
                <a:latin typeface="Lato"/>
                <a:ea typeface="Lato"/>
                <a:cs typeface="Lato"/>
                <a:sym typeface="Lato"/>
              </a:rPr>
              <a:t>Standardized forms and processes</a:t>
            </a:r>
            <a:endParaRPr sz="1200" dirty="0">
              <a:solidFill>
                <a:srgbClr val="292A2B"/>
              </a:solidFill>
              <a:latin typeface="Lato"/>
              <a:ea typeface="Lato"/>
              <a:cs typeface="Lato"/>
              <a:sym typeface="Lato"/>
            </a:endParaRPr>
          </a:p>
          <a:p>
            <a:pPr marL="457200" lvl="0" indent="-304800" algn="l" rtl="0">
              <a:lnSpc>
                <a:spcPct val="125000"/>
              </a:lnSpc>
              <a:spcBef>
                <a:spcPts val="0"/>
              </a:spcBef>
              <a:spcAft>
                <a:spcPts val="0"/>
              </a:spcAft>
              <a:buClr>
                <a:srgbClr val="292A2B"/>
              </a:buClr>
              <a:buSzPts val="1200"/>
              <a:buFont typeface="Lato"/>
              <a:buChar char="●"/>
            </a:pPr>
            <a:r>
              <a:rPr lang="en" sz="1200" dirty="0">
                <a:solidFill>
                  <a:srgbClr val="292A2B"/>
                </a:solidFill>
                <a:latin typeface="Lato"/>
                <a:ea typeface="Lato"/>
                <a:cs typeface="Lato"/>
                <a:sym typeface="Lato"/>
              </a:rPr>
              <a:t>Manages contractual logistics for recruitment vendor</a:t>
            </a:r>
            <a:endParaRPr sz="1200" dirty="0">
              <a:solidFill>
                <a:srgbClr val="292A2B"/>
              </a:solidFill>
              <a:latin typeface="Lato"/>
              <a:ea typeface="Lato"/>
              <a:cs typeface="Lato"/>
              <a:sym typeface="Lato"/>
            </a:endParaRPr>
          </a:p>
          <a:p>
            <a:pPr marL="0" lvl="0" indent="0" algn="l" rtl="0">
              <a:lnSpc>
                <a:spcPct val="125000"/>
              </a:lnSpc>
              <a:spcBef>
                <a:spcPts val="1000"/>
              </a:spcBef>
              <a:spcAft>
                <a:spcPts val="0"/>
              </a:spcAft>
              <a:buNone/>
            </a:pPr>
            <a:r>
              <a:rPr lang="en" sz="1300" b="1" dirty="0">
                <a:solidFill>
                  <a:srgbClr val="292A2B"/>
                </a:solidFill>
                <a:latin typeface="Lato"/>
                <a:ea typeface="Lato"/>
                <a:cs typeface="Lato"/>
                <a:sym typeface="Lato"/>
              </a:rPr>
              <a:t>Contracted with a recruitment agency that: </a:t>
            </a:r>
            <a:endParaRPr sz="1300" b="1" dirty="0">
              <a:solidFill>
                <a:srgbClr val="292A2B"/>
              </a:solidFill>
              <a:latin typeface="Lato"/>
              <a:ea typeface="Lato"/>
              <a:cs typeface="Lato"/>
              <a:sym typeface="Lato"/>
            </a:endParaRPr>
          </a:p>
          <a:p>
            <a:pPr marL="457200" lvl="0" indent="-304800" algn="l" rtl="0">
              <a:lnSpc>
                <a:spcPct val="125000"/>
              </a:lnSpc>
              <a:spcBef>
                <a:spcPts val="1000"/>
              </a:spcBef>
              <a:spcAft>
                <a:spcPts val="0"/>
              </a:spcAft>
              <a:buClr>
                <a:srgbClr val="292A2B"/>
              </a:buClr>
              <a:buSzPts val="1200"/>
              <a:buFont typeface="Lato"/>
              <a:buChar char="●"/>
            </a:pPr>
            <a:r>
              <a:rPr lang="en" sz="1200" dirty="0">
                <a:solidFill>
                  <a:srgbClr val="292A2B"/>
                </a:solidFill>
                <a:latin typeface="Lato"/>
                <a:ea typeface="Lato"/>
                <a:cs typeface="Lato"/>
                <a:sym typeface="Lato"/>
              </a:rPr>
              <a:t>Manages a database of participants </a:t>
            </a:r>
            <a:endParaRPr sz="1200" dirty="0">
              <a:solidFill>
                <a:srgbClr val="292A2B"/>
              </a:solidFill>
              <a:latin typeface="Lato"/>
              <a:ea typeface="Lato"/>
              <a:cs typeface="Lato"/>
              <a:sym typeface="Lato"/>
            </a:endParaRPr>
          </a:p>
          <a:p>
            <a:pPr marL="457200" lvl="0" indent="-304800" algn="l" rtl="0">
              <a:lnSpc>
                <a:spcPct val="125000"/>
              </a:lnSpc>
              <a:spcBef>
                <a:spcPts val="0"/>
              </a:spcBef>
              <a:spcAft>
                <a:spcPts val="0"/>
              </a:spcAft>
              <a:buClr>
                <a:srgbClr val="292A2B"/>
              </a:buClr>
              <a:buSzPts val="1200"/>
              <a:buFont typeface="Lato"/>
              <a:buChar char="●"/>
            </a:pPr>
            <a:r>
              <a:rPr lang="en" sz="1200" dirty="0">
                <a:solidFill>
                  <a:srgbClr val="292A2B"/>
                </a:solidFill>
                <a:latin typeface="Lato"/>
                <a:ea typeface="Lato"/>
                <a:cs typeface="Lato"/>
                <a:sym typeface="Lato"/>
              </a:rPr>
              <a:t>Identities representative individuals from database for specific research efforts</a:t>
            </a:r>
            <a:endParaRPr sz="1200" dirty="0">
              <a:solidFill>
                <a:srgbClr val="292A2B"/>
              </a:solidFill>
              <a:latin typeface="Lato"/>
              <a:ea typeface="Lato"/>
              <a:cs typeface="Lato"/>
              <a:sym typeface="Lato"/>
            </a:endParaRPr>
          </a:p>
          <a:p>
            <a:pPr marL="457200" lvl="0" indent="-304800" algn="l" rtl="0">
              <a:lnSpc>
                <a:spcPct val="125000"/>
              </a:lnSpc>
              <a:spcBef>
                <a:spcPts val="0"/>
              </a:spcBef>
              <a:spcAft>
                <a:spcPts val="0"/>
              </a:spcAft>
              <a:buClr>
                <a:srgbClr val="292A2B"/>
              </a:buClr>
              <a:buSzPts val="1200"/>
              <a:buFont typeface="Lato"/>
              <a:buChar char="●"/>
            </a:pPr>
            <a:r>
              <a:rPr lang="en" sz="1200" dirty="0">
                <a:solidFill>
                  <a:srgbClr val="292A2B"/>
                </a:solidFill>
                <a:latin typeface="Lato"/>
                <a:ea typeface="Lato"/>
                <a:cs typeface="Lato"/>
                <a:sym typeface="Lato"/>
              </a:rPr>
              <a:t>Handles participant compensation </a:t>
            </a:r>
            <a:endParaRPr sz="1200" dirty="0">
              <a:solidFill>
                <a:srgbClr val="292A2B"/>
              </a:solidFill>
              <a:latin typeface="Lato"/>
              <a:ea typeface="Lato"/>
              <a:cs typeface="Lato"/>
              <a:sym typeface="Lato"/>
            </a:endParaRPr>
          </a:p>
          <a:p>
            <a:pPr marL="457200" lvl="0" indent="-304800" algn="l" rtl="0">
              <a:lnSpc>
                <a:spcPct val="125000"/>
              </a:lnSpc>
              <a:spcBef>
                <a:spcPts val="0"/>
              </a:spcBef>
              <a:spcAft>
                <a:spcPts val="0"/>
              </a:spcAft>
              <a:buClr>
                <a:srgbClr val="292A2B"/>
              </a:buClr>
              <a:buSzPts val="1200"/>
              <a:buFont typeface="Lato"/>
              <a:buChar char="●"/>
            </a:pPr>
            <a:r>
              <a:rPr lang="en" sz="1200" dirty="0">
                <a:solidFill>
                  <a:srgbClr val="292A2B"/>
                </a:solidFill>
                <a:latin typeface="Lato"/>
                <a:ea typeface="Lato"/>
                <a:cs typeface="Lato"/>
                <a:sym typeface="Lato"/>
              </a:rPr>
              <a:t>Manages Privacy and De-identification to protect PII</a:t>
            </a:r>
            <a:endParaRPr sz="1200" dirty="0">
              <a:solidFill>
                <a:srgbClr val="292A2B"/>
              </a:solidFill>
              <a:latin typeface="Lato"/>
              <a:ea typeface="Lato"/>
              <a:cs typeface="Lato"/>
              <a:sym typeface="Lato"/>
            </a:endParaRPr>
          </a:p>
          <a:p>
            <a:pPr marL="457200" lvl="0" indent="-304800" algn="l" rtl="0">
              <a:lnSpc>
                <a:spcPct val="125000"/>
              </a:lnSpc>
              <a:spcBef>
                <a:spcPts val="0"/>
              </a:spcBef>
              <a:spcAft>
                <a:spcPts val="0"/>
              </a:spcAft>
              <a:buClr>
                <a:srgbClr val="292A2B"/>
              </a:buClr>
              <a:buSzPts val="1200"/>
              <a:buFont typeface="Lato"/>
              <a:buChar char="●"/>
            </a:pPr>
            <a:r>
              <a:rPr lang="en" sz="1200" dirty="0">
                <a:solidFill>
                  <a:srgbClr val="292A2B"/>
                </a:solidFill>
                <a:latin typeface="Lato"/>
                <a:ea typeface="Lato"/>
                <a:cs typeface="Lato"/>
                <a:sym typeface="Lato"/>
              </a:rPr>
              <a:t>Provides tooling for research and observation </a:t>
            </a:r>
            <a:endParaRPr sz="1200" dirty="0">
              <a:solidFill>
                <a:srgbClr val="292A2B"/>
              </a:solidFill>
              <a:latin typeface="Lato"/>
              <a:ea typeface="Lato"/>
              <a:cs typeface="Lato"/>
              <a:sym typeface="Lato"/>
            </a:endParaRPr>
          </a:p>
          <a:p>
            <a:pPr marL="0" lvl="0" indent="0" algn="l" rtl="0">
              <a:spcBef>
                <a:spcPts val="1000"/>
              </a:spcBef>
              <a:spcAft>
                <a:spcPts val="1200"/>
              </a:spcAft>
              <a:buNone/>
            </a:pPr>
            <a:endParaRPr sz="1800" b="1" dirty="0">
              <a:latin typeface="Lato"/>
              <a:ea typeface="Lato"/>
              <a:cs typeface="Lato"/>
              <a:sym typeface="Lato"/>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79"/>
        <p:cNvGrpSpPr/>
        <p:nvPr/>
      </p:nvGrpSpPr>
      <p:grpSpPr>
        <a:xfrm>
          <a:off x="0" y="0"/>
          <a:ext cx="0" cy="0"/>
          <a:chOff x="0" y="0"/>
          <a:chExt cx="0" cy="0"/>
        </a:xfrm>
      </p:grpSpPr>
      <p:sp>
        <p:nvSpPr>
          <p:cNvPr id="480" name="Google Shape;480;p50"/>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Where else is this happening?</a:t>
            </a:r>
            <a:endParaRPr/>
          </a:p>
        </p:txBody>
      </p:sp>
      <p:sp>
        <p:nvSpPr>
          <p:cNvPr id="481" name="Google Shape;481;p50"/>
          <p:cNvSpPr txBox="1"/>
          <p:nvPr/>
        </p:nvSpPr>
        <p:spPr>
          <a:xfrm>
            <a:off x="514350" y="1103325"/>
            <a:ext cx="4847700" cy="11814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1850">
                <a:latin typeface="Faustina"/>
                <a:ea typeface="Faustina"/>
                <a:cs typeface="Faustina"/>
                <a:sym typeface="Faustina"/>
              </a:rPr>
              <a:t>We’re interested in hearing from agencies that </a:t>
            </a:r>
            <a:r>
              <a:rPr lang="en" sz="1850">
                <a:highlight>
                  <a:schemeClr val="accent1"/>
                </a:highlight>
                <a:latin typeface="Faustina"/>
                <a:ea typeface="Faustina"/>
                <a:cs typeface="Faustina"/>
                <a:sym typeface="Faustina"/>
              </a:rPr>
              <a:t>are connecting with the public</a:t>
            </a:r>
            <a:r>
              <a:rPr lang="en" sz="1850">
                <a:latin typeface="Faustina"/>
                <a:ea typeface="Faustina"/>
                <a:cs typeface="Faustina"/>
                <a:sym typeface="Faustina"/>
              </a:rPr>
              <a:t> to learn about their approaches and challenges. </a:t>
            </a:r>
            <a:endParaRPr sz="2200">
              <a:latin typeface="Faustina"/>
              <a:ea typeface="Faustina"/>
              <a:cs typeface="Faustina"/>
              <a:sym typeface="Faustina"/>
            </a:endParaRPr>
          </a:p>
        </p:txBody>
      </p:sp>
      <p:cxnSp>
        <p:nvCxnSpPr>
          <p:cNvPr id="482" name="Google Shape;482;p50">
            <a:extLst>
              <a:ext uri="{C183D7F6-B498-43B3-948B-1728B52AA6E4}">
                <adec:decorative xmlns:adec="http://schemas.microsoft.com/office/drawing/2017/decorative" val="1"/>
              </a:ext>
            </a:extLst>
          </p:cNvPr>
          <p:cNvCxnSpPr/>
          <p:nvPr/>
        </p:nvCxnSpPr>
        <p:spPr>
          <a:xfrm>
            <a:off x="619450" y="2329050"/>
            <a:ext cx="645000" cy="0"/>
          </a:xfrm>
          <a:prstGeom prst="straightConnector1">
            <a:avLst/>
          </a:prstGeom>
          <a:noFill/>
          <a:ln w="38100" cap="flat" cmpd="sng">
            <a:solidFill>
              <a:schemeClr val="accent1"/>
            </a:solidFill>
            <a:prstDash val="solid"/>
            <a:round/>
            <a:headEnd type="none" w="med" len="med"/>
            <a:tailEnd type="none" w="med" len="med"/>
          </a:ln>
        </p:spPr>
      </p:cxnSp>
      <p:sp>
        <p:nvSpPr>
          <p:cNvPr id="483" name="Google Shape;483;p50"/>
          <p:cNvSpPr txBox="1"/>
          <p:nvPr/>
        </p:nvSpPr>
        <p:spPr>
          <a:xfrm>
            <a:off x="590550" y="2527650"/>
            <a:ext cx="4125000" cy="1647000"/>
          </a:xfrm>
          <a:prstGeom prst="rect">
            <a:avLst/>
          </a:prstGeom>
          <a:noFill/>
          <a:ln>
            <a:noFill/>
          </a:ln>
        </p:spPr>
        <p:txBody>
          <a:bodyPr spcFirstLastPara="1" wrap="square" lIns="91425" tIns="91425" rIns="91425" bIns="91425" anchor="t" anchorCtr="0">
            <a:spAutoFit/>
          </a:bodyPr>
          <a:lstStyle/>
          <a:p>
            <a:pPr marL="182880" lvl="0" indent="-207009" algn="l" rtl="0">
              <a:lnSpc>
                <a:spcPct val="115000"/>
              </a:lnSpc>
              <a:spcBef>
                <a:spcPts val="0"/>
              </a:spcBef>
              <a:spcAft>
                <a:spcPts val="0"/>
              </a:spcAft>
              <a:buSzPts val="1100"/>
              <a:buChar char="●"/>
            </a:pPr>
            <a:r>
              <a:rPr lang="en" sz="1250">
                <a:highlight>
                  <a:srgbClr val="FFFFFF"/>
                </a:highlight>
                <a:latin typeface="Lato"/>
                <a:ea typeface="Lato"/>
                <a:cs typeface="Lato"/>
                <a:sym typeface="Lato"/>
              </a:rPr>
              <a:t>Is your agency getting feedback from the public? </a:t>
            </a:r>
            <a:endParaRPr sz="1250">
              <a:highlight>
                <a:srgbClr val="FFFFFF"/>
              </a:highlight>
              <a:latin typeface="Lato"/>
              <a:ea typeface="Lato"/>
              <a:cs typeface="Lato"/>
              <a:sym typeface="Lato"/>
            </a:endParaRPr>
          </a:p>
          <a:p>
            <a:pPr marL="182880" lvl="0" indent="-207009" algn="l" rtl="0">
              <a:lnSpc>
                <a:spcPct val="115000"/>
              </a:lnSpc>
              <a:spcBef>
                <a:spcPts val="1000"/>
              </a:spcBef>
              <a:spcAft>
                <a:spcPts val="0"/>
              </a:spcAft>
              <a:buSzPts val="1100"/>
              <a:buChar char="●"/>
            </a:pPr>
            <a:r>
              <a:rPr lang="en" sz="1250">
                <a:highlight>
                  <a:srgbClr val="FFFFFF"/>
                </a:highlight>
                <a:latin typeface="Lato"/>
                <a:ea typeface="Lato"/>
                <a:cs typeface="Lato"/>
                <a:sym typeface="Lato"/>
              </a:rPr>
              <a:t>What approaches are working for you? </a:t>
            </a:r>
            <a:endParaRPr sz="1250">
              <a:highlight>
                <a:srgbClr val="FFFFFF"/>
              </a:highlight>
              <a:latin typeface="Lato"/>
              <a:ea typeface="Lato"/>
              <a:cs typeface="Lato"/>
              <a:sym typeface="Lato"/>
            </a:endParaRPr>
          </a:p>
          <a:p>
            <a:pPr marL="182880" lvl="0" indent="-207009" algn="l" rtl="0">
              <a:lnSpc>
                <a:spcPct val="115000"/>
              </a:lnSpc>
              <a:spcBef>
                <a:spcPts val="1000"/>
              </a:spcBef>
              <a:spcAft>
                <a:spcPts val="0"/>
              </a:spcAft>
              <a:buSzPts val="1100"/>
              <a:buChar char="●"/>
            </a:pPr>
            <a:r>
              <a:rPr lang="en" sz="1250">
                <a:highlight>
                  <a:srgbClr val="FFFFFF"/>
                </a:highlight>
                <a:latin typeface="Lato"/>
                <a:ea typeface="Lato"/>
                <a:cs typeface="Lato"/>
                <a:sym typeface="Lato"/>
              </a:rPr>
              <a:t>Have you seen other examples of supporting research with the public?</a:t>
            </a:r>
            <a:endParaRPr sz="1250">
              <a:highlight>
                <a:srgbClr val="FFFFFF"/>
              </a:highlight>
              <a:latin typeface="Lato"/>
              <a:ea typeface="Lato"/>
              <a:cs typeface="Lato"/>
              <a:sym typeface="Lato"/>
            </a:endParaRPr>
          </a:p>
          <a:p>
            <a:pPr marL="182880" lvl="0" indent="-216534" algn="l" rtl="0">
              <a:lnSpc>
                <a:spcPct val="115000"/>
              </a:lnSpc>
              <a:spcBef>
                <a:spcPts val="1000"/>
              </a:spcBef>
              <a:spcAft>
                <a:spcPts val="1000"/>
              </a:spcAft>
              <a:buSzPts val="1250"/>
              <a:buFont typeface="Lato"/>
              <a:buChar char="●"/>
            </a:pPr>
            <a:r>
              <a:rPr lang="en" sz="1250">
                <a:highlight>
                  <a:srgbClr val="FFFFFF"/>
                </a:highlight>
                <a:latin typeface="Lato"/>
                <a:ea typeface="Lato"/>
                <a:cs typeface="Lato"/>
                <a:sym typeface="Lato"/>
              </a:rPr>
              <a:t>Can we talk?</a:t>
            </a:r>
            <a:endParaRPr sz="1250">
              <a:highlight>
                <a:srgbClr val="FFFFFF"/>
              </a:highlight>
              <a:latin typeface="Lato"/>
              <a:ea typeface="Lato"/>
              <a:cs typeface="Lato"/>
              <a:sym typeface="Lato"/>
            </a:endParaRPr>
          </a:p>
        </p:txBody>
      </p:sp>
      <p:sp>
        <p:nvSpPr>
          <p:cNvPr id="484" name="Google Shape;484;p50"/>
          <p:cNvSpPr txBox="1"/>
          <p:nvPr/>
        </p:nvSpPr>
        <p:spPr>
          <a:xfrm>
            <a:off x="5486400" y="2450650"/>
            <a:ext cx="3295800" cy="1658700"/>
          </a:xfrm>
          <a:prstGeom prst="rect">
            <a:avLst/>
          </a:prstGeom>
          <a:noFill/>
          <a:ln>
            <a:noFill/>
          </a:ln>
        </p:spPr>
        <p:txBody>
          <a:bodyPr spcFirstLastPara="1" wrap="square" lIns="274300" tIns="274300" rIns="274300" bIns="274300" anchor="t" anchorCtr="0">
            <a:spAutoFit/>
          </a:bodyPr>
          <a:lstStyle/>
          <a:p>
            <a:pPr marL="0" marR="91440" lvl="0" indent="0" algn="l" rtl="0">
              <a:lnSpc>
                <a:spcPct val="115000"/>
              </a:lnSpc>
              <a:spcBef>
                <a:spcPts val="0"/>
              </a:spcBef>
              <a:spcAft>
                <a:spcPts val="0"/>
              </a:spcAft>
              <a:buNone/>
            </a:pPr>
            <a:r>
              <a:rPr lang="en" sz="1800">
                <a:latin typeface="Faustina SemiBold"/>
                <a:ea typeface="Faustina SemiBold"/>
                <a:cs typeface="Faustina SemiBold"/>
                <a:sym typeface="Faustina SemiBold"/>
              </a:rPr>
              <a:t>Email us at:</a:t>
            </a:r>
            <a:endParaRPr sz="1800">
              <a:latin typeface="Faustina SemiBold"/>
              <a:ea typeface="Faustina SemiBold"/>
              <a:cs typeface="Faustina SemiBold"/>
              <a:sym typeface="Faustina SemiBold"/>
            </a:endParaRPr>
          </a:p>
          <a:p>
            <a:pPr marL="0" marR="91440" lvl="0" indent="0" algn="l" rtl="0">
              <a:lnSpc>
                <a:spcPct val="115000"/>
              </a:lnSpc>
              <a:spcBef>
                <a:spcPts val="1000"/>
              </a:spcBef>
              <a:spcAft>
                <a:spcPts val="0"/>
              </a:spcAft>
              <a:buNone/>
            </a:pPr>
            <a:r>
              <a:rPr lang="en" sz="1600" u="sng">
                <a:solidFill>
                  <a:schemeClr val="hlink"/>
                </a:solidFill>
                <a:latin typeface="Lato"/>
                <a:ea typeface="Lato"/>
                <a:cs typeface="Lato"/>
                <a:sym typeface="Lato"/>
                <a:hlinkClick r:id="rId3"/>
              </a:rPr>
              <a:t>matthew.dobson@gsa.gov</a:t>
            </a:r>
            <a:endParaRPr sz="1600">
              <a:latin typeface="Lato"/>
              <a:ea typeface="Lato"/>
              <a:cs typeface="Lato"/>
              <a:sym typeface="Lato"/>
            </a:endParaRPr>
          </a:p>
          <a:p>
            <a:pPr marL="0" marR="91440" lvl="0" indent="0" algn="l" rtl="0">
              <a:lnSpc>
                <a:spcPct val="115000"/>
              </a:lnSpc>
              <a:spcBef>
                <a:spcPts val="1000"/>
              </a:spcBef>
              <a:spcAft>
                <a:spcPts val="1000"/>
              </a:spcAft>
              <a:buNone/>
            </a:pPr>
            <a:r>
              <a:rPr lang="en" sz="1600" u="sng">
                <a:solidFill>
                  <a:schemeClr val="hlink"/>
                </a:solidFill>
                <a:latin typeface="Lato"/>
                <a:ea typeface="Lato"/>
                <a:cs typeface="Lato"/>
                <a:sym typeface="Lato"/>
                <a:hlinkClick r:id="rId4"/>
              </a:rPr>
              <a:t>robert.jolly@gsa.gov</a:t>
            </a:r>
            <a:r>
              <a:rPr lang="en" sz="1600">
                <a:latin typeface="Lato"/>
                <a:ea typeface="Lato"/>
                <a:cs typeface="Lato"/>
                <a:sym typeface="Lato"/>
              </a:rPr>
              <a:t> </a:t>
            </a:r>
            <a:endParaRPr sz="1600">
              <a:latin typeface="Lato"/>
              <a:ea typeface="Lato"/>
              <a:cs typeface="Lato"/>
              <a:sym typeface="Lato"/>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89"/>
        <p:cNvGrpSpPr/>
        <p:nvPr/>
      </p:nvGrpSpPr>
      <p:grpSpPr>
        <a:xfrm>
          <a:off x="0" y="0"/>
          <a:ext cx="0" cy="0"/>
          <a:chOff x="0" y="0"/>
          <a:chExt cx="0" cy="0"/>
        </a:xfrm>
      </p:grpSpPr>
      <p:sp>
        <p:nvSpPr>
          <p:cNvPr id="490" name="Google Shape;490;p51"/>
          <p:cNvSpPr txBox="1">
            <a:spLocks noGrp="1"/>
          </p:cNvSpPr>
          <p:nvPr>
            <p:ph type="title"/>
          </p:nvPr>
        </p:nvSpPr>
        <p:spPr>
          <a:xfrm>
            <a:off x="249450" y="1185600"/>
            <a:ext cx="8671500" cy="1569900"/>
          </a:xfrm>
          <a:prstGeom prst="rect">
            <a:avLst/>
          </a:prstGeom>
        </p:spPr>
        <p:txBody>
          <a:bodyPr spcFirstLastPara="1" wrap="square" lIns="68575" tIns="68575" rIns="68575" bIns="68575" anchor="b" anchorCtr="0">
            <a:noAutofit/>
          </a:bodyPr>
          <a:lstStyle/>
          <a:p>
            <a:pPr marL="0" lvl="0" indent="0" algn="ctr" rtl="0">
              <a:spcBef>
                <a:spcPts val="0"/>
              </a:spcBef>
              <a:spcAft>
                <a:spcPts val="0"/>
              </a:spcAft>
              <a:buNone/>
            </a:pPr>
            <a:r>
              <a:rPr lang="en"/>
              <a:t>Enabling Government </a:t>
            </a:r>
            <a:br>
              <a:rPr lang="en"/>
            </a:br>
            <a:r>
              <a:rPr lang="en"/>
              <a:t>Research Operations</a:t>
            </a:r>
            <a:endParaRPr/>
          </a:p>
        </p:txBody>
      </p:sp>
      <p:sp>
        <p:nvSpPr>
          <p:cNvPr id="491" name="Google Shape;491;p51"/>
          <p:cNvSpPr txBox="1">
            <a:spLocks noGrp="1"/>
          </p:cNvSpPr>
          <p:nvPr>
            <p:ph type="subTitle" idx="1"/>
          </p:nvPr>
        </p:nvSpPr>
        <p:spPr>
          <a:xfrm>
            <a:off x="804850" y="2755500"/>
            <a:ext cx="7545600" cy="1402800"/>
          </a:xfrm>
          <a:prstGeom prst="rect">
            <a:avLst/>
          </a:prstGeom>
        </p:spPr>
        <p:txBody>
          <a:bodyPr spcFirstLastPara="1" wrap="square" lIns="68575" tIns="68575" rIns="68575" bIns="68575" anchor="t" anchorCtr="0">
            <a:noAutofit/>
          </a:bodyPr>
          <a:lstStyle/>
          <a:p>
            <a:pPr marL="0" lvl="0" indent="0" algn="ctr" rtl="0">
              <a:spcBef>
                <a:spcPts val="800"/>
              </a:spcBef>
              <a:spcAft>
                <a:spcPts val="0"/>
              </a:spcAft>
              <a:buNone/>
            </a:pPr>
            <a:r>
              <a:rPr lang="en" b="1" dirty="0"/>
              <a:t>Our 10x project’s Phase 2 investigation</a:t>
            </a:r>
            <a:endParaRPr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96"/>
        <p:cNvGrpSpPr/>
        <p:nvPr/>
      </p:nvGrpSpPr>
      <p:grpSpPr>
        <a:xfrm>
          <a:off x="0" y="0"/>
          <a:ext cx="0" cy="0"/>
          <a:chOff x="0" y="0"/>
          <a:chExt cx="0" cy="0"/>
        </a:xfrm>
      </p:grpSpPr>
      <p:sp>
        <p:nvSpPr>
          <p:cNvPr id="2" name="Title 1">
            <a:extLst>
              <a:ext uri="{FF2B5EF4-FFF2-40B4-BE49-F238E27FC236}">
                <a16:creationId xmlns:a16="http://schemas.microsoft.com/office/drawing/2014/main" id="{5D95D8BC-9636-18FC-C189-B1A6AF905498}"/>
              </a:ext>
            </a:extLst>
          </p:cNvPr>
          <p:cNvSpPr>
            <a:spLocks noGrp="1"/>
          </p:cNvSpPr>
          <p:nvPr>
            <p:ph type="title" idx="4294967295"/>
          </p:nvPr>
        </p:nvSpPr>
        <p:spPr/>
        <p:txBody>
          <a:bodyPr/>
          <a:lstStyle/>
          <a:p>
            <a:r>
              <a:rPr lang="en-US" dirty="0">
                <a:noFill/>
              </a:rPr>
              <a:t>Phase 2 of our work is beginning</a:t>
            </a:r>
          </a:p>
        </p:txBody>
      </p:sp>
      <p:sp>
        <p:nvSpPr>
          <p:cNvPr id="521" name="Google Shape;521;p52"/>
          <p:cNvSpPr txBox="1"/>
          <p:nvPr/>
        </p:nvSpPr>
        <p:spPr>
          <a:xfrm>
            <a:off x="1057200" y="695125"/>
            <a:ext cx="72579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chemeClr val="lt2"/>
                </a:solidFill>
                <a:latin typeface="Lato"/>
                <a:ea typeface="Lato"/>
                <a:cs typeface="Lato"/>
                <a:sym typeface="Lato"/>
              </a:rPr>
              <a:t>We’re kicking off </a:t>
            </a:r>
            <a:r>
              <a:rPr lang="en" sz="1700">
                <a:solidFill>
                  <a:schemeClr val="dk1"/>
                </a:solidFill>
                <a:highlight>
                  <a:srgbClr val="45D9D9"/>
                </a:highlight>
                <a:latin typeface="Lato"/>
                <a:ea typeface="Lato"/>
                <a:cs typeface="Lato"/>
                <a:sym typeface="Lato"/>
              </a:rPr>
              <a:t>Phase 2</a:t>
            </a:r>
            <a:r>
              <a:rPr lang="en" sz="1700">
                <a:solidFill>
                  <a:schemeClr val="lt2"/>
                </a:solidFill>
                <a:latin typeface="Lato"/>
                <a:ea typeface="Lato"/>
                <a:cs typeface="Lato"/>
                <a:sym typeface="Lato"/>
              </a:rPr>
              <a:t> of Enabling Government Research Operations.</a:t>
            </a:r>
            <a:endParaRPr sz="1700">
              <a:solidFill>
                <a:schemeClr val="lt2"/>
              </a:solidFill>
              <a:latin typeface="Lato"/>
              <a:ea typeface="Lato"/>
              <a:cs typeface="Lato"/>
              <a:sym typeface="Lato"/>
            </a:endParaRPr>
          </a:p>
        </p:txBody>
      </p:sp>
      <p:grpSp>
        <p:nvGrpSpPr>
          <p:cNvPr id="7" name="Group 6" descr="Grayed out circle with the words: Phase 1, Investigate. ">
            <a:extLst>
              <a:ext uri="{FF2B5EF4-FFF2-40B4-BE49-F238E27FC236}">
                <a16:creationId xmlns:a16="http://schemas.microsoft.com/office/drawing/2014/main" id="{987FB388-4717-B900-20A7-F78E737FDE31}"/>
              </a:ext>
            </a:extLst>
          </p:cNvPr>
          <p:cNvGrpSpPr/>
          <p:nvPr/>
        </p:nvGrpSpPr>
        <p:grpSpPr>
          <a:xfrm>
            <a:off x="439446" y="1538557"/>
            <a:ext cx="2135254" cy="3481939"/>
            <a:chOff x="439446" y="1538557"/>
            <a:chExt cx="2135254" cy="3481939"/>
          </a:xfrm>
        </p:grpSpPr>
        <p:pic>
          <p:nvPicPr>
            <p:cNvPr id="500" name="Google Shape;500;p52" descr="Investigation" title="phase 1 of the 10x process"/>
            <p:cNvPicPr preferRelativeResize="0"/>
            <p:nvPr/>
          </p:nvPicPr>
          <p:blipFill>
            <a:blip r:embed="rId3">
              <a:alphaModFix/>
            </a:blip>
            <a:stretch>
              <a:fillRect/>
            </a:stretch>
          </p:blipFill>
          <p:spPr>
            <a:xfrm>
              <a:off x="541444" y="1538557"/>
              <a:ext cx="1664698" cy="1685512"/>
            </a:xfrm>
            <a:prstGeom prst="rect">
              <a:avLst/>
            </a:prstGeom>
            <a:noFill/>
            <a:ln>
              <a:noFill/>
            </a:ln>
          </p:spPr>
        </p:pic>
        <p:grpSp>
          <p:nvGrpSpPr>
            <p:cNvPr id="3" name="Group 2" descr="phase 1 of the 10x process&#10;&#10;Investigation">
              <a:extLst>
                <a:ext uri="{FF2B5EF4-FFF2-40B4-BE49-F238E27FC236}">
                  <a16:creationId xmlns:a16="http://schemas.microsoft.com/office/drawing/2014/main" id="{ACC3E0BD-6CA4-71A1-D331-F64CCC0520C2}"/>
                </a:ext>
                <a:ext uri="{C183D7F6-B498-43B3-948B-1728B52AA6E4}">
                  <adec:decorative xmlns:adec="http://schemas.microsoft.com/office/drawing/2017/decorative" val="0"/>
                </a:ext>
              </a:extLst>
            </p:cNvPr>
            <p:cNvGrpSpPr/>
            <p:nvPr/>
          </p:nvGrpSpPr>
          <p:grpSpPr>
            <a:xfrm>
              <a:off x="439446" y="1624796"/>
              <a:ext cx="2135254" cy="3395700"/>
              <a:chOff x="439446" y="1624796"/>
              <a:chExt cx="2135254" cy="3395700"/>
            </a:xfrm>
          </p:grpSpPr>
          <p:sp>
            <p:nvSpPr>
              <p:cNvPr id="504" name="Google Shape;504;p52">
                <a:extLst>
                  <a:ext uri="{C183D7F6-B498-43B3-948B-1728B52AA6E4}">
                    <adec:decorative xmlns:adec="http://schemas.microsoft.com/office/drawing/2017/decorative" val="1"/>
                  </a:ext>
                </a:extLst>
              </p:cNvPr>
              <p:cNvSpPr/>
              <p:nvPr/>
            </p:nvSpPr>
            <p:spPr>
              <a:xfrm>
                <a:off x="642093" y="1641148"/>
                <a:ext cx="1463400" cy="1463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5" name="Google Shape;505;p52"/>
              <p:cNvSpPr txBox="1"/>
              <p:nvPr/>
            </p:nvSpPr>
            <p:spPr>
              <a:xfrm>
                <a:off x="504100" y="3447250"/>
                <a:ext cx="2070600" cy="576600"/>
              </a:xfrm>
              <a:prstGeom prst="rect">
                <a:avLst/>
              </a:prstGeom>
              <a:noFill/>
              <a:ln>
                <a:noFill/>
              </a:ln>
            </p:spPr>
            <p:txBody>
              <a:bodyPr spcFirstLastPara="1" wrap="square" lIns="0" tIns="102875" rIns="68575" bIns="68575" anchor="t" anchorCtr="0">
                <a:noAutofit/>
              </a:bodyPr>
              <a:lstStyle/>
              <a:p>
                <a:pPr marL="0" lvl="0" indent="0" algn="ctr" rtl="0">
                  <a:spcBef>
                    <a:spcPts val="0"/>
                  </a:spcBef>
                  <a:spcAft>
                    <a:spcPts val="0"/>
                  </a:spcAft>
                  <a:buNone/>
                </a:pPr>
                <a:r>
                  <a:rPr lang="en" sz="1400" i="1">
                    <a:solidFill>
                      <a:srgbClr val="EEEEEE"/>
                    </a:solidFill>
                    <a:latin typeface="Lato"/>
                    <a:ea typeface="Lato"/>
                    <a:cs typeface="Lato"/>
                    <a:sym typeface="Lato"/>
                  </a:rPr>
                  <a:t>2-3 weeks</a:t>
                </a:r>
                <a:endParaRPr sz="1400" i="1">
                  <a:solidFill>
                    <a:srgbClr val="EEEEEE"/>
                  </a:solidFill>
                  <a:latin typeface="Lato"/>
                  <a:ea typeface="Lato"/>
                  <a:cs typeface="Lato"/>
                  <a:sym typeface="Lato"/>
                </a:endParaRPr>
              </a:p>
              <a:p>
                <a:pPr marL="0" lvl="0" indent="0" algn="ctr" rtl="0">
                  <a:spcBef>
                    <a:spcPts val="500"/>
                  </a:spcBef>
                  <a:spcAft>
                    <a:spcPts val="0"/>
                  </a:spcAft>
                  <a:buNone/>
                </a:pPr>
                <a:r>
                  <a:rPr lang="en" sz="1100">
                    <a:solidFill>
                      <a:srgbClr val="EEEEEE"/>
                    </a:solidFill>
                    <a:latin typeface="Lato"/>
                    <a:ea typeface="Lato"/>
                    <a:cs typeface="Lato"/>
                    <a:sym typeface="Lato"/>
                  </a:rPr>
                  <a:t>Understand the problem space</a:t>
                </a:r>
                <a:endParaRPr b="1">
                  <a:solidFill>
                    <a:srgbClr val="EEEEEE"/>
                  </a:solidFill>
                  <a:latin typeface="Lato"/>
                  <a:ea typeface="Lato"/>
                  <a:cs typeface="Lato"/>
                  <a:sym typeface="Lato"/>
                </a:endParaRPr>
              </a:p>
              <a:p>
                <a:pPr marL="0" lvl="0" indent="0" algn="ctr" rtl="0">
                  <a:spcBef>
                    <a:spcPts val="500"/>
                  </a:spcBef>
                  <a:spcAft>
                    <a:spcPts val="500"/>
                  </a:spcAft>
                  <a:buNone/>
                </a:pPr>
                <a:endParaRPr sz="1100">
                  <a:solidFill>
                    <a:srgbClr val="EEEEEE"/>
                  </a:solidFill>
                  <a:latin typeface="Lato"/>
                  <a:ea typeface="Lato"/>
                  <a:cs typeface="Lato"/>
                  <a:sym typeface="Lato"/>
                </a:endParaRPr>
              </a:p>
            </p:txBody>
          </p:sp>
          <p:cxnSp>
            <p:nvCxnSpPr>
              <p:cNvPr id="509" name="Google Shape;509;p52">
                <a:extLst>
                  <a:ext uri="{C183D7F6-B498-43B3-948B-1728B52AA6E4}">
                    <adec:decorative xmlns:adec="http://schemas.microsoft.com/office/drawing/2017/decorative" val="1"/>
                  </a:ext>
                </a:extLst>
              </p:cNvPr>
              <p:cNvCxnSpPr/>
              <p:nvPr/>
            </p:nvCxnSpPr>
            <p:spPr>
              <a:xfrm>
                <a:off x="504093" y="3435875"/>
                <a:ext cx="1739400" cy="0"/>
              </a:xfrm>
              <a:prstGeom prst="straightConnector1">
                <a:avLst/>
              </a:prstGeom>
              <a:noFill/>
              <a:ln w="38100" cap="flat" cmpd="sng">
                <a:solidFill>
                  <a:srgbClr val="78E3FB"/>
                </a:solidFill>
                <a:prstDash val="solid"/>
                <a:round/>
                <a:headEnd type="none" w="med" len="med"/>
                <a:tailEnd type="none" w="med" len="med"/>
              </a:ln>
            </p:spPr>
          </p:cxnSp>
          <p:sp>
            <p:nvSpPr>
              <p:cNvPr id="513" name="Google Shape;513;p52"/>
              <p:cNvSpPr txBox="1"/>
              <p:nvPr/>
            </p:nvSpPr>
            <p:spPr>
              <a:xfrm>
                <a:off x="585693" y="2129098"/>
                <a:ext cx="15762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0"/>
                  </a:spcAft>
                  <a:buNone/>
                </a:pPr>
                <a:r>
                  <a:rPr lang="en" sz="1400">
                    <a:solidFill>
                      <a:schemeClr val="dk1"/>
                    </a:solidFill>
                    <a:latin typeface="Lato"/>
                    <a:ea typeface="Lato"/>
                    <a:cs typeface="Lato"/>
                    <a:sym typeface="Lato"/>
                  </a:rPr>
                  <a:t>Phase 1</a:t>
                </a:r>
                <a:endParaRPr sz="1200">
                  <a:solidFill>
                    <a:schemeClr val="dk1"/>
                  </a:solidFill>
                  <a:latin typeface="Lato"/>
                  <a:ea typeface="Lato"/>
                  <a:cs typeface="Lato"/>
                  <a:sym typeface="Lato"/>
                </a:endParaRPr>
              </a:p>
            </p:txBody>
          </p:sp>
          <p:sp>
            <p:nvSpPr>
              <p:cNvPr id="520" name="Google Shape;520;p52"/>
              <p:cNvSpPr txBox="1"/>
              <p:nvPr/>
            </p:nvSpPr>
            <p:spPr>
              <a:xfrm>
                <a:off x="585693" y="2350330"/>
                <a:ext cx="15762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500"/>
                  </a:spcAft>
                  <a:buNone/>
                </a:pPr>
                <a:r>
                  <a:rPr lang="en" sz="1600" b="1">
                    <a:solidFill>
                      <a:schemeClr val="dk1"/>
                    </a:solidFill>
                    <a:latin typeface="Faustina"/>
                    <a:ea typeface="Faustina"/>
                    <a:cs typeface="Faustina"/>
                    <a:sym typeface="Faustina"/>
                  </a:rPr>
                  <a:t>Investigate</a:t>
                </a:r>
                <a:endParaRPr sz="1600" b="1">
                  <a:solidFill>
                    <a:schemeClr val="dk1"/>
                  </a:solidFill>
                  <a:latin typeface="Faustina"/>
                  <a:ea typeface="Faustina"/>
                  <a:cs typeface="Faustina"/>
                  <a:sym typeface="Faustina"/>
                </a:endParaRPr>
              </a:p>
            </p:txBody>
          </p:sp>
          <p:sp>
            <p:nvSpPr>
              <p:cNvPr id="522" name="Google Shape;522;p52">
                <a:extLst>
                  <a:ext uri="{C183D7F6-B498-43B3-948B-1728B52AA6E4}">
                    <adec:decorative xmlns:adec="http://schemas.microsoft.com/office/drawing/2017/decorative" val="1"/>
                  </a:ext>
                </a:extLst>
              </p:cNvPr>
              <p:cNvSpPr/>
              <p:nvPr/>
            </p:nvSpPr>
            <p:spPr>
              <a:xfrm>
                <a:off x="439446" y="1624796"/>
                <a:ext cx="2030100" cy="3395700"/>
              </a:xfrm>
              <a:prstGeom prst="rect">
                <a:avLst/>
              </a:prstGeom>
              <a:solidFill>
                <a:srgbClr val="292A2B">
                  <a:alpha val="47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19" name="Group 18" descr="White-ish circle with the words: Phase 2, Discover. ">
            <a:extLst>
              <a:ext uri="{FF2B5EF4-FFF2-40B4-BE49-F238E27FC236}">
                <a16:creationId xmlns:a16="http://schemas.microsoft.com/office/drawing/2014/main" id="{C00B6309-B3F5-BE09-3D38-B59EEA1DCECB}"/>
              </a:ext>
            </a:extLst>
          </p:cNvPr>
          <p:cNvGrpSpPr/>
          <p:nvPr/>
        </p:nvGrpSpPr>
        <p:grpSpPr>
          <a:xfrm>
            <a:off x="2641371" y="1538557"/>
            <a:ext cx="1739400" cy="1897318"/>
            <a:chOff x="2641371" y="1538557"/>
            <a:chExt cx="1739400" cy="1897318"/>
          </a:xfrm>
        </p:grpSpPr>
        <p:pic>
          <p:nvPicPr>
            <p:cNvPr id="497" name="Google Shape;497;p52" descr="Phase 2 of the 10x process&#10;&#10;Phase 2 of the 10x process&#10;&#10;Discovery" title="Phase 2 of the 10x process"/>
            <p:cNvPicPr preferRelativeResize="0"/>
            <p:nvPr/>
          </p:nvPicPr>
          <p:blipFill>
            <a:blip r:embed="rId3">
              <a:alphaModFix/>
            </a:blip>
            <a:stretch>
              <a:fillRect/>
            </a:stretch>
          </p:blipFill>
          <p:spPr>
            <a:xfrm>
              <a:off x="2678722" y="1538557"/>
              <a:ext cx="1664698" cy="1685512"/>
            </a:xfrm>
            <a:prstGeom prst="rect">
              <a:avLst/>
            </a:prstGeom>
            <a:noFill/>
            <a:ln>
              <a:noFill/>
            </a:ln>
          </p:spPr>
        </p:pic>
        <p:sp>
          <p:nvSpPr>
            <p:cNvPr id="503" name="Google Shape;503;p52" descr="Phase 2 of the 10x process&#10;&#10;Phase 2 of the 10x process&#10;&#10;Discovery">
              <a:extLst>
                <a:ext uri="{C183D7F6-B498-43B3-948B-1728B52AA6E4}">
                  <adec:decorative xmlns:adec="http://schemas.microsoft.com/office/drawing/2017/decorative" val="1"/>
                </a:ext>
              </a:extLst>
            </p:cNvPr>
            <p:cNvSpPr/>
            <p:nvPr/>
          </p:nvSpPr>
          <p:spPr>
            <a:xfrm>
              <a:off x="2779371" y="1641148"/>
              <a:ext cx="1463400" cy="1463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12" name="Google Shape;512;p52"/>
            <p:cNvSpPr txBox="1"/>
            <p:nvPr/>
          </p:nvSpPr>
          <p:spPr>
            <a:xfrm>
              <a:off x="2722971" y="2129098"/>
              <a:ext cx="15762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0"/>
                </a:spcAft>
                <a:buNone/>
              </a:pPr>
              <a:r>
                <a:rPr lang="en" sz="1400" dirty="0">
                  <a:solidFill>
                    <a:schemeClr val="dk1"/>
                  </a:solidFill>
                  <a:latin typeface="Lato"/>
                  <a:ea typeface="Lato"/>
                  <a:cs typeface="Lato"/>
                  <a:sym typeface="Lato"/>
                </a:rPr>
                <a:t>Phase 2</a:t>
              </a:r>
              <a:endParaRPr sz="1200" dirty="0">
                <a:solidFill>
                  <a:schemeClr val="dk1"/>
                </a:solidFill>
                <a:latin typeface="Lato"/>
                <a:ea typeface="Lato"/>
                <a:cs typeface="Lato"/>
                <a:sym typeface="Lato"/>
              </a:endParaRPr>
            </a:p>
          </p:txBody>
        </p:sp>
        <p:sp>
          <p:nvSpPr>
            <p:cNvPr id="519" name="Google Shape;519;p52"/>
            <p:cNvSpPr txBox="1"/>
            <p:nvPr/>
          </p:nvSpPr>
          <p:spPr>
            <a:xfrm>
              <a:off x="2722971" y="2350330"/>
              <a:ext cx="15762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500"/>
                </a:spcAft>
                <a:buNone/>
              </a:pPr>
              <a:r>
                <a:rPr lang="en" sz="1600" b="1" dirty="0">
                  <a:solidFill>
                    <a:schemeClr val="dk1"/>
                  </a:solidFill>
                  <a:latin typeface="Faustina"/>
                  <a:ea typeface="Faustina"/>
                  <a:cs typeface="Faustina"/>
                  <a:sym typeface="Faustina"/>
                </a:rPr>
                <a:t>Discover</a:t>
              </a:r>
              <a:endParaRPr sz="1600" b="1" dirty="0">
                <a:solidFill>
                  <a:schemeClr val="dk1"/>
                </a:solidFill>
                <a:latin typeface="Faustina"/>
                <a:ea typeface="Faustina"/>
                <a:cs typeface="Faustina"/>
                <a:sym typeface="Faustina"/>
              </a:endParaRPr>
            </a:p>
          </p:txBody>
        </p:sp>
        <p:cxnSp>
          <p:nvCxnSpPr>
            <p:cNvPr id="514" name="Google Shape;514;p52" descr="Phase 2 of the 10x process&#10;&#10;Phase 2 of the 10x process&#10;&#10;Discovery">
              <a:extLst>
                <a:ext uri="{C183D7F6-B498-43B3-948B-1728B52AA6E4}">
                  <adec:decorative xmlns:adec="http://schemas.microsoft.com/office/drawing/2017/decorative" val="1"/>
                </a:ext>
              </a:extLst>
            </p:cNvPr>
            <p:cNvCxnSpPr/>
            <p:nvPr/>
          </p:nvCxnSpPr>
          <p:spPr>
            <a:xfrm>
              <a:off x="2641371" y="3435875"/>
              <a:ext cx="1739400" cy="0"/>
            </a:xfrm>
            <a:prstGeom prst="straightConnector1">
              <a:avLst/>
            </a:prstGeom>
            <a:noFill/>
            <a:ln w="38100" cap="flat" cmpd="sng">
              <a:solidFill>
                <a:srgbClr val="D9D9F0"/>
              </a:solidFill>
              <a:prstDash val="solid"/>
              <a:round/>
              <a:headEnd type="none" w="med" len="med"/>
              <a:tailEnd type="none" w="med" len="med"/>
            </a:ln>
          </p:spPr>
        </p:cxnSp>
      </p:grpSp>
      <p:sp>
        <p:nvSpPr>
          <p:cNvPr id="506" name="Google Shape;506;p52"/>
          <p:cNvSpPr txBox="1"/>
          <p:nvPr/>
        </p:nvSpPr>
        <p:spPr>
          <a:xfrm>
            <a:off x="2639650" y="3447250"/>
            <a:ext cx="1956600" cy="576600"/>
          </a:xfrm>
          <a:prstGeom prst="rect">
            <a:avLst/>
          </a:prstGeom>
          <a:noFill/>
          <a:ln>
            <a:noFill/>
          </a:ln>
        </p:spPr>
        <p:txBody>
          <a:bodyPr spcFirstLastPara="1" wrap="square" lIns="0" tIns="102875" rIns="68575" bIns="68575" anchor="t" anchorCtr="0">
            <a:noAutofit/>
          </a:bodyPr>
          <a:lstStyle/>
          <a:p>
            <a:pPr marL="0" lvl="0" indent="0" algn="ctr" rtl="0">
              <a:spcBef>
                <a:spcPts val="0"/>
              </a:spcBef>
              <a:spcAft>
                <a:spcPts val="0"/>
              </a:spcAft>
              <a:buNone/>
            </a:pPr>
            <a:r>
              <a:rPr lang="en" sz="1400" i="1" dirty="0">
                <a:solidFill>
                  <a:srgbClr val="EEEEEE"/>
                </a:solidFill>
                <a:latin typeface="Lato"/>
                <a:ea typeface="Lato"/>
                <a:cs typeface="Lato"/>
                <a:sym typeface="Lato"/>
              </a:rPr>
              <a:t>8-10 weeks</a:t>
            </a:r>
            <a:endParaRPr sz="1400" i="1" dirty="0">
              <a:solidFill>
                <a:srgbClr val="EEEEEE"/>
              </a:solidFill>
              <a:latin typeface="Lato"/>
              <a:ea typeface="Lato"/>
              <a:cs typeface="Lato"/>
              <a:sym typeface="Lato"/>
            </a:endParaRPr>
          </a:p>
          <a:p>
            <a:pPr marL="0" lvl="0" indent="0" algn="ctr" rtl="0">
              <a:spcBef>
                <a:spcPts val="500"/>
              </a:spcBef>
              <a:spcAft>
                <a:spcPts val="500"/>
              </a:spcAft>
              <a:buNone/>
            </a:pPr>
            <a:r>
              <a:rPr lang="en" sz="1100" dirty="0">
                <a:solidFill>
                  <a:srgbClr val="EEEEEE"/>
                </a:solidFill>
                <a:latin typeface="Lato"/>
                <a:ea typeface="Lato"/>
                <a:cs typeface="Lato"/>
                <a:sym typeface="Lato"/>
              </a:rPr>
              <a:t>Understand the solution space</a:t>
            </a:r>
            <a:endParaRPr sz="1400" b="1" dirty="0">
              <a:solidFill>
                <a:srgbClr val="EEEEEE"/>
              </a:solidFill>
              <a:latin typeface="Lato"/>
              <a:ea typeface="Lato"/>
              <a:cs typeface="Lato"/>
              <a:sym typeface="Lato"/>
            </a:endParaRPr>
          </a:p>
        </p:txBody>
      </p:sp>
      <p:grpSp>
        <p:nvGrpSpPr>
          <p:cNvPr id="8" name="Group 7" descr="Grayed out circle with the words: Phase 3, Develop.">
            <a:extLst>
              <a:ext uri="{FF2B5EF4-FFF2-40B4-BE49-F238E27FC236}">
                <a16:creationId xmlns:a16="http://schemas.microsoft.com/office/drawing/2014/main" id="{B9151631-9325-286F-2EF6-674B77EE3A5F}"/>
              </a:ext>
            </a:extLst>
          </p:cNvPr>
          <p:cNvGrpSpPr/>
          <p:nvPr/>
        </p:nvGrpSpPr>
        <p:grpSpPr>
          <a:xfrm>
            <a:off x="4659854" y="1192575"/>
            <a:ext cx="2030100" cy="3395700"/>
            <a:chOff x="4659854" y="1192575"/>
            <a:chExt cx="2030100" cy="3395700"/>
          </a:xfrm>
        </p:grpSpPr>
        <p:pic>
          <p:nvPicPr>
            <p:cNvPr id="498" name="Google Shape;498;p52" descr="Development" title="Phase 3 of the 10x process"/>
            <p:cNvPicPr preferRelativeResize="0"/>
            <p:nvPr/>
          </p:nvPicPr>
          <p:blipFill>
            <a:blip r:embed="rId3">
              <a:alphaModFix/>
            </a:blip>
            <a:stretch>
              <a:fillRect/>
            </a:stretch>
          </p:blipFill>
          <p:spPr>
            <a:xfrm>
              <a:off x="4896735" y="1538557"/>
              <a:ext cx="1664698" cy="1685512"/>
            </a:xfrm>
            <a:prstGeom prst="rect">
              <a:avLst/>
            </a:prstGeom>
            <a:noFill/>
            <a:ln>
              <a:noFill/>
            </a:ln>
          </p:spPr>
        </p:pic>
        <p:grpSp>
          <p:nvGrpSpPr>
            <p:cNvPr id="5" name="Group 4">
              <a:extLst>
                <a:ext uri="{FF2B5EF4-FFF2-40B4-BE49-F238E27FC236}">
                  <a16:creationId xmlns:a16="http://schemas.microsoft.com/office/drawing/2014/main" id="{D1184866-1E7C-7E86-6AFD-3B6B4887D155}"/>
                </a:ext>
                <a:ext uri="{C183D7F6-B498-43B3-948B-1728B52AA6E4}">
                  <adec:decorative xmlns:adec="http://schemas.microsoft.com/office/drawing/2017/decorative" val="1"/>
                </a:ext>
              </a:extLst>
            </p:cNvPr>
            <p:cNvGrpSpPr/>
            <p:nvPr/>
          </p:nvGrpSpPr>
          <p:grpSpPr>
            <a:xfrm>
              <a:off x="4659854" y="1192575"/>
              <a:ext cx="2030100" cy="3395700"/>
              <a:chOff x="4659854" y="1192575"/>
              <a:chExt cx="2030100" cy="3395700"/>
            </a:xfrm>
          </p:grpSpPr>
          <p:sp>
            <p:nvSpPr>
              <p:cNvPr id="502" name="Google Shape;502;p52">
                <a:extLst>
                  <a:ext uri="{C183D7F6-B498-43B3-948B-1728B52AA6E4}">
                    <adec:decorative xmlns:adec="http://schemas.microsoft.com/office/drawing/2017/decorative" val="1"/>
                  </a:ext>
                </a:extLst>
              </p:cNvPr>
              <p:cNvSpPr/>
              <p:nvPr/>
            </p:nvSpPr>
            <p:spPr>
              <a:xfrm>
                <a:off x="4997384" y="1641148"/>
                <a:ext cx="1463400" cy="146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507" name="Google Shape;507;p52"/>
              <p:cNvSpPr txBox="1"/>
              <p:nvPr/>
            </p:nvSpPr>
            <p:spPr>
              <a:xfrm>
                <a:off x="4856791" y="3447250"/>
                <a:ext cx="1739400" cy="576600"/>
              </a:xfrm>
              <a:prstGeom prst="rect">
                <a:avLst/>
              </a:prstGeom>
              <a:noFill/>
              <a:ln>
                <a:noFill/>
              </a:ln>
            </p:spPr>
            <p:txBody>
              <a:bodyPr spcFirstLastPara="1" wrap="square" lIns="0" tIns="102875" rIns="68575" bIns="68575" anchor="t" anchorCtr="0">
                <a:noAutofit/>
              </a:bodyPr>
              <a:lstStyle/>
              <a:p>
                <a:pPr marL="0" lvl="0" indent="0" algn="ctr" rtl="0">
                  <a:lnSpc>
                    <a:spcPct val="100000"/>
                  </a:lnSpc>
                  <a:spcBef>
                    <a:spcPts val="0"/>
                  </a:spcBef>
                  <a:spcAft>
                    <a:spcPts val="0"/>
                  </a:spcAft>
                  <a:buNone/>
                </a:pPr>
                <a:r>
                  <a:rPr lang="en" sz="1400" i="1">
                    <a:solidFill>
                      <a:srgbClr val="EEEEEE"/>
                    </a:solidFill>
                    <a:latin typeface="Lato"/>
                    <a:ea typeface="Lato"/>
                    <a:cs typeface="Lato"/>
                    <a:sym typeface="Lato"/>
                  </a:rPr>
                  <a:t>A few months</a:t>
                </a:r>
                <a:endParaRPr sz="1400" i="1">
                  <a:solidFill>
                    <a:srgbClr val="EEEEEE"/>
                  </a:solidFill>
                  <a:latin typeface="Lato"/>
                  <a:ea typeface="Lato"/>
                  <a:cs typeface="Lato"/>
                  <a:sym typeface="Lato"/>
                </a:endParaRPr>
              </a:p>
              <a:p>
                <a:pPr marL="0" lvl="0" indent="0" algn="ctr" rtl="0">
                  <a:spcBef>
                    <a:spcPts val="500"/>
                  </a:spcBef>
                  <a:spcAft>
                    <a:spcPts val="500"/>
                  </a:spcAft>
                  <a:buNone/>
                </a:pPr>
                <a:r>
                  <a:rPr lang="en" sz="1100">
                    <a:solidFill>
                      <a:srgbClr val="EEEEEE"/>
                    </a:solidFill>
                    <a:latin typeface="Lato"/>
                    <a:ea typeface="Lato"/>
                    <a:cs typeface="Lato"/>
                    <a:sym typeface="Lato"/>
                  </a:rPr>
                  <a:t>Build the solution</a:t>
                </a:r>
                <a:endParaRPr sz="1100">
                  <a:solidFill>
                    <a:srgbClr val="EEEEEE"/>
                  </a:solidFill>
                  <a:latin typeface="Lato"/>
                  <a:ea typeface="Lato"/>
                  <a:cs typeface="Lato"/>
                  <a:sym typeface="Lato"/>
                </a:endParaRPr>
              </a:p>
            </p:txBody>
          </p:sp>
          <p:sp>
            <p:nvSpPr>
              <p:cNvPr id="511" name="Google Shape;511;p52"/>
              <p:cNvSpPr txBox="1"/>
              <p:nvPr/>
            </p:nvSpPr>
            <p:spPr>
              <a:xfrm>
                <a:off x="4940984" y="2129098"/>
                <a:ext cx="15762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0"/>
                  </a:spcAft>
                  <a:buNone/>
                </a:pPr>
                <a:r>
                  <a:rPr lang="en" sz="1400">
                    <a:solidFill>
                      <a:schemeClr val="dk1"/>
                    </a:solidFill>
                    <a:latin typeface="Lato"/>
                    <a:ea typeface="Lato"/>
                    <a:cs typeface="Lato"/>
                    <a:sym typeface="Lato"/>
                  </a:rPr>
                  <a:t>Phase 3</a:t>
                </a:r>
                <a:endParaRPr sz="1200">
                  <a:solidFill>
                    <a:schemeClr val="dk1"/>
                  </a:solidFill>
                  <a:latin typeface="Lato"/>
                  <a:ea typeface="Lato"/>
                  <a:cs typeface="Lato"/>
                  <a:sym typeface="Lato"/>
                </a:endParaRPr>
              </a:p>
            </p:txBody>
          </p:sp>
          <p:cxnSp>
            <p:nvCxnSpPr>
              <p:cNvPr id="515" name="Google Shape;515;p52">
                <a:extLst>
                  <a:ext uri="{C183D7F6-B498-43B3-948B-1728B52AA6E4}">
                    <adec:decorative xmlns:adec="http://schemas.microsoft.com/office/drawing/2017/decorative" val="1"/>
                  </a:ext>
                </a:extLst>
              </p:cNvPr>
              <p:cNvCxnSpPr/>
              <p:nvPr/>
            </p:nvCxnSpPr>
            <p:spPr>
              <a:xfrm>
                <a:off x="4859384" y="3435875"/>
                <a:ext cx="1739400" cy="0"/>
              </a:xfrm>
              <a:prstGeom prst="straightConnector1">
                <a:avLst/>
              </a:prstGeom>
              <a:noFill/>
              <a:ln w="38100" cap="flat" cmpd="sng">
                <a:solidFill>
                  <a:srgbClr val="45D9D9"/>
                </a:solidFill>
                <a:prstDash val="solid"/>
                <a:round/>
                <a:headEnd type="none" w="med" len="med"/>
                <a:tailEnd type="none" w="med" len="med"/>
              </a:ln>
            </p:spPr>
          </p:cxnSp>
          <p:sp>
            <p:nvSpPr>
              <p:cNvPr id="518" name="Google Shape;518;p52"/>
              <p:cNvSpPr txBox="1"/>
              <p:nvPr/>
            </p:nvSpPr>
            <p:spPr>
              <a:xfrm>
                <a:off x="4940984" y="2350330"/>
                <a:ext cx="15762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500"/>
                  </a:spcAft>
                  <a:buNone/>
                </a:pPr>
                <a:r>
                  <a:rPr lang="en" sz="1600" b="1">
                    <a:solidFill>
                      <a:schemeClr val="dk1"/>
                    </a:solidFill>
                    <a:latin typeface="Faustina"/>
                    <a:ea typeface="Faustina"/>
                    <a:cs typeface="Faustina"/>
                    <a:sym typeface="Faustina"/>
                  </a:rPr>
                  <a:t>Develop </a:t>
                </a:r>
                <a:endParaRPr sz="1600" b="1">
                  <a:solidFill>
                    <a:schemeClr val="dk1"/>
                  </a:solidFill>
                  <a:latin typeface="Faustina"/>
                  <a:ea typeface="Faustina"/>
                  <a:cs typeface="Faustina"/>
                  <a:sym typeface="Faustina"/>
                </a:endParaRPr>
              </a:p>
            </p:txBody>
          </p:sp>
          <p:sp>
            <p:nvSpPr>
              <p:cNvPr id="523" name="Google Shape;523;p52">
                <a:extLst>
                  <a:ext uri="{C183D7F6-B498-43B3-948B-1728B52AA6E4}">
                    <adec:decorative xmlns:adec="http://schemas.microsoft.com/office/drawing/2017/decorative" val="0"/>
                  </a:ext>
                </a:extLst>
              </p:cNvPr>
              <p:cNvSpPr/>
              <p:nvPr/>
            </p:nvSpPr>
            <p:spPr>
              <a:xfrm>
                <a:off x="4659854" y="1192575"/>
                <a:ext cx="2030100" cy="3395700"/>
              </a:xfrm>
              <a:prstGeom prst="rect">
                <a:avLst/>
              </a:prstGeom>
              <a:solidFill>
                <a:srgbClr val="292A2B">
                  <a:alpha val="47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nvGrpSpPr>
          <p:cNvPr id="20" name="Group 19" descr="Grayed out circle with the words: Phase 4, Scale. ">
            <a:extLst>
              <a:ext uri="{FF2B5EF4-FFF2-40B4-BE49-F238E27FC236}">
                <a16:creationId xmlns:a16="http://schemas.microsoft.com/office/drawing/2014/main" id="{02AB44D3-A0CD-D2D1-A172-7A94303BE04A}"/>
              </a:ext>
            </a:extLst>
          </p:cNvPr>
          <p:cNvGrpSpPr/>
          <p:nvPr/>
        </p:nvGrpSpPr>
        <p:grpSpPr>
          <a:xfrm>
            <a:off x="6871375" y="1192575"/>
            <a:ext cx="2030100" cy="3395700"/>
            <a:chOff x="6871375" y="1192575"/>
            <a:chExt cx="2030100" cy="3395700"/>
          </a:xfrm>
        </p:grpSpPr>
        <p:sp>
          <p:nvSpPr>
            <p:cNvPr id="508" name="Google Shape;508;p52" descr="Grayed out box for Phase 4 of the 10x process&#10;&#10;Scale"/>
            <p:cNvSpPr txBox="1"/>
            <p:nvPr/>
          </p:nvSpPr>
          <p:spPr>
            <a:xfrm>
              <a:off x="7016718" y="3447250"/>
              <a:ext cx="1739400" cy="576600"/>
            </a:xfrm>
            <a:prstGeom prst="rect">
              <a:avLst/>
            </a:prstGeom>
            <a:noFill/>
            <a:ln>
              <a:noFill/>
            </a:ln>
          </p:spPr>
          <p:txBody>
            <a:bodyPr spcFirstLastPara="1" wrap="square" lIns="0" tIns="102875" rIns="68575" bIns="68575" anchor="t" anchorCtr="0">
              <a:noAutofit/>
            </a:bodyPr>
            <a:lstStyle/>
            <a:p>
              <a:pPr marL="0" marR="0" lvl="0" indent="0" algn="ctr" rtl="0">
                <a:lnSpc>
                  <a:spcPct val="100000"/>
                </a:lnSpc>
                <a:spcBef>
                  <a:spcPts val="0"/>
                </a:spcBef>
                <a:spcAft>
                  <a:spcPts val="0"/>
                </a:spcAft>
                <a:buNone/>
              </a:pPr>
              <a:r>
                <a:rPr lang="en" sz="1400" i="1">
                  <a:solidFill>
                    <a:srgbClr val="EEEEEE"/>
                  </a:solidFill>
                  <a:latin typeface="Lato"/>
                  <a:ea typeface="Lato"/>
                  <a:cs typeface="Lato"/>
                  <a:sym typeface="Lato"/>
                </a:rPr>
                <a:t>A lot of months</a:t>
              </a:r>
              <a:endParaRPr sz="1400" i="1">
                <a:solidFill>
                  <a:srgbClr val="EEEEEE"/>
                </a:solidFill>
                <a:latin typeface="Lato"/>
                <a:ea typeface="Lato"/>
                <a:cs typeface="Lato"/>
                <a:sym typeface="Lato"/>
              </a:endParaRPr>
            </a:p>
            <a:p>
              <a:pPr marL="0" lvl="0" indent="0" algn="ctr" rtl="0">
                <a:spcBef>
                  <a:spcPts val="500"/>
                </a:spcBef>
                <a:spcAft>
                  <a:spcPts val="500"/>
                </a:spcAft>
                <a:buNone/>
              </a:pPr>
              <a:r>
                <a:rPr lang="en" sz="1100">
                  <a:solidFill>
                    <a:srgbClr val="EEEEEE"/>
                  </a:solidFill>
                  <a:latin typeface="Lato"/>
                  <a:ea typeface="Lato"/>
                  <a:cs typeface="Lato"/>
                  <a:sym typeface="Lato"/>
                </a:rPr>
                <a:t>Scale the solution</a:t>
              </a:r>
              <a:endParaRPr sz="1400" b="1">
                <a:solidFill>
                  <a:srgbClr val="EEEEEE"/>
                </a:solidFill>
                <a:latin typeface="Lato"/>
                <a:ea typeface="Lato"/>
                <a:cs typeface="Lato"/>
                <a:sym typeface="Lato"/>
              </a:endParaRPr>
            </a:p>
          </p:txBody>
        </p:sp>
        <p:grpSp>
          <p:nvGrpSpPr>
            <p:cNvPr id="18" name="Group 17" descr="Grayed out box for Phase 4 of the 10x process&#10;&#10;Scale">
              <a:extLst>
                <a:ext uri="{FF2B5EF4-FFF2-40B4-BE49-F238E27FC236}">
                  <a16:creationId xmlns:a16="http://schemas.microsoft.com/office/drawing/2014/main" id="{857C70F8-DACD-54C9-8FDE-AAF3E788889E}"/>
                </a:ext>
              </a:extLst>
            </p:cNvPr>
            <p:cNvGrpSpPr/>
            <p:nvPr/>
          </p:nvGrpSpPr>
          <p:grpSpPr>
            <a:xfrm>
              <a:off x="6871375" y="1192575"/>
              <a:ext cx="2030100" cy="3395700"/>
              <a:chOff x="6871375" y="1192575"/>
              <a:chExt cx="2030100" cy="3395700"/>
            </a:xfrm>
          </p:grpSpPr>
          <p:sp>
            <p:nvSpPr>
              <p:cNvPr id="501" name="Google Shape;501;p52" descr="Grayed out box for Phase 4 of the 10x process&#10;&#10;Scale">
                <a:extLst>
                  <a:ext uri="{C183D7F6-B498-43B3-948B-1728B52AA6E4}">
                    <adec:decorative xmlns:adec="http://schemas.microsoft.com/office/drawing/2017/decorative" val="1"/>
                  </a:ext>
                </a:extLst>
              </p:cNvPr>
              <p:cNvSpPr/>
              <p:nvPr/>
            </p:nvSpPr>
            <p:spPr>
              <a:xfrm>
                <a:off x="7154718" y="1641148"/>
                <a:ext cx="1463400" cy="1463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grpSp>
            <p:nvGrpSpPr>
              <p:cNvPr id="15" name="Group 14" descr="Grayed out box for Phase 4 of the 10x process&#10;&#10;Scale">
                <a:extLst>
                  <a:ext uri="{FF2B5EF4-FFF2-40B4-BE49-F238E27FC236}">
                    <a16:creationId xmlns:a16="http://schemas.microsoft.com/office/drawing/2014/main" id="{50305827-25FD-86C7-5533-DCB6B9941B2F}"/>
                  </a:ext>
                </a:extLst>
              </p:cNvPr>
              <p:cNvGrpSpPr/>
              <p:nvPr/>
            </p:nvGrpSpPr>
            <p:grpSpPr>
              <a:xfrm>
                <a:off x="6871375" y="1192575"/>
                <a:ext cx="2030100" cy="3395700"/>
                <a:chOff x="6871375" y="1192575"/>
                <a:chExt cx="2030100" cy="3395700"/>
              </a:xfrm>
            </p:grpSpPr>
            <p:cxnSp>
              <p:nvCxnSpPr>
                <p:cNvPr id="516" name="Google Shape;516;p52">
                  <a:extLst>
                    <a:ext uri="{C183D7F6-B498-43B3-948B-1728B52AA6E4}">
                      <adec:decorative xmlns:adec="http://schemas.microsoft.com/office/drawing/2017/decorative" val="1"/>
                    </a:ext>
                  </a:extLst>
                </p:cNvPr>
                <p:cNvCxnSpPr/>
                <p:nvPr/>
              </p:nvCxnSpPr>
              <p:spPr>
                <a:xfrm>
                  <a:off x="7016718" y="3435875"/>
                  <a:ext cx="1739400" cy="0"/>
                </a:xfrm>
                <a:prstGeom prst="straightConnector1">
                  <a:avLst/>
                </a:prstGeom>
                <a:noFill/>
                <a:ln w="38100" cap="flat" cmpd="sng">
                  <a:solidFill>
                    <a:srgbClr val="FF6839"/>
                  </a:solidFill>
                  <a:prstDash val="solid"/>
                  <a:round/>
                  <a:headEnd type="none" w="med" len="med"/>
                  <a:tailEnd type="none" w="med" len="med"/>
                </a:ln>
              </p:spPr>
            </p:cxnSp>
            <p:grpSp>
              <p:nvGrpSpPr>
                <p:cNvPr id="14" name="Group 13">
                  <a:extLst>
                    <a:ext uri="{FF2B5EF4-FFF2-40B4-BE49-F238E27FC236}">
                      <a16:creationId xmlns:a16="http://schemas.microsoft.com/office/drawing/2014/main" id="{90C82F2F-4203-E54C-82D0-B0016AF2FE5D}"/>
                    </a:ext>
                  </a:extLst>
                </p:cNvPr>
                <p:cNvGrpSpPr/>
                <p:nvPr/>
              </p:nvGrpSpPr>
              <p:grpSpPr>
                <a:xfrm>
                  <a:off x="6871375" y="1192575"/>
                  <a:ext cx="2030100" cy="3395700"/>
                  <a:chOff x="6871375" y="1192575"/>
                  <a:chExt cx="2030100" cy="3395700"/>
                </a:xfrm>
              </p:grpSpPr>
              <p:sp>
                <p:nvSpPr>
                  <p:cNvPr id="517" name="Google Shape;517;p52"/>
                  <p:cNvSpPr txBox="1"/>
                  <p:nvPr/>
                </p:nvSpPr>
                <p:spPr>
                  <a:xfrm>
                    <a:off x="7154718" y="2350331"/>
                    <a:ext cx="14634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500"/>
                      </a:spcAft>
                      <a:buNone/>
                    </a:pPr>
                    <a:r>
                      <a:rPr lang="en" sz="1600" b="1">
                        <a:solidFill>
                          <a:schemeClr val="dk1"/>
                        </a:solidFill>
                        <a:latin typeface="Faustina"/>
                        <a:ea typeface="Faustina"/>
                        <a:cs typeface="Faustina"/>
                        <a:sym typeface="Faustina"/>
                      </a:rPr>
                      <a:t>Scale</a:t>
                    </a:r>
                    <a:endParaRPr sz="1600" b="1">
                      <a:solidFill>
                        <a:schemeClr val="dk1"/>
                      </a:solidFill>
                      <a:latin typeface="Faustina"/>
                      <a:ea typeface="Faustina"/>
                      <a:cs typeface="Faustina"/>
                      <a:sym typeface="Faustina"/>
                    </a:endParaRPr>
                  </a:p>
                </p:txBody>
              </p:sp>
              <p:grpSp>
                <p:nvGrpSpPr>
                  <p:cNvPr id="13" name="Group 12" descr="Phase 4 of the 10x process&#10;&#10;Scale">
                    <a:extLst>
                      <a:ext uri="{FF2B5EF4-FFF2-40B4-BE49-F238E27FC236}">
                        <a16:creationId xmlns:a16="http://schemas.microsoft.com/office/drawing/2014/main" id="{D9AE2EA7-51B8-87B5-C165-B64E53CB26FE}"/>
                      </a:ext>
                    </a:extLst>
                  </p:cNvPr>
                  <p:cNvGrpSpPr/>
                  <p:nvPr/>
                </p:nvGrpSpPr>
                <p:grpSpPr>
                  <a:xfrm>
                    <a:off x="6871375" y="1192575"/>
                    <a:ext cx="2030100" cy="3395700"/>
                    <a:chOff x="6871375" y="1192575"/>
                    <a:chExt cx="2030100" cy="3395700"/>
                  </a:xfrm>
                </p:grpSpPr>
                <p:sp>
                  <p:nvSpPr>
                    <p:cNvPr id="510" name="Google Shape;510;p52"/>
                    <p:cNvSpPr txBox="1"/>
                    <p:nvPr/>
                  </p:nvSpPr>
                  <p:spPr>
                    <a:xfrm>
                      <a:off x="7154718" y="2129100"/>
                      <a:ext cx="14634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0"/>
                        </a:spcAft>
                        <a:buNone/>
                      </a:pPr>
                      <a:r>
                        <a:rPr lang="en" sz="1400">
                          <a:solidFill>
                            <a:schemeClr val="dk1"/>
                          </a:solidFill>
                          <a:latin typeface="Lato"/>
                          <a:ea typeface="Lato"/>
                          <a:cs typeface="Lato"/>
                          <a:sym typeface="Lato"/>
                        </a:rPr>
                        <a:t>Phase 4</a:t>
                      </a:r>
                      <a:endParaRPr sz="1200">
                        <a:solidFill>
                          <a:schemeClr val="dk1"/>
                        </a:solidFill>
                        <a:latin typeface="Lato"/>
                        <a:ea typeface="Lato"/>
                        <a:cs typeface="Lato"/>
                        <a:sym typeface="Lato"/>
                      </a:endParaRPr>
                    </a:p>
                  </p:txBody>
                </p:sp>
                <p:grpSp>
                  <p:nvGrpSpPr>
                    <p:cNvPr id="9" name="Group 8" descr="Phase 4 of the 10x process&#10;&#10;Scale">
                      <a:extLst>
                        <a:ext uri="{FF2B5EF4-FFF2-40B4-BE49-F238E27FC236}">
                          <a16:creationId xmlns:a16="http://schemas.microsoft.com/office/drawing/2014/main" id="{F2474EF5-72C9-C9AF-262B-E6F23BDB1E36}"/>
                        </a:ext>
                      </a:extLst>
                    </p:cNvPr>
                    <p:cNvGrpSpPr/>
                    <p:nvPr/>
                  </p:nvGrpSpPr>
                  <p:grpSpPr>
                    <a:xfrm>
                      <a:off x="6871375" y="1192575"/>
                      <a:ext cx="2030100" cy="3395700"/>
                      <a:chOff x="6871375" y="1192575"/>
                      <a:chExt cx="2030100" cy="3395700"/>
                    </a:xfrm>
                  </p:grpSpPr>
                  <p:pic>
                    <p:nvPicPr>
                      <p:cNvPr id="499" name="Google Shape;499;p52" descr="Phase 4 of the 10x process&#10;&#10;Scale" title="Phase 4 of the 10x process"/>
                      <p:cNvPicPr preferRelativeResize="0"/>
                      <p:nvPr/>
                    </p:nvPicPr>
                    <p:blipFill>
                      <a:blip r:embed="rId3">
                        <a:alphaModFix/>
                      </a:blip>
                      <a:stretch>
                        <a:fillRect/>
                      </a:stretch>
                    </p:blipFill>
                    <p:spPr>
                      <a:xfrm>
                        <a:off x="7054069" y="1538557"/>
                        <a:ext cx="1664698" cy="1685512"/>
                      </a:xfrm>
                      <a:prstGeom prst="rect">
                        <a:avLst/>
                      </a:prstGeom>
                      <a:noFill/>
                      <a:ln>
                        <a:noFill/>
                      </a:ln>
                    </p:spPr>
                  </p:pic>
                  <p:sp>
                    <p:nvSpPr>
                      <p:cNvPr id="524" name="Google Shape;524;p52" descr="Phase 4 of the 10x process&#10;&#10;Scale">
                        <a:extLst>
                          <a:ext uri="{C183D7F6-B498-43B3-948B-1728B52AA6E4}">
                            <adec:decorative xmlns:adec="http://schemas.microsoft.com/office/drawing/2017/decorative" val="1"/>
                          </a:ext>
                        </a:extLst>
                      </p:cNvPr>
                      <p:cNvSpPr/>
                      <p:nvPr/>
                    </p:nvSpPr>
                    <p:spPr>
                      <a:xfrm>
                        <a:off x="6871375" y="1192575"/>
                        <a:ext cx="2030100" cy="3395700"/>
                      </a:xfrm>
                      <a:prstGeom prst="rect">
                        <a:avLst/>
                      </a:prstGeom>
                      <a:solidFill>
                        <a:srgbClr val="292A2B">
                          <a:alpha val="4762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grpSp>
            </p:grpSp>
          </p:grpSp>
        </p:grpSp>
      </p:grpSp>
      <p:cxnSp>
        <p:nvCxnSpPr>
          <p:cNvPr id="525" name="Google Shape;525;p52">
            <a:extLst>
              <a:ext uri="{C183D7F6-B498-43B3-948B-1728B52AA6E4}">
                <adec:decorative xmlns:adec="http://schemas.microsoft.com/office/drawing/2017/decorative" val="1"/>
              </a:ext>
            </a:extLst>
          </p:cNvPr>
          <p:cNvCxnSpPr/>
          <p:nvPr/>
        </p:nvCxnSpPr>
        <p:spPr>
          <a:xfrm>
            <a:off x="2196768" y="2377075"/>
            <a:ext cx="489600" cy="0"/>
          </a:xfrm>
          <a:prstGeom prst="straightConnector1">
            <a:avLst/>
          </a:prstGeom>
          <a:noFill/>
          <a:ln w="19050" cap="flat" cmpd="sng">
            <a:solidFill>
              <a:srgbClr val="999999"/>
            </a:solidFill>
            <a:prstDash val="dash"/>
            <a:round/>
            <a:headEnd type="none" w="med" len="med"/>
            <a:tailEnd type="none" w="med" len="med"/>
          </a:ln>
        </p:spPr>
      </p:cxnSp>
      <p:cxnSp>
        <p:nvCxnSpPr>
          <p:cNvPr id="526" name="Google Shape;526;p52">
            <a:extLst>
              <a:ext uri="{C183D7F6-B498-43B3-948B-1728B52AA6E4}">
                <adec:decorative xmlns:adec="http://schemas.microsoft.com/office/drawing/2017/decorative" val="1"/>
              </a:ext>
            </a:extLst>
          </p:cNvPr>
          <p:cNvCxnSpPr/>
          <p:nvPr/>
        </p:nvCxnSpPr>
        <p:spPr>
          <a:xfrm>
            <a:off x="4373118" y="2377075"/>
            <a:ext cx="489600" cy="0"/>
          </a:xfrm>
          <a:prstGeom prst="straightConnector1">
            <a:avLst/>
          </a:prstGeom>
          <a:noFill/>
          <a:ln w="19050" cap="flat" cmpd="sng">
            <a:solidFill>
              <a:srgbClr val="999999"/>
            </a:solidFill>
            <a:prstDash val="dash"/>
            <a:round/>
            <a:headEnd type="none" w="med" len="med"/>
            <a:tailEnd type="none" w="med" len="med"/>
          </a:ln>
        </p:spPr>
      </p:cxnSp>
      <p:cxnSp>
        <p:nvCxnSpPr>
          <p:cNvPr id="527" name="Google Shape;527;p52">
            <a:extLst>
              <a:ext uri="{C183D7F6-B498-43B3-948B-1728B52AA6E4}">
                <adec:decorative xmlns:adec="http://schemas.microsoft.com/office/drawing/2017/decorative" val="1"/>
              </a:ext>
            </a:extLst>
          </p:cNvPr>
          <p:cNvCxnSpPr/>
          <p:nvPr/>
        </p:nvCxnSpPr>
        <p:spPr>
          <a:xfrm>
            <a:off x="6574085" y="2377075"/>
            <a:ext cx="489600" cy="0"/>
          </a:xfrm>
          <a:prstGeom prst="straightConnector1">
            <a:avLst/>
          </a:prstGeom>
          <a:noFill/>
          <a:ln w="19050" cap="flat" cmpd="sng">
            <a:solidFill>
              <a:srgbClr val="999999"/>
            </a:solidFill>
            <a:prstDash val="dash"/>
            <a:round/>
            <a:headEnd type="none" w="med" len="med"/>
            <a:tailEnd type="none" w="med" len="med"/>
          </a:ln>
        </p:spPr>
      </p:cxn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74"/>
        <p:cNvGrpSpPr/>
        <p:nvPr/>
      </p:nvGrpSpPr>
      <p:grpSpPr>
        <a:xfrm>
          <a:off x="0" y="0"/>
          <a:ext cx="0" cy="0"/>
          <a:chOff x="0" y="0"/>
          <a:chExt cx="0" cy="0"/>
        </a:xfrm>
      </p:grpSpPr>
      <p:sp>
        <p:nvSpPr>
          <p:cNvPr id="177" name="Google Shape;177;p26"/>
          <p:cNvSpPr txBox="1">
            <a:spLocks noGrp="1"/>
          </p:cNvSpPr>
          <p:nvPr>
            <p:ph type="title"/>
          </p:nvPr>
        </p:nvSpPr>
        <p:spPr>
          <a:xfrm>
            <a:off x="295534" y="1655602"/>
            <a:ext cx="3518400" cy="795600"/>
          </a:xfrm>
          <a:prstGeom prst="rect">
            <a:avLst/>
          </a:prstGeom>
        </p:spPr>
        <p:txBody>
          <a:bodyPr spcFirstLastPara="1" wrap="square" lIns="68575" tIns="68575" rIns="68575" bIns="68575" anchor="b" anchorCtr="0">
            <a:noAutofit/>
          </a:bodyPr>
          <a:lstStyle/>
          <a:p>
            <a:pPr marL="0" lvl="0" indent="0" algn="ctr" rtl="0">
              <a:spcBef>
                <a:spcPts val="0"/>
              </a:spcBef>
              <a:spcAft>
                <a:spcPts val="0"/>
              </a:spcAft>
              <a:buNone/>
            </a:pPr>
            <a:r>
              <a:rPr lang="en" sz="3200"/>
              <a:t>What is 10x?</a:t>
            </a:r>
            <a:endParaRPr sz="3200"/>
          </a:p>
        </p:txBody>
      </p:sp>
      <p:sp>
        <p:nvSpPr>
          <p:cNvPr id="175" name="Google Shape;175;p26"/>
          <p:cNvSpPr txBox="1">
            <a:spLocks noGrp="1"/>
          </p:cNvSpPr>
          <p:nvPr>
            <p:ph type="subTitle" idx="1"/>
          </p:nvPr>
        </p:nvSpPr>
        <p:spPr>
          <a:xfrm>
            <a:off x="331516" y="2630338"/>
            <a:ext cx="3446400" cy="1254000"/>
          </a:xfrm>
          <a:prstGeom prst="rect">
            <a:avLst/>
          </a:prstGeom>
        </p:spPr>
        <p:txBody>
          <a:bodyPr spcFirstLastPara="1" wrap="square" lIns="68575" tIns="68575" rIns="68575" bIns="68575" anchor="t" anchorCtr="0">
            <a:noAutofit/>
          </a:bodyPr>
          <a:lstStyle/>
          <a:p>
            <a:pPr marL="0" lvl="0" indent="0" algn="ctr" rtl="0">
              <a:spcBef>
                <a:spcPts val="800"/>
              </a:spcBef>
              <a:spcAft>
                <a:spcPts val="0"/>
              </a:spcAft>
              <a:buNone/>
            </a:pPr>
            <a:r>
              <a:rPr lang="en" sz="1600" b="1"/>
              <a:t>We turn good-for-government ideas into good-for-people solutions</a:t>
            </a:r>
            <a:endParaRPr sz="1600" b="1"/>
          </a:p>
        </p:txBody>
      </p:sp>
      <p:sp>
        <p:nvSpPr>
          <p:cNvPr id="176" name="Google Shape;176;p26"/>
          <p:cNvSpPr txBox="1">
            <a:spLocks noGrp="1"/>
          </p:cNvSpPr>
          <p:nvPr>
            <p:ph type="body" idx="2"/>
          </p:nvPr>
        </p:nvSpPr>
        <p:spPr>
          <a:xfrm>
            <a:off x="4704675" y="412875"/>
            <a:ext cx="3929400" cy="4090200"/>
          </a:xfrm>
          <a:prstGeom prst="rect">
            <a:avLst/>
          </a:prstGeom>
        </p:spPr>
        <p:txBody>
          <a:bodyPr spcFirstLastPara="1" wrap="square" lIns="68575" tIns="68575" rIns="68575" bIns="68575" anchor="ctr" anchorCtr="0">
            <a:noAutofit/>
          </a:bodyPr>
          <a:lstStyle/>
          <a:p>
            <a:pPr marL="0" lvl="0" indent="0" algn="l" rtl="0">
              <a:lnSpc>
                <a:spcPct val="115000"/>
              </a:lnSpc>
              <a:spcBef>
                <a:spcPts val="0"/>
              </a:spcBef>
              <a:spcAft>
                <a:spcPts val="0"/>
              </a:spcAft>
              <a:buNone/>
            </a:pPr>
            <a:r>
              <a:rPr lang="en" sz="1800">
                <a:solidFill>
                  <a:srgbClr val="292A2B"/>
                </a:solidFill>
                <a:latin typeface="Lato"/>
                <a:ea typeface="Lato"/>
                <a:cs typeface="Lato"/>
                <a:sym typeface="Lato"/>
              </a:rPr>
              <a:t>At 10x, we crowdsource ideas from federal employees and turn them into real products that improve the public’s experience with the federal government.</a:t>
            </a:r>
            <a:endParaRPr sz="1800">
              <a:solidFill>
                <a:srgbClr val="292A2B"/>
              </a:solidFill>
              <a:latin typeface="Lato"/>
              <a:ea typeface="Lato"/>
              <a:cs typeface="Lato"/>
              <a:sym typeface="Lato"/>
            </a:endParaRPr>
          </a:p>
          <a:p>
            <a:pPr marL="0" lvl="0" indent="0" algn="l" rtl="0">
              <a:lnSpc>
                <a:spcPct val="115000"/>
              </a:lnSpc>
              <a:spcBef>
                <a:spcPts val="1800"/>
              </a:spcBef>
              <a:spcAft>
                <a:spcPts val="1800"/>
              </a:spcAft>
              <a:buNone/>
            </a:pPr>
            <a:r>
              <a:rPr lang="en" sz="1800" b="1">
                <a:solidFill>
                  <a:srgbClr val="292A2B"/>
                </a:solidFill>
                <a:latin typeface="Lato"/>
                <a:ea typeface="Lato"/>
                <a:cs typeface="Lato"/>
                <a:sym typeface="Lato"/>
              </a:rPr>
              <a:t>We believe that the most creative, game-changing ideas come from those who work most closely to the problem — civil servants like you.</a:t>
            </a:r>
            <a:r>
              <a:rPr lang="en" sz="1800">
                <a:solidFill>
                  <a:srgbClr val="292A2B"/>
                </a:solidFill>
                <a:latin typeface="Lato"/>
                <a:ea typeface="Lato"/>
                <a:cs typeface="Lato"/>
                <a:sym typeface="Lato"/>
              </a:rPr>
              <a:t> We invite any federal employee to submit an idea for how to use technology to improve public service.</a:t>
            </a:r>
            <a:endParaRPr sz="180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532"/>
        <p:cNvGrpSpPr/>
        <p:nvPr/>
      </p:nvGrpSpPr>
      <p:grpSpPr>
        <a:xfrm>
          <a:off x="0" y="0"/>
          <a:ext cx="0" cy="0"/>
          <a:chOff x="0" y="0"/>
          <a:chExt cx="0" cy="0"/>
        </a:xfrm>
      </p:grpSpPr>
      <p:sp>
        <p:nvSpPr>
          <p:cNvPr id="533" name="Google Shape;533;p53"/>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dirty="0"/>
              <a:t>Hypothesis </a:t>
            </a:r>
            <a:endParaRPr dirty="0"/>
          </a:p>
        </p:txBody>
      </p:sp>
      <p:sp>
        <p:nvSpPr>
          <p:cNvPr id="534" name="Google Shape;534;p53"/>
          <p:cNvSpPr txBox="1">
            <a:spLocks noGrp="1"/>
          </p:cNvSpPr>
          <p:nvPr>
            <p:ph type="body" idx="1"/>
          </p:nvPr>
        </p:nvSpPr>
        <p:spPr>
          <a:xfrm>
            <a:off x="514350" y="1028700"/>
            <a:ext cx="7736100" cy="325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800" b="1">
                <a:latin typeface="Lato"/>
                <a:ea typeface="Lato"/>
                <a:cs typeface="Lato"/>
                <a:sym typeface="Lato"/>
              </a:rPr>
              <a:t>Solution:</a:t>
            </a:r>
            <a:r>
              <a:rPr lang="en" sz="2800"/>
              <a:t> We believe that a shared research operations service will </a:t>
            </a:r>
            <a:r>
              <a:rPr lang="en" sz="2800" b="1">
                <a:highlight>
                  <a:schemeClr val="accent5"/>
                </a:highlight>
                <a:latin typeface="Lato"/>
                <a:ea typeface="Lato"/>
                <a:cs typeface="Lato"/>
                <a:sym typeface="Lato"/>
              </a:rPr>
              <a:t>consolidate the logistical and operational efforts of research</a:t>
            </a:r>
            <a:r>
              <a:rPr lang="en" sz="2800"/>
              <a:t> and provide agencies with the means to recruit and provide incentives to research participants in a more timely and efficient manner. </a:t>
            </a:r>
            <a:endParaRPr sz="2800"/>
          </a:p>
          <a:p>
            <a:pPr marL="0" lvl="0" indent="0" algn="l" rtl="0">
              <a:spcBef>
                <a:spcPts val="1200"/>
              </a:spcBef>
              <a:spcAft>
                <a:spcPts val="0"/>
              </a:spcAft>
              <a:buNone/>
            </a:pPr>
            <a:endParaRPr sz="2800"/>
          </a:p>
          <a:p>
            <a:pPr marL="0" lvl="0" indent="0" algn="l" rtl="0">
              <a:spcBef>
                <a:spcPts val="1200"/>
              </a:spcBef>
              <a:spcAft>
                <a:spcPts val="1200"/>
              </a:spcAft>
              <a:buNone/>
            </a:pPr>
            <a:endParaRPr sz="280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539"/>
        <p:cNvGrpSpPr/>
        <p:nvPr/>
      </p:nvGrpSpPr>
      <p:grpSpPr>
        <a:xfrm>
          <a:off x="0" y="0"/>
          <a:ext cx="0" cy="0"/>
          <a:chOff x="0" y="0"/>
          <a:chExt cx="0" cy="0"/>
        </a:xfrm>
      </p:grpSpPr>
      <p:sp>
        <p:nvSpPr>
          <p:cNvPr id="540" name="Google Shape;540;p54"/>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dirty="0"/>
              <a:t>Hypothesis (cont’d)</a:t>
            </a:r>
            <a:endParaRPr dirty="0"/>
          </a:p>
        </p:txBody>
      </p:sp>
      <p:sp>
        <p:nvSpPr>
          <p:cNvPr id="541" name="Google Shape;541;p54"/>
          <p:cNvSpPr txBox="1">
            <a:spLocks noGrp="1"/>
          </p:cNvSpPr>
          <p:nvPr>
            <p:ph type="body" idx="1"/>
          </p:nvPr>
        </p:nvSpPr>
        <p:spPr>
          <a:xfrm>
            <a:off x="514350" y="1028700"/>
            <a:ext cx="7673100" cy="325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800" b="1">
                <a:latin typeface="Lato"/>
                <a:ea typeface="Lato"/>
                <a:cs typeface="Lato"/>
                <a:sym typeface="Lato"/>
              </a:rPr>
              <a:t>Impact: </a:t>
            </a:r>
            <a:r>
              <a:rPr lang="en" sz="2800"/>
              <a:t>This will empower agencies to focus on quality research—instead of operations—and will result in a </a:t>
            </a:r>
            <a:r>
              <a:rPr lang="en" sz="2800" b="1">
                <a:highlight>
                  <a:schemeClr val="accent5"/>
                </a:highlight>
                <a:latin typeface="Lato"/>
                <a:ea typeface="Lato"/>
                <a:cs typeface="Lato"/>
                <a:sym typeface="Lato"/>
              </a:rPr>
              <a:t>greater quantity and diversity of people participating in research</a:t>
            </a:r>
            <a:r>
              <a:rPr lang="en" sz="2800"/>
              <a:t>…and ultimately enable teams to deliver on the expectation of world-class customer experiences.</a:t>
            </a:r>
            <a:endParaRPr sz="2800"/>
          </a:p>
          <a:p>
            <a:pPr marL="0" lvl="0" indent="0" algn="l" rtl="0">
              <a:spcBef>
                <a:spcPts val="1200"/>
              </a:spcBef>
              <a:spcAft>
                <a:spcPts val="0"/>
              </a:spcAft>
              <a:buNone/>
            </a:pPr>
            <a:endParaRPr sz="2800"/>
          </a:p>
          <a:p>
            <a:pPr marL="0" lvl="0" indent="0" algn="l" rtl="0">
              <a:spcBef>
                <a:spcPts val="1200"/>
              </a:spcBef>
              <a:spcAft>
                <a:spcPts val="0"/>
              </a:spcAft>
              <a:buNone/>
            </a:pPr>
            <a:endParaRPr sz="2800"/>
          </a:p>
          <a:p>
            <a:pPr marL="0" lvl="0" indent="0" algn="l" rtl="0">
              <a:spcBef>
                <a:spcPts val="1200"/>
              </a:spcBef>
              <a:spcAft>
                <a:spcPts val="0"/>
              </a:spcAft>
              <a:buNone/>
            </a:pPr>
            <a:endParaRPr sz="2800"/>
          </a:p>
          <a:p>
            <a:pPr marL="0" lvl="0" indent="0" algn="l" rtl="0">
              <a:spcBef>
                <a:spcPts val="1200"/>
              </a:spcBef>
              <a:spcAft>
                <a:spcPts val="1200"/>
              </a:spcAft>
              <a:buNone/>
            </a:pPr>
            <a:endParaRPr sz="280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546"/>
        <p:cNvGrpSpPr/>
        <p:nvPr/>
      </p:nvGrpSpPr>
      <p:grpSpPr>
        <a:xfrm>
          <a:off x="0" y="0"/>
          <a:ext cx="0" cy="0"/>
          <a:chOff x="0" y="0"/>
          <a:chExt cx="0" cy="0"/>
        </a:xfrm>
      </p:grpSpPr>
      <p:sp>
        <p:nvSpPr>
          <p:cNvPr id="547" name="Google Shape;547;p55"/>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#WhatisResearchOps?</a:t>
            </a:r>
            <a:endParaRPr/>
          </a:p>
        </p:txBody>
      </p:sp>
      <p:sp>
        <p:nvSpPr>
          <p:cNvPr id="548" name="Google Shape;548;p55"/>
          <p:cNvSpPr txBox="1">
            <a:spLocks noGrp="1"/>
          </p:cNvSpPr>
          <p:nvPr>
            <p:ph type="body" idx="1"/>
          </p:nvPr>
        </p:nvSpPr>
        <p:spPr>
          <a:xfrm>
            <a:off x="514350" y="1028700"/>
            <a:ext cx="8126700" cy="325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600" b="1">
                <a:latin typeface="Lato"/>
                <a:ea typeface="Lato"/>
                <a:cs typeface="Lato"/>
                <a:sym typeface="Lato"/>
              </a:rPr>
              <a:t>ResearchOps</a:t>
            </a:r>
            <a:r>
              <a:rPr lang="en" sz="2600"/>
              <a:t> is a set of infrastructure services that support research efforts in organizations.</a:t>
            </a:r>
            <a:endParaRPr sz="2600"/>
          </a:p>
          <a:p>
            <a:pPr marL="0" lvl="0" indent="0" algn="l" rtl="0">
              <a:spcBef>
                <a:spcPts val="1200"/>
              </a:spcBef>
              <a:spcAft>
                <a:spcPts val="0"/>
              </a:spcAft>
              <a:buNone/>
            </a:pPr>
            <a:r>
              <a:rPr lang="en" sz="2600"/>
              <a:t>Research operations teams perform the necessary business, administrative, and logistical functions necessary to enable researchers to focus on preparing, conducting, and analyzing research activities.</a:t>
            </a:r>
            <a:endParaRPr sz="2600"/>
          </a:p>
          <a:p>
            <a:pPr marL="0" lvl="0" indent="0" algn="l" rtl="0">
              <a:spcBef>
                <a:spcPts val="1200"/>
              </a:spcBef>
              <a:spcAft>
                <a:spcPts val="1200"/>
              </a:spcAft>
              <a:buNone/>
            </a:pPr>
            <a:endParaRPr sz="28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Google Shape;554;p56"/>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dirty="0"/>
              <a:t>#WhatisResearchOps? (cont’d)</a:t>
            </a:r>
            <a:endParaRPr dirty="0"/>
          </a:p>
        </p:txBody>
      </p:sp>
      <p:sp>
        <p:nvSpPr>
          <p:cNvPr id="555" name="Google Shape;555;p56"/>
          <p:cNvSpPr txBox="1">
            <a:spLocks noGrp="1"/>
          </p:cNvSpPr>
          <p:nvPr>
            <p:ph type="body" idx="1"/>
          </p:nvPr>
        </p:nvSpPr>
        <p:spPr>
          <a:xfrm>
            <a:off x="514350" y="1028700"/>
            <a:ext cx="8126700" cy="3257700"/>
          </a:xfrm>
          <a:prstGeom prst="rect">
            <a:avLst/>
          </a:prstGeom>
        </p:spPr>
        <p:txBody>
          <a:bodyPr spcFirstLastPara="1" wrap="square" lIns="68575" tIns="68575" rIns="68575" bIns="68575" anchor="t" anchorCtr="0">
            <a:noAutofit/>
          </a:bodyPr>
          <a:lstStyle/>
          <a:p>
            <a:pPr marL="0" lvl="0" indent="0" algn="l" rtl="0">
              <a:spcBef>
                <a:spcPts val="0"/>
              </a:spcBef>
              <a:spcAft>
                <a:spcPts val="0"/>
              </a:spcAft>
              <a:buNone/>
            </a:pPr>
            <a:r>
              <a:rPr lang="en" sz="2800" b="1">
                <a:latin typeface="Lato"/>
                <a:ea typeface="Lato"/>
                <a:cs typeface="Lato"/>
                <a:sym typeface="Lato"/>
              </a:rPr>
              <a:t>A Federal Research Operations </a:t>
            </a:r>
            <a:br>
              <a:rPr lang="en" sz="2800" b="1">
                <a:latin typeface="Lato"/>
                <a:ea typeface="Lato"/>
                <a:cs typeface="Lato"/>
                <a:sym typeface="Lato"/>
              </a:rPr>
            </a:br>
            <a:r>
              <a:rPr lang="en" sz="2800" b="1">
                <a:latin typeface="Lato"/>
                <a:ea typeface="Lato"/>
                <a:cs typeface="Lato"/>
                <a:sym typeface="Lato"/>
              </a:rPr>
              <a:t>shared service could provide:</a:t>
            </a:r>
            <a:endParaRPr sz="2800" b="1">
              <a:latin typeface="Lato"/>
              <a:ea typeface="Lato"/>
              <a:cs typeface="Lato"/>
              <a:sym typeface="Lato"/>
            </a:endParaRPr>
          </a:p>
          <a:p>
            <a:pPr marL="457200" lvl="0" indent="-342900" algn="l" rtl="0">
              <a:spcBef>
                <a:spcPts val="1200"/>
              </a:spcBef>
              <a:spcAft>
                <a:spcPts val="0"/>
              </a:spcAft>
              <a:buSzPts val="1800"/>
              <a:buChar char="●"/>
            </a:pPr>
            <a:r>
              <a:rPr lang="en" sz="1800" b="1">
                <a:latin typeface="Lato"/>
                <a:ea typeface="Lato"/>
                <a:cs typeface="Lato"/>
                <a:sym typeface="Lato"/>
              </a:rPr>
              <a:t>Procurement</a:t>
            </a:r>
            <a:r>
              <a:rPr lang="en" sz="1800"/>
              <a:t> - contracting with recruiting companies</a:t>
            </a:r>
            <a:endParaRPr sz="1800"/>
          </a:p>
          <a:p>
            <a:pPr marL="457200" lvl="0" indent="-342900" algn="l" rtl="0">
              <a:spcBef>
                <a:spcPts val="0"/>
              </a:spcBef>
              <a:spcAft>
                <a:spcPts val="0"/>
              </a:spcAft>
              <a:buSzPts val="1800"/>
              <a:buChar char="●"/>
            </a:pPr>
            <a:r>
              <a:rPr lang="en" sz="1800" b="1">
                <a:latin typeface="Lato"/>
                <a:ea typeface="Lato"/>
                <a:cs typeface="Lato"/>
                <a:sym typeface="Lato"/>
              </a:rPr>
              <a:t>Recruitment</a:t>
            </a:r>
            <a:r>
              <a:rPr lang="en" sz="1800"/>
              <a:t> (via shared database?) - Opportunity to identify and recruit participants across government boundaries – </a:t>
            </a:r>
            <a:endParaRPr sz="1800"/>
          </a:p>
          <a:p>
            <a:pPr marL="457200" lvl="0" indent="-342900" algn="l" rtl="0">
              <a:spcBef>
                <a:spcPts val="0"/>
              </a:spcBef>
              <a:spcAft>
                <a:spcPts val="0"/>
              </a:spcAft>
              <a:buSzPts val="1800"/>
              <a:buChar char="●"/>
            </a:pPr>
            <a:r>
              <a:rPr lang="en" sz="1800" b="1">
                <a:latin typeface="Lato"/>
                <a:ea typeface="Lato"/>
                <a:cs typeface="Lato"/>
                <a:sym typeface="Lato"/>
              </a:rPr>
              <a:t>Compensation for participants</a:t>
            </a:r>
            <a:r>
              <a:rPr lang="en" sz="1800"/>
              <a:t> - standard rates and means of compensation</a:t>
            </a:r>
            <a:endParaRPr sz="1800"/>
          </a:p>
          <a:p>
            <a:pPr marL="457200" lvl="0" indent="-342900" algn="l" rtl="0">
              <a:spcBef>
                <a:spcPts val="0"/>
              </a:spcBef>
              <a:spcAft>
                <a:spcPts val="0"/>
              </a:spcAft>
              <a:buSzPts val="1800"/>
              <a:buChar char="●"/>
            </a:pPr>
            <a:r>
              <a:rPr lang="en" sz="1800" b="1">
                <a:latin typeface="Lato"/>
                <a:ea typeface="Lato"/>
                <a:cs typeface="Lato"/>
                <a:sym typeface="Lato"/>
              </a:rPr>
              <a:t>Scheduling</a:t>
            </a:r>
            <a:r>
              <a:rPr lang="en" sz="1800"/>
              <a:t> - coordination of public and government teams</a:t>
            </a:r>
            <a:endParaRPr sz="1800"/>
          </a:p>
          <a:p>
            <a:pPr marL="457200" lvl="0" indent="-342900" algn="l" rtl="0">
              <a:spcBef>
                <a:spcPts val="0"/>
              </a:spcBef>
              <a:spcAft>
                <a:spcPts val="0"/>
              </a:spcAft>
              <a:buSzPts val="1800"/>
              <a:buChar char="●"/>
            </a:pPr>
            <a:r>
              <a:rPr lang="en" sz="1800" b="1">
                <a:latin typeface="Lato"/>
                <a:ea typeface="Lato"/>
                <a:cs typeface="Lato"/>
                <a:sym typeface="Lato"/>
              </a:rPr>
              <a:t>Policy interpretation</a:t>
            </a:r>
            <a:r>
              <a:rPr lang="en" sz="1800"/>
              <a:t> related to  issues of privacy and data retention</a:t>
            </a:r>
            <a:endParaRPr sz="1800"/>
          </a:p>
          <a:p>
            <a:pPr marL="457200" lvl="0" indent="0" algn="l" rtl="0">
              <a:spcBef>
                <a:spcPts val="1200"/>
              </a:spcBef>
              <a:spcAft>
                <a:spcPts val="0"/>
              </a:spcAft>
              <a:buNone/>
            </a:pPr>
            <a:endParaRPr sz="1800"/>
          </a:p>
          <a:p>
            <a:pPr marL="0" lvl="0" indent="0" algn="l" rtl="0">
              <a:spcBef>
                <a:spcPts val="1200"/>
              </a:spcBef>
              <a:spcAft>
                <a:spcPts val="1200"/>
              </a:spcAft>
              <a:buNone/>
            </a:pPr>
            <a:endParaRPr sz="280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560"/>
        <p:cNvGrpSpPr/>
        <p:nvPr/>
      </p:nvGrpSpPr>
      <p:grpSpPr>
        <a:xfrm>
          <a:off x="0" y="0"/>
          <a:ext cx="0" cy="0"/>
          <a:chOff x="0" y="0"/>
          <a:chExt cx="0" cy="0"/>
        </a:xfrm>
      </p:grpSpPr>
      <p:sp>
        <p:nvSpPr>
          <p:cNvPr id="561" name="Google Shape;561;p57"/>
          <p:cNvSpPr txBox="1">
            <a:spLocks noGrp="1"/>
          </p:cNvSpPr>
          <p:nvPr>
            <p:ph type="title"/>
          </p:nvPr>
        </p:nvSpPr>
        <p:spPr>
          <a:xfrm>
            <a:off x="799200" y="1202400"/>
            <a:ext cx="7545600" cy="1569900"/>
          </a:xfrm>
          <a:prstGeom prst="rect">
            <a:avLst/>
          </a:prstGeom>
        </p:spPr>
        <p:txBody>
          <a:bodyPr spcFirstLastPara="1" wrap="square" lIns="68575" tIns="68575" rIns="68575" bIns="68575" anchor="b" anchorCtr="0">
            <a:noAutofit/>
          </a:bodyPr>
          <a:lstStyle/>
          <a:p>
            <a:pPr marL="0" lvl="0" indent="0" algn="ctr" rtl="0">
              <a:spcBef>
                <a:spcPts val="0"/>
              </a:spcBef>
              <a:spcAft>
                <a:spcPts val="0"/>
              </a:spcAft>
              <a:buNone/>
            </a:pPr>
            <a:r>
              <a:rPr lang="en"/>
              <a:t>What’s next for Phase 2</a:t>
            </a:r>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566"/>
        <p:cNvGrpSpPr/>
        <p:nvPr/>
      </p:nvGrpSpPr>
      <p:grpSpPr>
        <a:xfrm>
          <a:off x="0" y="0"/>
          <a:ext cx="0" cy="0"/>
          <a:chOff x="0" y="0"/>
          <a:chExt cx="0" cy="0"/>
        </a:xfrm>
      </p:grpSpPr>
      <p:sp>
        <p:nvSpPr>
          <p:cNvPr id="567" name="Google Shape;567;p58"/>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Our top questions</a:t>
            </a:r>
            <a:endParaRPr/>
          </a:p>
        </p:txBody>
      </p:sp>
      <p:sp>
        <p:nvSpPr>
          <p:cNvPr id="574" name="Google Shape;574;p58"/>
          <p:cNvSpPr txBox="1"/>
          <p:nvPr/>
        </p:nvSpPr>
        <p:spPr>
          <a:xfrm>
            <a:off x="514350" y="876300"/>
            <a:ext cx="7147500" cy="5541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2400" b="1" dirty="0">
                <a:latin typeface="Faustina"/>
                <a:ea typeface="Faustina"/>
                <a:cs typeface="Faustina"/>
                <a:sym typeface="Faustina"/>
              </a:rPr>
              <a:t>High-risk questions to be answered in Phase 2</a:t>
            </a:r>
            <a:endParaRPr sz="2400" b="1" dirty="0">
              <a:latin typeface="Faustina"/>
              <a:ea typeface="Faustina"/>
              <a:cs typeface="Faustina"/>
              <a:sym typeface="Faustina"/>
            </a:endParaRPr>
          </a:p>
        </p:txBody>
      </p:sp>
      <p:sp>
        <p:nvSpPr>
          <p:cNvPr id="568" name="Google Shape;568;p58"/>
          <p:cNvSpPr txBox="1"/>
          <p:nvPr/>
        </p:nvSpPr>
        <p:spPr>
          <a:xfrm>
            <a:off x="619350" y="1506425"/>
            <a:ext cx="2364900" cy="431100"/>
          </a:xfrm>
          <a:prstGeom prst="rect">
            <a:avLst/>
          </a:prstGeom>
          <a:noFill/>
          <a:ln>
            <a:noFill/>
          </a:ln>
        </p:spPr>
        <p:txBody>
          <a:bodyPr spcFirstLastPara="1" wrap="square" lIns="91425" tIns="91425" rIns="91425" bIns="91425" anchor="t" anchorCtr="0">
            <a:spAutoFit/>
          </a:bodyPr>
          <a:lstStyle/>
          <a:p>
            <a:pPr marL="0" lvl="0" indent="0" algn="l" rtl="0">
              <a:lnSpc>
                <a:spcPct val="100000"/>
              </a:lnSpc>
              <a:spcBef>
                <a:spcPts val="0"/>
              </a:spcBef>
              <a:spcAft>
                <a:spcPts val="0"/>
              </a:spcAft>
              <a:buNone/>
            </a:pPr>
            <a:r>
              <a:rPr lang="en" sz="1600" b="1">
                <a:solidFill>
                  <a:schemeClr val="lt1"/>
                </a:solidFill>
                <a:latin typeface="Faustina"/>
                <a:ea typeface="Faustina"/>
                <a:cs typeface="Faustina"/>
                <a:sym typeface="Faustina"/>
              </a:rPr>
              <a:t>Legal/Policy</a:t>
            </a:r>
            <a:endParaRPr sz="1600" b="1">
              <a:solidFill>
                <a:schemeClr val="lt1"/>
              </a:solidFill>
              <a:latin typeface="Faustina"/>
              <a:ea typeface="Faustina"/>
              <a:cs typeface="Faustina"/>
              <a:sym typeface="Faustina"/>
            </a:endParaRPr>
          </a:p>
        </p:txBody>
      </p:sp>
      <p:sp>
        <p:nvSpPr>
          <p:cNvPr id="569" name="Google Shape;569;p58"/>
          <p:cNvSpPr txBox="1"/>
          <p:nvPr/>
        </p:nvSpPr>
        <p:spPr>
          <a:xfrm>
            <a:off x="619350" y="1877975"/>
            <a:ext cx="30597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highlight>
                  <a:srgbClr val="FFFFFF"/>
                </a:highlight>
                <a:latin typeface="Lato"/>
                <a:ea typeface="Lato"/>
                <a:cs typeface="Lato"/>
                <a:sym typeface="Lato"/>
              </a:rPr>
              <a:t>Is there an approach or framework that can account for each agency’s interpretation of privacy laws, restrictions on compensating the public, security, privacy, and other issues?</a:t>
            </a:r>
            <a:endParaRPr sz="1100">
              <a:highlight>
                <a:srgbClr val="FFFFFF"/>
              </a:highlight>
              <a:latin typeface="Lato"/>
              <a:ea typeface="Lato"/>
              <a:cs typeface="Lato"/>
              <a:sym typeface="Lato"/>
            </a:endParaRPr>
          </a:p>
        </p:txBody>
      </p:sp>
      <p:sp>
        <p:nvSpPr>
          <p:cNvPr id="570" name="Google Shape;570;p58"/>
          <p:cNvSpPr txBox="1"/>
          <p:nvPr/>
        </p:nvSpPr>
        <p:spPr>
          <a:xfrm>
            <a:off x="4565500" y="1566425"/>
            <a:ext cx="2364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Faustina"/>
                <a:ea typeface="Faustina"/>
                <a:cs typeface="Faustina"/>
                <a:sym typeface="Faustina"/>
              </a:rPr>
              <a:t>Procurement</a:t>
            </a:r>
            <a:endParaRPr sz="1600">
              <a:solidFill>
                <a:schemeClr val="lt1"/>
              </a:solidFill>
              <a:latin typeface="Faustina"/>
              <a:ea typeface="Faustina"/>
              <a:cs typeface="Faustina"/>
              <a:sym typeface="Faustina"/>
            </a:endParaRPr>
          </a:p>
        </p:txBody>
      </p:sp>
      <p:sp>
        <p:nvSpPr>
          <p:cNvPr id="571" name="Google Shape;571;p58"/>
          <p:cNvSpPr txBox="1"/>
          <p:nvPr/>
        </p:nvSpPr>
        <p:spPr>
          <a:xfrm>
            <a:off x="4565500" y="1937525"/>
            <a:ext cx="3059700" cy="938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highlight>
                  <a:srgbClr val="FFFFFF"/>
                </a:highlight>
                <a:latin typeface="Lato"/>
                <a:ea typeface="Lato"/>
                <a:cs typeface="Lato"/>
                <a:sym typeface="Lato"/>
              </a:rPr>
              <a:t>Are there contracting vehicles that can work for GSA to enable access across agencies for providing these sorts of services?</a:t>
            </a:r>
            <a:endParaRPr sz="1100">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latin typeface="Lato"/>
              <a:ea typeface="Lato"/>
              <a:cs typeface="Lato"/>
              <a:sym typeface="Lato"/>
            </a:endParaRPr>
          </a:p>
        </p:txBody>
      </p:sp>
      <p:sp>
        <p:nvSpPr>
          <p:cNvPr id="572" name="Google Shape;572;p58"/>
          <p:cNvSpPr txBox="1"/>
          <p:nvPr/>
        </p:nvSpPr>
        <p:spPr>
          <a:xfrm>
            <a:off x="619350" y="2875625"/>
            <a:ext cx="23649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Faustina"/>
                <a:ea typeface="Faustina"/>
                <a:cs typeface="Faustina"/>
                <a:sym typeface="Faustina"/>
              </a:rPr>
              <a:t>Services</a:t>
            </a:r>
            <a:endParaRPr sz="1600">
              <a:solidFill>
                <a:schemeClr val="lt1"/>
              </a:solidFill>
              <a:latin typeface="Faustina"/>
              <a:ea typeface="Faustina"/>
              <a:cs typeface="Faustina"/>
              <a:sym typeface="Faustina"/>
            </a:endParaRPr>
          </a:p>
        </p:txBody>
      </p:sp>
      <p:sp>
        <p:nvSpPr>
          <p:cNvPr id="573" name="Google Shape;573;p58"/>
          <p:cNvSpPr txBox="1"/>
          <p:nvPr/>
        </p:nvSpPr>
        <p:spPr>
          <a:xfrm>
            <a:off x="619350" y="3284525"/>
            <a:ext cx="3144600" cy="11328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highlight>
                  <a:srgbClr val="FFFFFF"/>
                </a:highlight>
                <a:latin typeface="Lato"/>
                <a:ea typeface="Lato"/>
                <a:cs typeface="Lato"/>
                <a:sym typeface="Lato"/>
              </a:rPr>
              <a:t>What wraparound or complimentary services would be necessary for the Research Operations team to provide beyond the contracting vehicle (e.g. consulting, training, conducting of research on behalf of the partner agencies)?</a:t>
            </a:r>
            <a:endParaRPr sz="1100" b="1">
              <a:highlight>
                <a:srgbClr val="FFFFFF"/>
              </a:highlight>
              <a:latin typeface="Lato"/>
              <a:ea typeface="Lato"/>
              <a:cs typeface="Lato"/>
              <a:sym typeface="Lato"/>
            </a:endParaRPr>
          </a:p>
        </p:txBody>
      </p:sp>
      <p:sp>
        <p:nvSpPr>
          <p:cNvPr id="575" name="Google Shape;575;p58"/>
          <p:cNvSpPr txBox="1"/>
          <p:nvPr/>
        </p:nvSpPr>
        <p:spPr>
          <a:xfrm>
            <a:off x="4565500" y="2875625"/>
            <a:ext cx="38214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Faustina"/>
                <a:ea typeface="Faustina"/>
                <a:cs typeface="Faustina"/>
                <a:sym typeface="Faustina"/>
              </a:rPr>
              <a:t>Ownership: Staffing and Sustainment</a:t>
            </a:r>
            <a:endParaRPr sz="1600">
              <a:solidFill>
                <a:schemeClr val="lt1"/>
              </a:solidFill>
              <a:latin typeface="Faustina"/>
              <a:ea typeface="Faustina"/>
              <a:cs typeface="Faustina"/>
              <a:sym typeface="Faustina"/>
            </a:endParaRPr>
          </a:p>
        </p:txBody>
      </p:sp>
      <p:sp>
        <p:nvSpPr>
          <p:cNvPr id="576" name="Google Shape;576;p58"/>
          <p:cNvSpPr txBox="1"/>
          <p:nvPr/>
        </p:nvSpPr>
        <p:spPr>
          <a:xfrm>
            <a:off x="4565500" y="3284525"/>
            <a:ext cx="3429600" cy="191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highlight>
                  <a:srgbClr val="FFFFFF"/>
                </a:highlight>
                <a:latin typeface="Lato"/>
                <a:ea typeface="Lato"/>
                <a:cs typeface="Lato"/>
                <a:sym typeface="Lato"/>
              </a:rPr>
              <a:t>Where is the best long-term home for this service? How does that ownership impact the business model and potential customers? Where would funding come from, and does cost recoverability play a role? </a:t>
            </a:r>
            <a:endParaRPr sz="1100">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highlight>
                <a:srgbClr val="FFFFFF"/>
              </a:highlight>
              <a:latin typeface="Lato"/>
              <a:ea typeface="Lato"/>
              <a:cs typeface="Lato"/>
              <a:sym typeface="Lato"/>
            </a:endParaRPr>
          </a:p>
          <a:p>
            <a:pPr marL="0" lvl="0" indent="0" algn="l" rtl="0">
              <a:lnSpc>
                <a:spcPct val="115000"/>
              </a:lnSpc>
              <a:spcBef>
                <a:spcPts val="0"/>
              </a:spcBef>
              <a:spcAft>
                <a:spcPts val="0"/>
              </a:spcAft>
              <a:buNone/>
            </a:pPr>
            <a:r>
              <a:rPr lang="en" sz="1100">
                <a:highlight>
                  <a:srgbClr val="FFFFFF"/>
                </a:highlight>
                <a:latin typeface="Lato"/>
                <a:ea typeface="Lato"/>
                <a:cs typeface="Lato"/>
                <a:sym typeface="Lato"/>
              </a:rPr>
              <a:t>This would require ongoing support and committed staff. What roles are needed?</a:t>
            </a:r>
            <a:endParaRPr sz="1100">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highlight>
                <a:srgbClr val="FFFFFF"/>
              </a:highlight>
              <a:latin typeface="Lato"/>
              <a:ea typeface="Lato"/>
              <a:cs typeface="Lato"/>
              <a:sym typeface="Lato"/>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81"/>
        <p:cNvGrpSpPr/>
        <p:nvPr/>
      </p:nvGrpSpPr>
      <p:grpSpPr>
        <a:xfrm>
          <a:off x="0" y="0"/>
          <a:ext cx="0" cy="0"/>
          <a:chOff x="0" y="0"/>
          <a:chExt cx="0" cy="0"/>
        </a:xfrm>
      </p:grpSpPr>
      <p:sp>
        <p:nvSpPr>
          <p:cNvPr id="582" name="Google Shape;582;p59"/>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a:t>We want to work with you</a:t>
            </a:r>
            <a:endParaRPr/>
          </a:p>
        </p:txBody>
      </p:sp>
      <p:sp>
        <p:nvSpPr>
          <p:cNvPr id="583" name="Google Shape;583;p59"/>
          <p:cNvSpPr txBox="1"/>
          <p:nvPr/>
        </p:nvSpPr>
        <p:spPr>
          <a:xfrm>
            <a:off x="514350" y="1103325"/>
            <a:ext cx="4638300" cy="11814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1850">
                <a:latin typeface="Faustina"/>
                <a:ea typeface="Faustina"/>
                <a:cs typeface="Faustina"/>
                <a:sym typeface="Faustina"/>
              </a:rPr>
              <a:t>We’re interested in hearing from agencies about what you think and how this sort of service might support your work.</a:t>
            </a:r>
            <a:endParaRPr sz="2200">
              <a:latin typeface="Faustina"/>
              <a:ea typeface="Faustina"/>
              <a:cs typeface="Faustina"/>
              <a:sym typeface="Faustina"/>
            </a:endParaRPr>
          </a:p>
        </p:txBody>
      </p:sp>
      <p:cxnSp>
        <p:nvCxnSpPr>
          <p:cNvPr id="584" name="Google Shape;584;p59">
            <a:extLst>
              <a:ext uri="{C183D7F6-B498-43B3-948B-1728B52AA6E4}">
                <adec:decorative xmlns:adec="http://schemas.microsoft.com/office/drawing/2017/decorative" val="1"/>
              </a:ext>
            </a:extLst>
          </p:cNvPr>
          <p:cNvCxnSpPr/>
          <p:nvPr/>
        </p:nvCxnSpPr>
        <p:spPr>
          <a:xfrm>
            <a:off x="619450" y="2329050"/>
            <a:ext cx="645000" cy="0"/>
          </a:xfrm>
          <a:prstGeom prst="straightConnector1">
            <a:avLst/>
          </a:prstGeom>
          <a:noFill/>
          <a:ln w="38100" cap="flat" cmpd="sng">
            <a:solidFill>
              <a:schemeClr val="accent1"/>
            </a:solidFill>
            <a:prstDash val="solid"/>
            <a:round/>
            <a:headEnd type="none" w="med" len="med"/>
            <a:tailEnd type="none" w="med" len="med"/>
          </a:ln>
        </p:spPr>
      </p:cxnSp>
      <p:sp>
        <p:nvSpPr>
          <p:cNvPr id="585" name="Google Shape;585;p59"/>
          <p:cNvSpPr txBox="1"/>
          <p:nvPr/>
        </p:nvSpPr>
        <p:spPr>
          <a:xfrm>
            <a:off x="590550" y="2527650"/>
            <a:ext cx="4562100" cy="1425600"/>
          </a:xfrm>
          <a:prstGeom prst="rect">
            <a:avLst/>
          </a:prstGeom>
          <a:noFill/>
          <a:ln>
            <a:noFill/>
          </a:ln>
        </p:spPr>
        <p:txBody>
          <a:bodyPr spcFirstLastPara="1" wrap="square" lIns="91425" tIns="91425" rIns="91425" bIns="91425" anchor="t" anchorCtr="0">
            <a:spAutoFit/>
          </a:bodyPr>
          <a:lstStyle/>
          <a:p>
            <a:pPr marL="182880" lvl="0" indent="-207009" algn="l" rtl="0">
              <a:lnSpc>
                <a:spcPct val="115000"/>
              </a:lnSpc>
              <a:spcBef>
                <a:spcPts val="0"/>
              </a:spcBef>
              <a:spcAft>
                <a:spcPts val="0"/>
              </a:spcAft>
              <a:buSzPts val="1100"/>
              <a:buChar char="●"/>
            </a:pPr>
            <a:r>
              <a:rPr lang="en" sz="1250">
                <a:highlight>
                  <a:srgbClr val="FFFFFF"/>
                </a:highlight>
                <a:latin typeface="Lato"/>
                <a:ea typeface="Lato"/>
                <a:cs typeface="Lato"/>
                <a:sym typeface="Lato"/>
              </a:rPr>
              <a:t>Questions, concerns, and risks?</a:t>
            </a:r>
            <a:endParaRPr sz="1250">
              <a:highlight>
                <a:srgbClr val="FFFFFF"/>
              </a:highlight>
              <a:latin typeface="Lato"/>
              <a:ea typeface="Lato"/>
              <a:cs typeface="Lato"/>
              <a:sym typeface="Lato"/>
            </a:endParaRPr>
          </a:p>
          <a:p>
            <a:pPr marL="182880" lvl="0" indent="-216534" algn="l" rtl="0">
              <a:lnSpc>
                <a:spcPct val="115000"/>
              </a:lnSpc>
              <a:spcBef>
                <a:spcPts val="1000"/>
              </a:spcBef>
              <a:spcAft>
                <a:spcPts val="0"/>
              </a:spcAft>
              <a:buSzPts val="1250"/>
              <a:buFont typeface="Lato"/>
              <a:buChar char="●"/>
            </a:pPr>
            <a:r>
              <a:rPr lang="en" sz="1250">
                <a:highlight>
                  <a:srgbClr val="FFFFFF"/>
                </a:highlight>
                <a:latin typeface="Lato"/>
                <a:ea typeface="Lato"/>
                <a:cs typeface="Lato"/>
                <a:sym typeface="Lato"/>
              </a:rPr>
              <a:t>Your agencies’ needs?</a:t>
            </a:r>
            <a:endParaRPr sz="1250">
              <a:highlight>
                <a:srgbClr val="FFFFFF"/>
              </a:highlight>
              <a:latin typeface="Lato"/>
              <a:ea typeface="Lato"/>
              <a:cs typeface="Lato"/>
              <a:sym typeface="Lato"/>
            </a:endParaRPr>
          </a:p>
          <a:p>
            <a:pPr marL="182880" lvl="0" indent="-216534" algn="l" rtl="0">
              <a:lnSpc>
                <a:spcPct val="115000"/>
              </a:lnSpc>
              <a:spcBef>
                <a:spcPts val="1000"/>
              </a:spcBef>
              <a:spcAft>
                <a:spcPts val="0"/>
              </a:spcAft>
              <a:buSzPts val="1250"/>
              <a:buFont typeface="Lato"/>
              <a:buChar char="●"/>
            </a:pPr>
            <a:r>
              <a:rPr lang="en" sz="1250">
                <a:highlight>
                  <a:srgbClr val="FFFFFF"/>
                </a:highlight>
                <a:latin typeface="Lato"/>
                <a:ea typeface="Lato"/>
                <a:cs typeface="Lato"/>
                <a:sym typeface="Lato"/>
              </a:rPr>
              <a:t>Where you are facing barriers to connecting with the public?</a:t>
            </a:r>
            <a:endParaRPr sz="1250">
              <a:highlight>
                <a:srgbClr val="FFFFFF"/>
              </a:highlight>
              <a:latin typeface="Lato"/>
              <a:ea typeface="Lato"/>
              <a:cs typeface="Lato"/>
              <a:sym typeface="Lato"/>
            </a:endParaRPr>
          </a:p>
          <a:p>
            <a:pPr marL="182880" lvl="0" indent="-216534" algn="l" rtl="0">
              <a:lnSpc>
                <a:spcPct val="115000"/>
              </a:lnSpc>
              <a:spcBef>
                <a:spcPts val="1000"/>
              </a:spcBef>
              <a:spcAft>
                <a:spcPts val="1000"/>
              </a:spcAft>
              <a:buSzPts val="1250"/>
              <a:buFont typeface="Lato"/>
              <a:buChar char="●"/>
            </a:pPr>
            <a:r>
              <a:rPr lang="en" sz="1250">
                <a:highlight>
                  <a:srgbClr val="FFFFFF"/>
                </a:highlight>
                <a:latin typeface="Lato"/>
                <a:ea typeface="Lato"/>
                <a:cs typeface="Lato"/>
                <a:sym typeface="Lato"/>
              </a:rPr>
              <a:t>Any shared experience of similar efforts? </a:t>
            </a:r>
            <a:endParaRPr sz="1250">
              <a:highlight>
                <a:srgbClr val="FFFFFF"/>
              </a:highlight>
              <a:latin typeface="Lato"/>
              <a:ea typeface="Lato"/>
              <a:cs typeface="Lato"/>
              <a:sym typeface="Lato"/>
            </a:endParaRPr>
          </a:p>
        </p:txBody>
      </p:sp>
      <p:sp>
        <p:nvSpPr>
          <p:cNvPr id="586" name="Google Shape;586;p59"/>
          <p:cNvSpPr txBox="1"/>
          <p:nvPr/>
        </p:nvSpPr>
        <p:spPr>
          <a:xfrm>
            <a:off x="5486400" y="2450650"/>
            <a:ext cx="3295800" cy="1658700"/>
          </a:xfrm>
          <a:prstGeom prst="rect">
            <a:avLst/>
          </a:prstGeom>
          <a:noFill/>
          <a:ln>
            <a:noFill/>
          </a:ln>
        </p:spPr>
        <p:txBody>
          <a:bodyPr spcFirstLastPara="1" wrap="square" lIns="274300" tIns="274300" rIns="274300" bIns="274300" anchor="t" anchorCtr="0">
            <a:spAutoFit/>
          </a:bodyPr>
          <a:lstStyle/>
          <a:p>
            <a:pPr marL="0" marR="91440" lvl="0" indent="0" algn="l" rtl="0">
              <a:lnSpc>
                <a:spcPct val="115000"/>
              </a:lnSpc>
              <a:spcBef>
                <a:spcPts val="0"/>
              </a:spcBef>
              <a:spcAft>
                <a:spcPts val="0"/>
              </a:spcAft>
              <a:buNone/>
            </a:pPr>
            <a:r>
              <a:rPr lang="en" sz="1800">
                <a:latin typeface="Faustina SemiBold"/>
                <a:ea typeface="Faustina SemiBold"/>
                <a:cs typeface="Faustina SemiBold"/>
                <a:sym typeface="Faustina SemiBold"/>
              </a:rPr>
              <a:t>Email us at:</a:t>
            </a:r>
            <a:endParaRPr sz="1800">
              <a:latin typeface="Faustina SemiBold"/>
              <a:ea typeface="Faustina SemiBold"/>
              <a:cs typeface="Faustina SemiBold"/>
              <a:sym typeface="Faustina SemiBold"/>
            </a:endParaRPr>
          </a:p>
          <a:p>
            <a:pPr marL="0" marR="91440" lvl="0" indent="0" algn="l" rtl="0">
              <a:lnSpc>
                <a:spcPct val="115000"/>
              </a:lnSpc>
              <a:spcBef>
                <a:spcPts val="1000"/>
              </a:spcBef>
              <a:spcAft>
                <a:spcPts val="0"/>
              </a:spcAft>
              <a:buNone/>
            </a:pPr>
            <a:r>
              <a:rPr lang="en" sz="1600" u="sng">
                <a:solidFill>
                  <a:schemeClr val="hlink"/>
                </a:solidFill>
                <a:latin typeface="Lato"/>
                <a:ea typeface="Lato"/>
                <a:cs typeface="Lato"/>
                <a:sym typeface="Lato"/>
                <a:hlinkClick r:id="rId3"/>
              </a:rPr>
              <a:t>matthew.dobson@gsa.gov</a:t>
            </a:r>
            <a:endParaRPr sz="1600">
              <a:latin typeface="Lato"/>
              <a:ea typeface="Lato"/>
              <a:cs typeface="Lato"/>
              <a:sym typeface="Lato"/>
            </a:endParaRPr>
          </a:p>
          <a:p>
            <a:pPr marL="0" marR="91440" lvl="0" indent="0" algn="l" rtl="0">
              <a:lnSpc>
                <a:spcPct val="115000"/>
              </a:lnSpc>
              <a:spcBef>
                <a:spcPts val="1000"/>
              </a:spcBef>
              <a:spcAft>
                <a:spcPts val="1000"/>
              </a:spcAft>
              <a:buNone/>
            </a:pPr>
            <a:r>
              <a:rPr lang="en" sz="1600" u="sng">
                <a:solidFill>
                  <a:schemeClr val="hlink"/>
                </a:solidFill>
                <a:latin typeface="Lato"/>
                <a:ea typeface="Lato"/>
                <a:cs typeface="Lato"/>
                <a:sym typeface="Lato"/>
                <a:hlinkClick r:id="rId4"/>
              </a:rPr>
              <a:t>robert.jolly@gsa.gov</a:t>
            </a:r>
            <a:r>
              <a:rPr lang="en" sz="1600">
                <a:latin typeface="Lato"/>
                <a:ea typeface="Lato"/>
                <a:cs typeface="Lato"/>
                <a:sym typeface="Lato"/>
              </a:rPr>
              <a:t> </a:t>
            </a:r>
            <a:endParaRPr sz="1600">
              <a:latin typeface="Lato"/>
              <a:ea typeface="Lato"/>
              <a:cs typeface="Lato"/>
              <a:sym typeface="Lato"/>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91"/>
        <p:cNvGrpSpPr/>
        <p:nvPr/>
      </p:nvGrpSpPr>
      <p:grpSpPr>
        <a:xfrm>
          <a:off x="0" y="0"/>
          <a:ext cx="0" cy="0"/>
          <a:chOff x="0" y="0"/>
          <a:chExt cx="0" cy="0"/>
        </a:xfrm>
      </p:grpSpPr>
      <p:sp>
        <p:nvSpPr>
          <p:cNvPr id="593" name="Google Shape;593;p60"/>
          <p:cNvSpPr txBox="1">
            <a:spLocks noGrp="1"/>
          </p:cNvSpPr>
          <p:nvPr>
            <p:ph type="title"/>
          </p:nvPr>
        </p:nvSpPr>
        <p:spPr>
          <a:xfrm>
            <a:off x="647900" y="697972"/>
            <a:ext cx="7848300" cy="878100"/>
          </a:xfrm>
          <a:prstGeom prst="rect">
            <a:avLst/>
          </a:prstGeom>
        </p:spPr>
        <p:txBody>
          <a:bodyPr spcFirstLastPara="1" wrap="square" lIns="68575" tIns="68575" rIns="68575" bIns="68575" anchor="b" anchorCtr="0">
            <a:noAutofit/>
          </a:bodyPr>
          <a:lstStyle/>
          <a:p>
            <a:pPr marL="0" lvl="0" indent="0" algn="ctr" rtl="0">
              <a:spcBef>
                <a:spcPts val="0"/>
              </a:spcBef>
              <a:spcAft>
                <a:spcPts val="0"/>
              </a:spcAft>
              <a:buNone/>
            </a:pPr>
            <a:r>
              <a:rPr lang="en" dirty="0"/>
              <a:t>Thank you</a:t>
            </a:r>
            <a:endParaRPr dirty="0"/>
          </a:p>
        </p:txBody>
      </p:sp>
      <p:sp>
        <p:nvSpPr>
          <p:cNvPr id="592" name="Google Shape;592;p60" title="hand waving"/>
          <p:cNvSpPr txBox="1">
            <a:spLocks noGrp="1"/>
          </p:cNvSpPr>
          <p:nvPr>
            <p:ph type="subTitle" idx="1"/>
          </p:nvPr>
        </p:nvSpPr>
        <p:spPr>
          <a:xfrm>
            <a:off x="647825" y="1674800"/>
            <a:ext cx="7848300" cy="529500"/>
          </a:xfrm>
          <a:prstGeom prst="rect">
            <a:avLst/>
          </a:prstGeom>
        </p:spPr>
        <p:txBody>
          <a:bodyPr spcFirstLastPara="1" wrap="square" lIns="68575" tIns="34275" rIns="68575" bIns="34275" anchor="t" anchorCtr="0">
            <a:noAutofit/>
          </a:bodyPr>
          <a:lstStyle/>
          <a:p>
            <a:pPr marL="0" lvl="0" indent="0" rtl="0">
              <a:spcBef>
                <a:spcPts val="800"/>
              </a:spcBef>
              <a:spcAft>
                <a:spcPts val="0"/>
              </a:spcAft>
              <a:buNone/>
            </a:pPr>
            <a:r>
              <a:rPr lang="en" sz="3200" dirty="0"/>
              <a:t>👋🏽</a:t>
            </a:r>
            <a:endParaRPr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sp>
        <p:nvSpPr>
          <p:cNvPr id="183" name="Google Shape;183;p27"/>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sz="2500" dirty="0"/>
              <a:t>Our beliefs drive our unique model – project sourcing</a:t>
            </a:r>
            <a:endParaRPr sz="2500" dirty="0"/>
          </a:p>
        </p:txBody>
      </p:sp>
      <p:grpSp>
        <p:nvGrpSpPr>
          <p:cNvPr id="184" name="Google Shape;184;p27">
            <a:extLst>
              <a:ext uri="{C183D7F6-B498-43B3-948B-1728B52AA6E4}">
                <adec:decorative xmlns:adec="http://schemas.microsoft.com/office/drawing/2017/decorative" val="1"/>
              </a:ext>
            </a:extLst>
          </p:cNvPr>
          <p:cNvGrpSpPr/>
          <p:nvPr/>
        </p:nvGrpSpPr>
        <p:grpSpPr>
          <a:xfrm>
            <a:off x="514350" y="1721750"/>
            <a:ext cx="1811100" cy="2731150"/>
            <a:chOff x="514350" y="1721750"/>
            <a:chExt cx="1811100" cy="2731150"/>
          </a:xfrm>
        </p:grpSpPr>
        <p:sp>
          <p:nvSpPr>
            <p:cNvPr id="185" name="Google Shape;185;p27"/>
            <p:cNvSpPr txBox="1"/>
            <p:nvPr/>
          </p:nvSpPr>
          <p:spPr>
            <a:xfrm>
              <a:off x="514350" y="1820575"/>
              <a:ext cx="1717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solidFill>
                    <a:schemeClr val="lt1"/>
                  </a:solidFill>
                  <a:latin typeface="Faustina"/>
                  <a:ea typeface="Faustina"/>
                  <a:cs typeface="Faustina"/>
                  <a:sym typeface="Faustina"/>
                </a:rPr>
                <a:t>Project Sourcing</a:t>
              </a:r>
              <a:endParaRPr sz="1600" b="1" dirty="0">
                <a:solidFill>
                  <a:schemeClr val="lt1"/>
                </a:solidFill>
                <a:latin typeface="Faustina"/>
                <a:ea typeface="Faustina"/>
                <a:cs typeface="Faustina"/>
                <a:sym typeface="Faustina"/>
              </a:endParaRPr>
            </a:p>
          </p:txBody>
        </p:sp>
        <p:cxnSp>
          <p:nvCxnSpPr>
            <p:cNvPr id="186" name="Google Shape;186;p27">
              <a:extLst>
                <a:ext uri="{C183D7F6-B498-43B3-948B-1728B52AA6E4}">
                  <adec:decorative xmlns:adec="http://schemas.microsoft.com/office/drawing/2017/decorative" val="1"/>
                </a:ext>
              </a:extLst>
            </p:cNvPr>
            <p:cNvCxnSpPr/>
            <p:nvPr/>
          </p:nvCxnSpPr>
          <p:spPr>
            <a:xfrm>
              <a:off x="590619" y="1721750"/>
              <a:ext cx="1641300" cy="0"/>
            </a:xfrm>
            <a:prstGeom prst="straightConnector1">
              <a:avLst/>
            </a:prstGeom>
            <a:noFill/>
            <a:ln w="38100" cap="flat" cmpd="sng">
              <a:solidFill>
                <a:schemeClr val="lt1"/>
              </a:solidFill>
              <a:prstDash val="solid"/>
              <a:round/>
              <a:headEnd type="none" w="med" len="med"/>
              <a:tailEnd type="none" w="med" len="med"/>
            </a:ln>
          </p:spPr>
        </p:cxnSp>
        <p:sp>
          <p:nvSpPr>
            <p:cNvPr id="187" name="Google Shape;187;p27"/>
            <p:cNvSpPr txBox="1"/>
            <p:nvPr/>
          </p:nvSpPr>
          <p:spPr>
            <a:xfrm>
              <a:off x="514350" y="2541300"/>
              <a:ext cx="1811100" cy="1911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b="1">
                  <a:highlight>
                    <a:srgbClr val="FFFFFF"/>
                  </a:highlight>
                  <a:latin typeface="Lato"/>
                  <a:ea typeface="Lato"/>
                  <a:cs typeface="Lato"/>
                  <a:sym typeface="Lato"/>
                </a:rPr>
                <a:t>We solicit technology ideas from federal employees</a:t>
              </a:r>
              <a:r>
                <a:rPr lang="en" sz="1100">
                  <a:highlight>
                    <a:srgbClr val="FFFFFF"/>
                  </a:highlight>
                  <a:latin typeface="Lato"/>
                  <a:ea typeface="Lato"/>
                  <a:cs typeface="Lato"/>
                  <a:sym typeface="Lato"/>
                </a:rPr>
                <a:t> within the U.S. Government.</a:t>
              </a:r>
              <a:endParaRPr sz="1100">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highlight>
                  <a:srgbClr val="FFFFFF"/>
                </a:highlight>
                <a:latin typeface="Lato"/>
                <a:ea typeface="Lato"/>
                <a:cs typeface="Lato"/>
                <a:sym typeface="Lato"/>
              </a:endParaRPr>
            </a:p>
            <a:p>
              <a:pPr marL="0" lvl="0" indent="0" algn="l" rtl="0">
                <a:lnSpc>
                  <a:spcPct val="115000"/>
                </a:lnSpc>
                <a:spcBef>
                  <a:spcPts val="0"/>
                </a:spcBef>
                <a:spcAft>
                  <a:spcPts val="0"/>
                </a:spcAft>
                <a:buNone/>
              </a:pPr>
              <a:r>
                <a:rPr lang="en" sz="1100">
                  <a:highlight>
                    <a:srgbClr val="FFFFFF"/>
                  </a:highlight>
                  <a:latin typeface="Lato"/>
                  <a:ea typeface="Lato"/>
                  <a:cs typeface="Lato"/>
                  <a:sym typeface="Lato"/>
                </a:rPr>
                <a:t>We believe that civil servants are </a:t>
              </a:r>
              <a:r>
                <a:rPr lang="en" sz="1100" b="1">
                  <a:highlight>
                    <a:srgbClr val="FFFFFF"/>
                  </a:highlight>
                  <a:latin typeface="Lato"/>
                  <a:ea typeface="Lato"/>
                  <a:cs typeface="Lato"/>
                  <a:sym typeface="Lato"/>
                </a:rPr>
                <a:t>closest to the problems</a:t>
              </a:r>
              <a:r>
                <a:rPr lang="en" sz="1100">
                  <a:highlight>
                    <a:srgbClr val="FFFFFF"/>
                  </a:highlight>
                  <a:latin typeface="Lato"/>
                  <a:ea typeface="Lato"/>
                  <a:cs typeface="Lato"/>
                  <a:sym typeface="Lato"/>
                </a:rPr>
                <a:t> and a source of great ideas.</a:t>
              </a:r>
              <a:endParaRPr sz="1100">
                <a:highlight>
                  <a:srgbClr val="FFFFFF"/>
                </a:highlight>
                <a:latin typeface="Lato"/>
                <a:ea typeface="Lato"/>
                <a:cs typeface="Lato"/>
                <a:sym typeface="Lato"/>
              </a:endParaRPr>
            </a:p>
          </p:txBody>
        </p:sp>
      </p:grpSp>
      <p:grpSp>
        <p:nvGrpSpPr>
          <p:cNvPr id="188" name="Google Shape;188;p27">
            <a:extLst>
              <a:ext uri="{C183D7F6-B498-43B3-948B-1728B52AA6E4}">
                <adec:decorative xmlns:adec="http://schemas.microsoft.com/office/drawing/2017/decorative" val="1"/>
              </a:ext>
            </a:extLst>
          </p:cNvPr>
          <p:cNvGrpSpPr/>
          <p:nvPr/>
        </p:nvGrpSpPr>
        <p:grpSpPr>
          <a:xfrm>
            <a:off x="2619599" y="1721750"/>
            <a:ext cx="1811100" cy="2470150"/>
            <a:chOff x="2560307" y="1721750"/>
            <a:chExt cx="1811100" cy="2470150"/>
          </a:xfrm>
        </p:grpSpPr>
        <p:sp>
          <p:nvSpPr>
            <p:cNvPr id="189" name="Google Shape;189;p27"/>
            <p:cNvSpPr txBox="1"/>
            <p:nvPr/>
          </p:nvSpPr>
          <p:spPr>
            <a:xfrm>
              <a:off x="2560307" y="1820575"/>
              <a:ext cx="1717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A2C4C9"/>
                  </a:solidFill>
                  <a:latin typeface="Faustina"/>
                  <a:ea typeface="Faustina"/>
                  <a:cs typeface="Faustina"/>
                  <a:sym typeface="Faustina"/>
                </a:rPr>
                <a:t>Funding</a:t>
              </a:r>
              <a:endParaRPr sz="1600">
                <a:solidFill>
                  <a:schemeClr val="lt1"/>
                </a:solidFill>
                <a:latin typeface="Faustina"/>
                <a:ea typeface="Faustina"/>
                <a:cs typeface="Faustina"/>
                <a:sym typeface="Faustina"/>
              </a:endParaRPr>
            </a:p>
          </p:txBody>
        </p:sp>
        <p:cxnSp>
          <p:nvCxnSpPr>
            <p:cNvPr id="190" name="Google Shape;190;p27">
              <a:extLst>
                <a:ext uri="{C183D7F6-B498-43B3-948B-1728B52AA6E4}">
                  <adec:decorative xmlns:adec="http://schemas.microsoft.com/office/drawing/2017/decorative" val="1"/>
                </a:ext>
              </a:extLst>
            </p:cNvPr>
            <p:cNvCxnSpPr/>
            <p:nvPr/>
          </p:nvCxnSpPr>
          <p:spPr>
            <a:xfrm>
              <a:off x="2636576" y="1721750"/>
              <a:ext cx="1641300" cy="0"/>
            </a:xfrm>
            <a:prstGeom prst="straightConnector1">
              <a:avLst/>
            </a:prstGeom>
            <a:noFill/>
            <a:ln w="38100" cap="flat" cmpd="sng">
              <a:solidFill>
                <a:srgbClr val="A2C4C9"/>
              </a:solidFill>
              <a:prstDash val="solid"/>
              <a:round/>
              <a:headEnd type="none" w="med" len="med"/>
              <a:tailEnd type="none" w="med" len="med"/>
            </a:ln>
          </p:spPr>
        </p:cxnSp>
        <p:sp>
          <p:nvSpPr>
            <p:cNvPr id="191" name="Google Shape;191;p27">
              <a:extLst>
                <a:ext uri="{C183D7F6-B498-43B3-948B-1728B52AA6E4}">
                  <adec:decorative xmlns:adec="http://schemas.microsoft.com/office/drawing/2017/decorative" val="0"/>
                </a:ext>
              </a:extLst>
            </p:cNvPr>
            <p:cNvSpPr txBox="1"/>
            <p:nvPr/>
          </p:nvSpPr>
          <p:spPr>
            <a:xfrm>
              <a:off x="2560307" y="2541300"/>
              <a:ext cx="1811100" cy="165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dirty="0">
                  <a:solidFill>
                    <a:schemeClr val="lt2"/>
                  </a:solidFill>
                  <a:highlight>
                    <a:srgbClr val="FFFFFF"/>
                  </a:highlight>
                  <a:latin typeface="Lato"/>
                  <a:ea typeface="Lato"/>
                  <a:cs typeface="Lato"/>
                  <a:sym typeface="Lato"/>
                </a:rPr>
                <a:t>Most ideas for new technology projects are not going to work out.</a:t>
              </a:r>
              <a:endParaRPr sz="1100" dirty="0">
                <a:solidFill>
                  <a:schemeClr val="lt2"/>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100" dirty="0">
                  <a:solidFill>
                    <a:schemeClr val="lt2"/>
                  </a:solidFill>
                  <a:highlight>
                    <a:srgbClr val="FFFFFF"/>
                  </a:highlight>
                  <a:latin typeface="Lato"/>
                  <a:ea typeface="Lato"/>
                  <a:cs typeface="Lato"/>
                  <a:sym typeface="Lato"/>
                </a:rPr>
                <a:t>We believe it’s better to spend $20,000 on something that won’t work out than $20,000,000.</a:t>
              </a:r>
              <a:endParaRPr sz="1100" dirty="0">
                <a:solidFill>
                  <a:schemeClr val="lt2"/>
                </a:solidFill>
                <a:highlight>
                  <a:srgbClr val="FFFFFF"/>
                </a:highlight>
                <a:latin typeface="Lato"/>
                <a:ea typeface="Lato"/>
                <a:cs typeface="Lato"/>
                <a:sym typeface="Lato"/>
              </a:endParaRPr>
            </a:p>
          </p:txBody>
        </p:sp>
      </p:grpSp>
      <p:grpSp>
        <p:nvGrpSpPr>
          <p:cNvPr id="192" name="Google Shape;192;p27">
            <a:extLst>
              <a:ext uri="{C183D7F6-B498-43B3-948B-1728B52AA6E4}">
                <adec:decorative xmlns:adec="http://schemas.microsoft.com/office/drawing/2017/decorative" val="1"/>
              </a:ext>
            </a:extLst>
          </p:cNvPr>
          <p:cNvGrpSpPr/>
          <p:nvPr/>
        </p:nvGrpSpPr>
        <p:grpSpPr>
          <a:xfrm>
            <a:off x="4724847" y="1721750"/>
            <a:ext cx="1811100" cy="2859550"/>
            <a:chOff x="4606265" y="1721750"/>
            <a:chExt cx="1811100" cy="2859550"/>
          </a:xfrm>
        </p:grpSpPr>
        <p:sp>
          <p:nvSpPr>
            <p:cNvPr id="193" name="Google Shape;193;p27"/>
            <p:cNvSpPr txBox="1"/>
            <p:nvPr/>
          </p:nvSpPr>
          <p:spPr>
            <a:xfrm>
              <a:off x="4606265" y="1820575"/>
              <a:ext cx="1717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solidFill>
                    <a:srgbClr val="A2C4C9"/>
                  </a:solidFill>
                  <a:latin typeface="Faustina"/>
                  <a:ea typeface="Faustina"/>
                  <a:cs typeface="Faustina"/>
                  <a:sym typeface="Faustina"/>
                </a:rPr>
                <a:t>Risk Mitigation</a:t>
              </a:r>
              <a:endParaRPr sz="1600" dirty="0">
                <a:solidFill>
                  <a:schemeClr val="lt1"/>
                </a:solidFill>
                <a:latin typeface="Faustina"/>
                <a:ea typeface="Faustina"/>
                <a:cs typeface="Faustina"/>
                <a:sym typeface="Faustina"/>
              </a:endParaRPr>
            </a:p>
          </p:txBody>
        </p:sp>
        <p:cxnSp>
          <p:nvCxnSpPr>
            <p:cNvPr id="194" name="Google Shape;194;p27">
              <a:extLst>
                <a:ext uri="{C183D7F6-B498-43B3-948B-1728B52AA6E4}">
                  <adec:decorative xmlns:adec="http://schemas.microsoft.com/office/drawing/2017/decorative" val="1"/>
                </a:ext>
              </a:extLst>
            </p:cNvPr>
            <p:cNvCxnSpPr/>
            <p:nvPr/>
          </p:nvCxnSpPr>
          <p:spPr>
            <a:xfrm>
              <a:off x="4682533" y="1721750"/>
              <a:ext cx="1641300" cy="0"/>
            </a:xfrm>
            <a:prstGeom prst="straightConnector1">
              <a:avLst/>
            </a:prstGeom>
            <a:noFill/>
            <a:ln w="38100" cap="flat" cmpd="sng">
              <a:solidFill>
                <a:srgbClr val="A2C4C9"/>
              </a:solidFill>
              <a:prstDash val="solid"/>
              <a:round/>
              <a:headEnd type="none" w="med" len="med"/>
              <a:tailEnd type="none" w="med" len="med"/>
            </a:ln>
          </p:spPr>
        </p:cxnSp>
        <p:sp>
          <p:nvSpPr>
            <p:cNvPr id="195" name="Google Shape;195;p27">
              <a:extLst>
                <a:ext uri="{C183D7F6-B498-43B3-948B-1728B52AA6E4}">
                  <adec:decorative xmlns:adec="http://schemas.microsoft.com/office/drawing/2017/decorative" val="0"/>
                </a:ext>
              </a:extLst>
            </p:cNvPr>
            <p:cNvSpPr txBox="1"/>
            <p:nvPr/>
          </p:nvSpPr>
          <p:spPr>
            <a:xfrm>
              <a:off x="4606265" y="2541300"/>
              <a:ext cx="1811100" cy="204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dirty="0">
                  <a:solidFill>
                    <a:schemeClr val="lt2"/>
                  </a:solidFill>
                  <a:highlight>
                    <a:srgbClr val="FFFFFF"/>
                  </a:highlight>
                  <a:latin typeface="Lato"/>
                  <a:ea typeface="Lato"/>
                  <a:cs typeface="Lato"/>
                  <a:sym typeface="Lato"/>
                </a:rPr>
                <a:t>Our incremental approach enables us to perform due diligence on our investments.</a:t>
              </a:r>
              <a:endParaRPr sz="1100" dirty="0">
                <a:solidFill>
                  <a:schemeClr val="lt2"/>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100" dirty="0">
                  <a:solidFill>
                    <a:schemeClr val="lt2"/>
                  </a:solidFill>
                  <a:highlight>
                    <a:srgbClr val="FFFFFF"/>
                  </a:highlight>
                  <a:latin typeface="Lato"/>
                  <a:ea typeface="Lato"/>
                  <a:cs typeface="Lato"/>
                  <a:sym typeface="Lato"/>
                </a:rPr>
                <a:t>We believe in an evidence-based approach to product development.</a:t>
              </a:r>
              <a:endParaRPr sz="1100" dirty="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dirty="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dirty="0">
                <a:solidFill>
                  <a:schemeClr val="lt2"/>
                </a:solidFill>
                <a:highlight>
                  <a:srgbClr val="FFFFFF"/>
                </a:highlight>
                <a:latin typeface="Lato"/>
                <a:ea typeface="Lato"/>
                <a:cs typeface="Lato"/>
                <a:sym typeface="Lato"/>
              </a:endParaRPr>
            </a:p>
          </p:txBody>
        </p:sp>
      </p:grpSp>
      <p:grpSp>
        <p:nvGrpSpPr>
          <p:cNvPr id="196" name="Google Shape;196;p27">
            <a:extLst>
              <a:ext uri="{C183D7F6-B498-43B3-948B-1728B52AA6E4}">
                <adec:decorative xmlns:adec="http://schemas.microsoft.com/office/drawing/2017/decorative" val="1"/>
              </a:ext>
            </a:extLst>
          </p:cNvPr>
          <p:cNvGrpSpPr/>
          <p:nvPr/>
        </p:nvGrpSpPr>
        <p:grpSpPr>
          <a:xfrm>
            <a:off x="6830096" y="1721750"/>
            <a:ext cx="1810954" cy="2275450"/>
            <a:chOff x="6505763" y="1721750"/>
            <a:chExt cx="1887000" cy="2275450"/>
          </a:xfrm>
        </p:grpSpPr>
        <p:sp>
          <p:nvSpPr>
            <p:cNvPr id="197" name="Google Shape;197;p27"/>
            <p:cNvSpPr txBox="1"/>
            <p:nvPr/>
          </p:nvSpPr>
          <p:spPr>
            <a:xfrm>
              <a:off x="6505763" y="1820575"/>
              <a:ext cx="1789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A2C4C9"/>
                  </a:solidFill>
                  <a:latin typeface="Faustina"/>
                  <a:ea typeface="Faustina"/>
                  <a:cs typeface="Faustina"/>
                  <a:sym typeface="Faustina"/>
                </a:rPr>
                <a:t>Unknown Outcomes</a:t>
              </a:r>
              <a:endParaRPr sz="1600">
                <a:solidFill>
                  <a:schemeClr val="lt1"/>
                </a:solidFill>
                <a:latin typeface="Faustina"/>
                <a:ea typeface="Faustina"/>
                <a:cs typeface="Faustina"/>
                <a:sym typeface="Faustina"/>
              </a:endParaRPr>
            </a:p>
          </p:txBody>
        </p:sp>
        <p:cxnSp>
          <p:nvCxnSpPr>
            <p:cNvPr id="198" name="Google Shape;198;p27">
              <a:extLst>
                <a:ext uri="{C183D7F6-B498-43B3-948B-1728B52AA6E4}">
                  <adec:decorative xmlns:adec="http://schemas.microsoft.com/office/drawing/2017/decorative" val="1"/>
                </a:ext>
              </a:extLst>
            </p:cNvPr>
            <p:cNvCxnSpPr/>
            <p:nvPr/>
          </p:nvCxnSpPr>
          <p:spPr>
            <a:xfrm>
              <a:off x="6585234" y="1721750"/>
              <a:ext cx="1710300" cy="0"/>
            </a:xfrm>
            <a:prstGeom prst="straightConnector1">
              <a:avLst/>
            </a:prstGeom>
            <a:noFill/>
            <a:ln w="38100" cap="flat" cmpd="sng">
              <a:solidFill>
                <a:srgbClr val="A2C4C9"/>
              </a:solidFill>
              <a:prstDash val="solid"/>
              <a:round/>
              <a:headEnd type="none" w="med" len="med"/>
              <a:tailEnd type="none" w="med" len="med"/>
            </a:ln>
          </p:spPr>
        </p:cxnSp>
        <p:sp>
          <p:nvSpPr>
            <p:cNvPr id="199" name="Google Shape;199;p27"/>
            <p:cNvSpPr txBox="1"/>
            <p:nvPr/>
          </p:nvSpPr>
          <p:spPr>
            <a:xfrm>
              <a:off x="6505763" y="2541300"/>
              <a:ext cx="1887000" cy="145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lt2"/>
                  </a:solidFill>
                  <a:highlight>
                    <a:srgbClr val="FFFFFF"/>
                  </a:highlight>
                  <a:latin typeface="Lato"/>
                  <a:ea typeface="Lato"/>
                  <a:cs typeface="Lato"/>
                  <a:sym typeface="Lato"/>
                </a:rPr>
                <a:t>We do not know where a project is going to end up during our earlier phases.</a:t>
              </a:r>
              <a:endParaRPr sz="1100">
                <a:solidFill>
                  <a:schemeClr val="lt2"/>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100">
                  <a:solidFill>
                    <a:schemeClr val="lt2"/>
                  </a:solidFill>
                  <a:highlight>
                    <a:srgbClr val="FFFFFF"/>
                  </a:highlight>
                  <a:latin typeface="Lato"/>
                  <a:ea typeface="Lato"/>
                  <a:cs typeface="Lato"/>
                  <a:sym typeface="Lato"/>
                </a:rPr>
                <a:t>And we believe that’s a good thing.</a:t>
              </a:r>
              <a:endParaRPr sz="1100" b="1">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b="1">
                <a:highlight>
                  <a:srgbClr val="FFFFFF"/>
                </a:highlight>
                <a:latin typeface="Lato"/>
                <a:ea typeface="Lato"/>
                <a:cs typeface="Lato"/>
                <a:sym typeface="Lato"/>
              </a:endParaRPr>
            </a:p>
          </p:txBody>
        </p:sp>
      </p:gr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28"/>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sz="2500" dirty="0"/>
              <a:t>Our beliefs drive our unique model - funding</a:t>
            </a:r>
            <a:endParaRPr sz="2500" dirty="0"/>
          </a:p>
        </p:txBody>
      </p:sp>
      <p:grpSp>
        <p:nvGrpSpPr>
          <p:cNvPr id="206" name="Google Shape;206;p28">
            <a:extLst>
              <a:ext uri="{C183D7F6-B498-43B3-948B-1728B52AA6E4}">
                <adec:decorative xmlns:adec="http://schemas.microsoft.com/office/drawing/2017/decorative" val="1"/>
              </a:ext>
            </a:extLst>
          </p:cNvPr>
          <p:cNvGrpSpPr/>
          <p:nvPr/>
        </p:nvGrpSpPr>
        <p:grpSpPr>
          <a:xfrm>
            <a:off x="514350" y="1721750"/>
            <a:ext cx="1811100" cy="2925850"/>
            <a:chOff x="514350" y="1721750"/>
            <a:chExt cx="1811100" cy="2925850"/>
          </a:xfrm>
        </p:grpSpPr>
        <p:sp>
          <p:nvSpPr>
            <p:cNvPr id="207" name="Google Shape;207;p28"/>
            <p:cNvSpPr txBox="1"/>
            <p:nvPr/>
          </p:nvSpPr>
          <p:spPr>
            <a:xfrm>
              <a:off x="514350" y="1820575"/>
              <a:ext cx="1717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dirty="0">
                  <a:solidFill>
                    <a:srgbClr val="A2C4C9"/>
                  </a:solidFill>
                  <a:latin typeface="Faustina"/>
                  <a:ea typeface="Faustina"/>
                  <a:cs typeface="Faustina"/>
                  <a:sym typeface="Faustina"/>
                </a:rPr>
                <a:t>Project Sourcing</a:t>
              </a:r>
              <a:endParaRPr sz="1600" b="1" dirty="0">
                <a:solidFill>
                  <a:srgbClr val="A2C4C9"/>
                </a:solidFill>
                <a:latin typeface="Faustina"/>
                <a:ea typeface="Faustina"/>
                <a:cs typeface="Faustina"/>
                <a:sym typeface="Faustina"/>
              </a:endParaRPr>
            </a:p>
          </p:txBody>
        </p:sp>
        <p:cxnSp>
          <p:nvCxnSpPr>
            <p:cNvPr id="208" name="Google Shape;208;p28">
              <a:extLst>
                <a:ext uri="{C183D7F6-B498-43B3-948B-1728B52AA6E4}">
                  <adec:decorative xmlns:adec="http://schemas.microsoft.com/office/drawing/2017/decorative" val="1"/>
                </a:ext>
              </a:extLst>
            </p:cNvPr>
            <p:cNvCxnSpPr/>
            <p:nvPr/>
          </p:nvCxnSpPr>
          <p:spPr>
            <a:xfrm>
              <a:off x="590619" y="1721750"/>
              <a:ext cx="1641300" cy="0"/>
            </a:xfrm>
            <a:prstGeom prst="straightConnector1">
              <a:avLst/>
            </a:prstGeom>
            <a:noFill/>
            <a:ln w="38100" cap="flat" cmpd="sng">
              <a:solidFill>
                <a:srgbClr val="A2C4C9"/>
              </a:solidFill>
              <a:prstDash val="solid"/>
              <a:round/>
              <a:headEnd type="none" w="med" len="med"/>
              <a:tailEnd type="none" w="med" len="med"/>
            </a:ln>
          </p:spPr>
        </p:cxnSp>
        <p:sp>
          <p:nvSpPr>
            <p:cNvPr id="209" name="Google Shape;209;p28"/>
            <p:cNvSpPr txBox="1"/>
            <p:nvPr/>
          </p:nvSpPr>
          <p:spPr>
            <a:xfrm>
              <a:off x="514350" y="2541300"/>
              <a:ext cx="1811100" cy="21063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dirty="0">
                  <a:solidFill>
                    <a:schemeClr val="lt2"/>
                  </a:solidFill>
                  <a:highlight>
                    <a:srgbClr val="FFFFFF"/>
                  </a:highlight>
                  <a:latin typeface="Lato"/>
                  <a:ea typeface="Lato"/>
                  <a:cs typeface="Lato"/>
                  <a:sym typeface="Lato"/>
                </a:rPr>
                <a:t>We solicit technology ideas from federal employees within the U.S. Government.</a:t>
              </a:r>
              <a:endParaRPr sz="1100" dirty="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dirty="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r>
                <a:rPr lang="en" sz="1100" dirty="0">
                  <a:solidFill>
                    <a:schemeClr val="lt2"/>
                  </a:solidFill>
                  <a:highlight>
                    <a:srgbClr val="FFFFFF"/>
                  </a:highlight>
                  <a:latin typeface="Lato"/>
                  <a:ea typeface="Lato"/>
                  <a:cs typeface="Lato"/>
                  <a:sym typeface="Lato"/>
                </a:rPr>
                <a:t>We believe that civil servants are closest to the problems and a source of great ideas.</a:t>
              </a:r>
              <a:endParaRPr sz="1100" dirty="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dirty="0">
                <a:solidFill>
                  <a:schemeClr val="lt2"/>
                </a:solidFill>
                <a:highlight>
                  <a:srgbClr val="FFFFFF"/>
                </a:highlight>
                <a:latin typeface="Lato"/>
                <a:ea typeface="Lato"/>
                <a:cs typeface="Lato"/>
                <a:sym typeface="Lato"/>
              </a:endParaRPr>
            </a:p>
          </p:txBody>
        </p:sp>
      </p:grpSp>
      <p:grpSp>
        <p:nvGrpSpPr>
          <p:cNvPr id="210" name="Google Shape;210;p28">
            <a:extLst>
              <a:ext uri="{C183D7F6-B498-43B3-948B-1728B52AA6E4}">
                <adec:decorative xmlns:adec="http://schemas.microsoft.com/office/drawing/2017/decorative" val="1"/>
              </a:ext>
            </a:extLst>
          </p:cNvPr>
          <p:cNvGrpSpPr/>
          <p:nvPr/>
        </p:nvGrpSpPr>
        <p:grpSpPr>
          <a:xfrm>
            <a:off x="2619599" y="1721750"/>
            <a:ext cx="1811100" cy="2925850"/>
            <a:chOff x="2560307" y="1721750"/>
            <a:chExt cx="1811100" cy="2925850"/>
          </a:xfrm>
        </p:grpSpPr>
        <p:sp>
          <p:nvSpPr>
            <p:cNvPr id="211" name="Google Shape;211;p28"/>
            <p:cNvSpPr txBox="1"/>
            <p:nvPr/>
          </p:nvSpPr>
          <p:spPr>
            <a:xfrm>
              <a:off x="2560307" y="1820575"/>
              <a:ext cx="1717800" cy="431100"/>
            </a:xfrm>
            <a:prstGeom prst="rect">
              <a:avLst/>
            </a:prstGeom>
            <a:noFill/>
            <a:ln>
              <a:noFill/>
            </a:ln>
          </p:spPr>
          <p:txBody>
            <a:bodyPr spcFirstLastPara="1" wrap="square" lIns="91425" tIns="91425" rIns="91425" bIns="91425" anchor="t" anchorCtr="0">
              <a:spAutoFit/>
            </a:bodyPr>
            <a:lstStyle/>
            <a:p>
              <a:pPr marL="0" marR="0" lvl="0" indent="0" algn="l" rtl="0">
                <a:lnSpc>
                  <a:spcPct val="100000"/>
                </a:lnSpc>
                <a:spcBef>
                  <a:spcPts val="0"/>
                </a:spcBef>
                <a:spcAft>
                  <a:spcPts val="0"/>
                </a:spcAft>
                <a:buNone/>
              </a:pPr>
              <a:r>
                <a:rPr lang="en" sz="1600" b="1">
                  <a:solidFill>
                    <a:schemeClr val="lt1"/>
                  </a:solidFill>
                  <a:latin typeface="Faustina"/>
                  <a:ea typeface="Faustina"/>
                  <a:cs typeface="Faustina"/>
                  <a:sym typeface="Faustina"/>
                </a:rPr>
                <a:t>Funding</a:t>
              </a:r>
              <a:endParaRPr sz="1600">
                <a:solidFill>
                  <a:schemeClr val="lt1"/>
                </a:solidFill>
                <a:latin typeface="Faustina"/>
                <a:ea typeface="Faustina"/>
                <a:cs typeface="Faustina"/>
                <a:sym typeface="Faustina"/>
              </a:endParaRPr>
            </a:p>
          </p:txBody>
        </p:sp>
        <p:cxnSp>
          <p:nvCxnSpPr>
            <p:cNvPr id="212" name="Google Shape;212;p28"/>
            <p:cNvCxnSpPr/>
            <p:nvPr/>
          </p:nvCxnSpPr>
          <p:spPr>
            <a:xfrm>
              <a:off x="2636576" y="1721750"/>
              <a:ext cx="1641300" cy="0"/>
            </a:xfrm>
            <a:prstGeom prst="straightConnector1">
              <a:avLst/>
            </a:prstGeom>
            <a:noFill/>
            <a:ln>
              <a:noFill/>
            </a:ln>
          </p:spPr>
        </p:cxnSp>
        <p:sp>
          <p:nvSpPr>
            <p:cNvPr id="213" name="Google Shape;213;p28"/>
            <p:cNvSpPr txBox="1"/>
            <p:nvPr/>
          </p:nvSpPr>
          <p:spPr>
            <a:xfrm>
              <a:off x="2560307" y="2541300"/>
              <a:ext cx="1811100" cy="2106300"/>
            </a:xfrm>
            <a:prstGeom prst="rect">
              <a:avLst/>
            </a:prstGeom>
            <a:noFill/>
            <a:ln>
              <a:noFill/>
            </a:ln>
          </p:spPr>
          <p:txBody>
            <a:bodyPr spcFirstLastPara="1" wrap="square" lIns="91425" tIns="91425" rIns="91425" bIns="91425" anchor="t" anchorCtr="0">
              <a:spAutoFit/>
            </a:bodyPr>
            <a:lstStyle/>
            <a:p>
              <a:pPr marL="0" marR="0" lvl="0" indent="0" algn="l" rtl="0">
                <a:lnSpc>
                  <a:spcPct val="115000"/>
                </a:lnSpc>
                <a:spcBef>
                  <a:spcPts val="0"/>
                </a:spcBef>
                <a:spcAft>
                  <a:spcPts val="0"/>
                </a:spcAft>
                <a:buNone/>
              </a:pPr>
              <a:r>
                <a:rPr lang="en" sz="1100">
                  <a:highlight>
                    <a:srgbClr val="FFFFFF"/>
                  </a:highlight>
                  <a:latin typeface="Lato"/>
                  <a:ea typeface="Lato"/>
                  <a:cs typeface="Lato"/>
                  <a:sym typeface="Lato"/>
                </a:rPr>
                <a:t>Most ideas for new technology projects </a:t>
              </a:r>
              <a:r>
                <a:rPr lang="en" sz="1100" b="1">
                  <a:highlight>
                    <a:srgbClr val="FFFFFF"/>
                  </a:highlight>
                  <a:latin typeface="Lato"/>
                  <a:ea typeface="Lato"/>
                  <a:cs typeface="Lato"/>
                  <a:sym typeface="Lato"/>
                </a:rPr>
                <a:t>are not going to work out.</a:t>
              </a:r>
              <a:endParaRPr sz="1100" b="1">
                <a:highlight>
                  <a:srgbClr val="FFFFFF"/>
                </a:highlight>
                <a:latin typeface="Lato"/>
                <a:ea typeface="Lato"/>
                <a:cs typeface="Lato"/>
                <a:sym typeface="Lato"/>
              </a:endParaRPr>
            </a:p>
            <a:p>
              <a:pPr marL="0" marR="0" lvl="0" indent="0" algn="l" rtl="0">
                <a:lnSpc>
                  <a:spcPct val="115000"/>
                </a:lnSpc>
                <a:spcBef>
                  <a:spcPts val="0"/>
                </a:spcBef>
                <a:spcAft>
                  <a:spcPts val="0"/>
                </a:spcAft>
                <a:buNone/>
              </a:pPr>
              <a:endParaRPr sz="1100">
                <a:highlight>
                  <a:srgbClr val="FFFFFF"/>
                </a:highlight>
                <a:latin typeface="Lato"/>
                <a:ea typeface="Lato"/>
                <a:cs typeface="Lato"/>
                <a:sym typeface="Lato"/>
              </a:endParaRPr>
            </a:p>
            <a:p>
              <a:pPr marL="0" lvl="0" indent="0" algn="l" rtl="0">
                <a:lnSpc>
                  <a:spcPct val="115000"/>
                </a:lnSpc>
                <a:spcBef>
                  <a:spcPts val="0"/>
                </a:spcBef>
                <a:spcAft>
                  <a:spcPts val="0"/>
                </a:spcAft>
                <a:buNone/>
              </a:pPr>
              <a:r>
                <a:rPr lang="en" sz="1100">
                  <a:solidFill>
                    <a:schemeClr val="dk1"/>
                  </a:solidFill>
                  <a:highlight>
                    <a:srgbClr val="FFFFFF"/>
                  </a:highlight>
                  <a:latin typeface="Lato"/>
                  <a:ea typeface="Lato"/>
                  <a:cs typeface="Lato"/>
                  <a:sym typeface="Lato"/>
                </a:rPr>
                <a:t>We believe </a:t>
              </a:r>
              <a:r>
                <a:rPr lang="en" sz="1100" b="1">
                  <a:solidFill>
                    <a:schemeClr val="dk1"/>
                  </a:solidFill>
                  <a:highlight>
                    <a:srgbClr val="FFFFFF"/>
                  </a:highlight>
                  <a:latin typeface="Lato"/>
                  <a:ea typeface="Lato"/>
                  <a:cs typeface="Lato"/>
                  <a:sym typeface="Lato"/>
                </a:rPr>
                <a:t>it’s better to spend $20,000 on something that won’t work out than $20,000,000</a:t>
              </a:r>
              <a:r>
                <a:rPr lang="en" sz="1100">
                  <a:solidFill>
                    <a:schemeClr val="dk1"/>
                  </a:solidFill>
                  <a:highlight>
                    <a:srgbClr val="FFFFFF"/>
                  </a:highlight>
                  <a:latin typeface="Lato"/>
                  <a:ea typeface="Lato"/>
                  <a:cs typeface="Lato"/>
                  <a:sym typeface="Lato"/>
                </a:rPr>
                <a:t>.</a:t>
              </a:r>
              <a:endParaRPr sz="1100">
                <a:solidFill>
                  <a:schemeClr val="dk1"/>
                </a:solidFill>
                <a:highlight>
                  <a:srgbClr val="FFFFFF"/>
                </a:highlight>
                <a:latin typeface="Lato"/>
                <a:ea typeface="Lato"/>
                <a:cs typeface="Lato"/>
                <a:sym typeface="Lato"/>
              </a:endParaRPr>
            </a:p>
            <a:p>
              <a:pPr marL="0" marR="0" lvl="0" indent="0" algn="l" rtl="0">
                <a:lnSpc>
                  <a:spcPct val="115000"/>
                </a:lnSpc>
                <a:spcBef>
                  <a:spcPts val="0"/>
                </a:spcBef>
                <a:spcAft>
                  <a:spcPts val="0"/>
                </a:spcAft>
                <a:buNone/>
              </a:pPr>
              <a:endParaRPr sz="1100">
                <a:highlight>
                  <a:srgbClr val="FFFFFF"/>
                </a:highlight>
                <a:latin typeface="Lato"/>
                <a:ea typeface="Lato"/>
                <a:cs typeface="Lato"/>
                <a:sym typeface="Lato"/>
              </a:endParaRPr>
            </a:p>
          </p:txBody>
        </p:sp>
      </p:grpSp>
      <p:grpSp>
        <p:nvGrpSpPr>
          <p:cNvPr id="214" name="Google Shape;214;p28">
            <a:extLst>
              <a:ext uri="{C183D7F6-B498-43B3-948B-1728B52AA6E4}">
                <adec:decorative xmlns:adec="http://schemas.microsoft.com/office/drawing/2017/decorative" val="1"/>
              </a:ext>
            </a:extLst>
          </p:cNvPr>
          <p:cNvGrpSpPr/>
          <p:nvPr/>
        </p:nvGrpSpPr>
        <p:grpSpPr>
          <a:xfrm>
            <a:off x="4724847" y="1721750"/>
            <a:ext cx="1811100" cy="2859550"/>
            <a:chOff x="4606265" y="1721750"/>
            <a:chExt cx="1811100" cy="2859550"/>
          </a:xfrm>
        </p:grpSpPr>
        <p:sp>
          <p:nvSpPr>
            <p:cNvPr id="215" name="Google Shape;215;p28"/>
            <p:cNvSpPr txBox="1"/>
            <p:nvPr/>
          </p:nvSpPr>
          <p:spPr>
            <a:xfrm>
              <a:off x="4606265" y="1820575"/>
              <a:ext cx="1717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A2C4C9"/>
                  </a:solidFill>
                  <a:latin typeface="Faustina"/>
                  <a:ea typeface="Faustina"/>
                  <a:cs typeface="Faustina"/>
                  <a:sym typeface="Faustina"/>
                </a:rPr>
                <a:t>Risk Mitigation</a:t>
              </a:r>
              <a:endParaRPr sz="1600">
                <a:solidFill>
                  <a:schemeClr val="lt1"/>
                </a:solidFill>
                <a:latin typeface="Faustina"/>
                <a:ea typeface="Faustina"/>
                <a:cs typeface="Faustina"/>
                <a:sym typeface="Faustina"/>
              </a:endParaRPr>
            </a:p>
          </p:txBody>
        </p:sp>
        <p:cxnSp>
          <p:nvCxnSpPr>
            <p:cNvPr id="216" name="Google Shape;216;p28">
              <a:extLst>
                <a:ext uri="{C183D7F6-B498-43B3-948B-1728B52AA6E4}">
                  <adec:decorative xmlns:adec="http://schemas.microsoft.com/office/drawing/2017/decorative" val="1"/>
                </a:ext>
              </a:extLst>
            </p:cNvPr>
            <p:cNvCxnSpPr/>
            <p:nvPr/>
          </p:nvCxnSpPr>
          <p:spPr>
            <a:xfrm>
              <a:off x="4682533" y="1721750"/>
              <a:ext cx="1641300" cy="0"/>
            </a:xfrm>
            <a:prstGeom prst="straightConnector1">
              <a:avLst/>
            </a:prstGeom>
            <a:noFill/>
            <a:ln w="38100" cap="flat" cmpd="sng">
              <a:solidFill>
                <a:srgbClr val="A2C4C9"/>
              </a:solidFill>
              <a:prstDash val="solid"/>
              <a:round/>
              <a:headEnd type="none" w="med" len="med"/>
              <a:tailEnd type="none" w="med" len="med"/>
            </a:ln>
          </p:spPr>
        </p:cxnSp>
        <p:sp>
          <p:nvSpPr>
            <p:cNvPr id="217" name="Google Shape;217;p28"/>
            <p:cNvSpPr txBox="1"/>
            <p:nvPr/>
          </p:nvSpPr>
          <p:spPr>
            <a:xfrm>
              <a:off x="4606265" y="2541300"/>
              <a:ext cx="1811100" cy="204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lt2"/>
                  </a:solidFill>
                  <a:highlight>
                    <a:srgbClr val="FFFFFF"/>
                  </a:highlight>
                  <a:latin typeface="Lato"/>
                  <a:ea typeface="Lato"/>
                  <a:cs typeface="Lato"/>
                  <a:sym typeface="Lato"/>
                </a:rPr>
                <a:t>Our incremental approach enables us to perform due diligence on our investments.</a:t>
              </a:r>
              <a:endParaRPr sz="1100">
                <a:solidFill>
                  <a:schemeClr val="lt2"/>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100">
                  <a:solidFill>
                    <a:schemeClr val="lt2"/>
                  </a:solidFill>
                  <a:highlight>
                    <a:srgbClr val="FFFFFF"/>
                  </a:highlight>
                  <a:latin typeface="Lato"/>
                  <a:ea typeface="Lato"/>
                  <a:cs typeface="Lato"/>
                  <a:sym typeface="Lato"/>
                </a:rPr>
                <a:t>We believe in an evidence-based approach to product development.</a:t>
              </a: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p:txBody>
        </p:sp>
      </p:grpSp>
      <p:grpSp>
        <p:nvGrpSpPr>
          <p:cNvPr id="218" name="Google Shape;218;p28">
            <a:extLst>
              <a:ext uri="{C183D7F6-B498-43B3-948B-1728B52AA6E4}">
                <adec:decorative xmlns:adec="http://schemas.microsoft.com/office/drawing/2017/decorative" val="1"/>
              </a:ext>
            </a:extLst>
          </p:cNvPr>
          <p:cNvGrpSpPr/>
          <p:nvPr/>
        </p:nvGrpSpPr>
        <p:grpSpPr>
          <a:xfrm>
            <a:off x="6830096" y="1721750"/>
            <a:ext cx="1810954" cy="2470150"/>
            <a:chOff x="6505763" y="1721750"/>
            <a:chExt cx="1887000" cy="2470150"/>
          </a:xfrm>
        </p:grpSpPr>
        <p:sp>
          <p:nvSpPr>
            <p:cNvPr id="219" name="Google Shape;219;p28"/>
            <p:cNvSpPr txBox="1"/>
            <p:nvPr/>
          </p:nvSpPr>
          <p:spPr>
            <a:xfrm>
              <a:off x="6505763" y="1820575"/>
              <a:ext cx="1789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A2C4C9"/>
                  </a:solidFill>
                  <a:latin typeface="Faustina"/>
                  <a:ea typeface="Faustina"/>
                  <a:cs typeface="Faustina"/>
                  <a:sym typeface="Faustina"/>
                </a:rPr>
                <a:t>Unknown Outcomes</a:t>
              </a:r>
              <a:endParaRPr sz="1600">
                <a:solidFill>
                  <a:schemeClr val="lt1"/>
                </a:solidFill>
                <a:latin typeface="Faustina"/>
                <a:ea typeface="Faustina"/>
                <a:cs typeface="Faustina"/>
                <a:sym typeface="Faustina"/>
              </a:endParaRPr>
            </a:p>
          </p:txBody>
        </p:sp>
        <p:cxnSp>
          <p:nvCxnSpPr>
            <p:cNvPr id="220" name="Google Shape;220;p28">
              <a:extLst>
                <a:ext uri="{C183D7F6-B498-43B3-948B-1728B52AA6E4}">
                  <adec:decorative xmlns:adec="http://schemas.microsoft.com/office/drawing/2017/decorative" val="1"/>
                </a:ext>
              </a:extLst>
            </p:cNvPr>
            <p:cNvCxnSpPr/>
            <p:nvPr/>
          </p:nvCxnSpPr>
          <p:spPr>
            <a:xfrm>
              <a:off x="6585234" y="1721750"/>
              <a:ext cx="1710300" cy="0"/>
            </a:xfrm>
            <a:prstGeom prst="straightConnector1">
              <a:avLst/>
            </a:prstGeom>
            <a:noFill/>
            <a:ln w="38100" cap="flat" cmpd="sng">
              <a:solidFill>
                <a:srgbClr val="A2C4C9"/>
              </a:solidFill>
              <a:prstDash val="solid"/>
              <a:round/>
              <a:headEnd type="none" w="med" len="med"/>
              <a:tailEnd type="none" w="med" len="med"/>
            </a:ln>
          </p:spPr>
        </p:cxnSp>
        <p:sp>
          <p:nvSpPr>
            <p:cNvPr id="221" name="Google Shape;221;p28"/>
            <p:cNvSpPr txBox="1"/>
            <p:nvPr/>
          </p:nvSpPr>
          <p:spPr>
            <a:xfrm>
              <a:off x="6505763" y="2541300"/>
              <a:ext cx="1887000" cy="165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lt2"/>
                  </a:solidFill>
                  <a:highlight>
                    <a:srgbClr val="FFFFFF"/>
                  </a:highlight>
                  <a:latin typeface="Lato"/>
                  <a:ea typeface="Lato"/>
                  <a:cs typeface="Lato"/>
                  <a:sym typeface="Lato"/>
                </a:rPr>
                <a:t>We do not know where a project is going to end up during our earlier phases.</a:t>
              </a:r>
              <a:endParaRPr sz="1100">
                <a:solidFill>
                  <a:schemeClr val="lt2"/>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100">
                  <a:solidFill>
                    <a:schemeClr val="lt2"/>
                  </a:solidFill>
                  <a:highlight>
                    <a:srgbClr val="FFFFFF"/>
                  </a:highlight>
                  <a:latin typeface="Lato"/>
                  <a:ea typeface="Lato"/>
                  <a:cs typeface="Lato"/>
                  <a:sym typeface="Lato"/>
                </a:rPr>
                <a:t>And we believe that’s a good thing.</a:t>
              </a:r>
              <a:endParaRPr sz="1100" b="1">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b="1">
                <a:highlight>
                  <a:srgbClr val="FFFFFF"/>
                </a:highlight>
                <a:latin typeface="Lato"/>
                <a:ea typeface="Lato"/>
                <a:cs typeface="Lato"/>
                <a:sym typeface="Lato"/>
              </a:endParaRPr>
            </a:p>
          </p:txBody>
        </p:sp>
      </p:grpSp>
      <p:cxnSp>
        <p:nvCxnSpPr>
          <p:cNvPr id="222" name="Google Shape;222;p28">
            <a:extLst>
              <a:ext uri="{C183D7F6-B498-43B3-948B-1728B52AA6E4}">
                <adec:decorative xmlns:adec="http://schemas.microsoft.com/office/drawing/2017/decorative" val="1"/>
              </a:ext>
            </a:extLst>
          </p:cNvPr>
          <p:cNvCxnSpPr/>
          <p:nvPr/>
        </p:nvCxnSpPr>
        <p:spPr>
          <a:xfrm>
            <a:off x="2695867" y="1721750"/>
            <a:ext cx="1641300" cy="0"/>
          </a:xfrm>
          <a:prstGeom prst="straightConnector1">
            <a:avLst/>
          </a:prstGeom>
          <a:noFill/>
          <a:ln w="38100" cap="flat" cmpd="sng">
            <a:solidFill>
              <a:schemeClr val="lt1"/>
            </a:solidFill>
            <a:prstDash val="solid"/>
            <a:round/>
            <a:headEnd type="none" w="med" len="med"/>
            <a:tailEnd type="none" w="med" len="med"/>
          </a:ln>
        </p:spPr>
      </p:cxn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27"/>
        <p:cNvGrpSpPr/>
        <p:nvPr/>
      </p:nvGrpSpPr>
      <p:grpSpPr>
        <a:xfrm>
          <a:off x="0" y="0"/>
          <a:ext cx="0" cy="0"/>
          <a:chOff x="0" y="0"/>
          <a:chExt cx="0" cy="0"/>
        </a:xfrm>
      </p:grpSpPr>
      <p:sp>
        <p:nvSpPr>
          <p:cNvPr id="228" name="Google Shape;228;p29"/>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sz="2500" dirty="0"/>
              <a:t>Our beliefs drive our unique model – risk mitigation</a:t>
            </a:r>
            <a:endParaRPr sz="2500" dirty="0"/>
          </a:p>
        </p:txBody>
      </p:sp>
      <p:grpSp>
        <p:nvGrpSpPr>
          <p:cNvPr id="229" name="Google Shape;229;p29">
            <a:extLst>
              <a:ext uri="{C183D7F6-B498-43B3-948B-1728B52AA6E4}">
                <adec:decorative xmlns:adec="http://schemas.microsoft.com/office/drawing/2017/decorative" val="1"/>
              </a:ext>
            </a:extLst>
          </p:cNvPr>
          <p:cNvGrpSpPr/>
          <p:nvPr/>
        </p:nvGrpSpPr>
        <p:grpSpPr>
          <a:xfrm>
            <a:off x="514350" y="1721750"/>
            <a:ext cx="1811100" cy="3120550"/>
            <a:chOff x="514350" y="1721750"/>
            <a:chExt cx="1811100" cy="3120550"/>
          </a:xfrm>
        </p:grpSpPr>
        <p:sp>
          <p:nvSpPr>
            <p:cNvPr id="230" name="Google Shape;230;p29"/>
            <p:cNvSpPr txBox="1"/>
            <p:nvPr/>
          </p:nvSpPr>
          <p:spPr>
            <a:xfrm>
              <a:off x="514350" y="1820575"/>
              <a:ext cx="1717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A2C4C9"/>
                  </a:solidFill>
                  <a:latin typeface="Faustina"/>
                  <a:ea typeface="Faustina"/>
                  <a:cs typeface="Faustina"/>
                  <a:sym typeface="Faustina"/>
                </a:rPr>
                <a:t>Project Sourcing</a:t>
              </a:r>
              <a:endParaRPr sz="1600" b="1">
                <a:solidFill>
                  <a:srgbClr val="A2C4C9"/>
                </a:solidFill>
                <a:latin typeface="Faustina"/>
                <a:ea typeface="Faustina"/>
                <a:cs typeface="Faustina"/>
                <a:sym typeface="Faustina"/>
              </a:endParaRPr>
            </a:p>
          </p:txBody>
        </p:sp>
        <p:cxnSp>
          <p:nvCxnSpPr>
            <p:cNvPr id="231" name="Google Shape;231;p29"/>
            <p:cNvCxnSpPr/>
            <p:nvPr/>
          </p:nvCxnSpPr>
          <p:spPr>
            <a:xfrm>
              <a:off x="590619" y="1721750"/>
              <a:ext cx="1641300" cy="0"/>
            </a:xfrm>
            <a:prstGeom prst="straightConnector1">
              <a:avLst/>
            </a:prstGeom>
            <a:noFill/>
            <a:ln w="38100" cap="flat" cmpd="sng">
              <a:solidFill>
                <a:srgbClr val="A2C4C9"/>
              </a:solidFill>
              <a:prstDash val="solid"/>
              <a:round/>
              <a:headEnd type="none" w="med" len="med"/>
              <a:tailEnd type="none" w="med" len="med"/>
            </a:ln>
          </p:spPr>
        </p:cxnSp>
        <p:sp>
          <p:nvSpPr>
            <p:cNvPr id="232" name="Google Shape;232;p29"/>
            <p:cNvSpPr txBox="1"/>
            <p:nvPr/>
          </p:nvSpPr>
          <p:spPr>
            <a:xfrm>
              <a:off x="514350" y="2541300"/>
              <a:ext cx="1811100" cy="230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lt2"/>
                  </a:solidFill>
                  <a:highlight>
                    <a:srgbClr val="FFFFFF"/>
                  </a:highlight>
                  <a:latin typeface="Lato"/>
                  <a:ea typeface="Lato"/>
                  <a:cs typeface="Lato"/>
                  <a:sym typeface="Lato"/>
                </a:rPr>
                <a:t>We solicit technology ideas from federal employees within the U.S. Government.</a:t>
              </a: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r>
                <a:rPr lang="en" sz="1100">
                  <a:solidFill>
                    <a:schemeClr val="lt2"/>
                  </a:solidFill>
                  <a:highlight>
                    <a:srgbClr val="FFFFFF"/>
                  </a:highlight>
                  <a:latin typeface="Lato"/>
                  <a:ea typeface="Lato"/>
                  <a:cs typeface="Lato"/>
                  <a:sym typeface="Lato"/>
                </a:rPr>
                <a:t>We believe that civil servants are closest to the problems and a source of great ideas.</a:t>
              </a: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p:txBody>
        </p:sp>
      </p:grpSp>
      <p:grpSp>
        <p:nvGrpSpPr>
          <p:cNvPr id="233" name="Google Shape;233;p29">
            <a:extLst>
              <a:ext uri="{C183D7F6-B498-43B3-948B-1728B52AA6E4}">
                <adec:decorative xmlns:adec="http://schemas.microsoft.com/office/drawing/2017/decorative" val="1"/>
              </a:ext>
            </a:extLst>
          </p:cNvPr>
          <p:cNvGrpSpPr/>
          <p:nvPr/>
        </p:nvGrpSpPr>
        <p:grpSpPr>
          <a:xfrm>
            <a:off x="2619599" y="1721750"/>
            <a:ext cx="1811100" cy="2859550"/>
            <a:chOff x="2560307" y="1721750"/>
            <a:chExt cx="1811100" cy="2859550"/>
          </a:xfrm>
        </p:grpSpPr>
        <p:sp>
          <p:nvSpPr>
            <p:cNvPr id="234" name="Google Shape;234;p29"/>
            <p:cNvSpPr txBox="1"/>
            <p:nvPr/>
          </p:nvSpPr>
          <p:spPr>
            <a:xfrm>
              <a:off x="2560307" y="1820575"/>
              <a:ext cx="1717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A2C4C9"/>
                  </a:solidFill>
                  <a:latin typeface="Faustina"/>
                  <a:ea typeface="Faustina"/>
                  <a:cs typeface="Faustina"/>
                  <a:sym typeface="Faustina"/>
                </a:rPr>
                <a:t>Funding</a:t>
              </a:r>
              <a:endParaRPr sz="1600">
                <a:solidFill>
                  <a:schemeClr val="lt1"/>
                </a:solidFill>
                <a:latin typeface="Faustina"/>
                <a:ea typeface="Faustina"/>
                <a:cs typeface="Faustina"/>
                <a:sym typeface="Faustina"/>
              </a:endParaRPr>
            </a:p>
          </p:txBody>
        </p:sp>
        <p:cxnSp>
          <p:nvCxnSpPr>
            <p:cNvPr id="235" name="Google Shape;235;p29"/>
            <p:cNvCxnSpPr/>
            <p:nvPr/>
          </p:nvCxnSpPr>
          <p:spPr>
            <a:xfrm>
              <a:off x="2636576" y="1721750"/>
              <a:ext cx="1641300" cy="0"/>
            </a:xfrm>
            <a:prstGeom prst="straightConnector1">
              <a:avLst/>
            </a:prstGeom>
            <a:noFill/>
            <a:ln w="38100" cap="flat" cmpd="sng">
              <a:solidFill>
                <a:srgbClr val="A2C4C9"/>
              </a:solidFill>
              <a:prstDash val="solid"/>
              <a:round/>
              <a:headEnd type="none" w="med" len="med"/>
              <a:tailEnd type="none" w="med" len="med"/>
            </a:ln>
          </p:spPr>
        </p:cxnSp>
        <p:sp>
          <p:nvSpPr>
            <p:cNvPr id="236" name="Google Shape;236;p29"/>
            <p:cNvSpPr txBox="1"/>
            <p:nvPr/>
          </p:nvSpPr>
          <p:spPr>
            <a:xfrm>
              <a:off x="2560307" y="2541300"/>
              <a:ext cx="1811100" cy="204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lt2"/>
                  </a:solidFill>
                  <a:highlight>
                    <a:srgbClr val="FFFFFF"/>
                  </a:highlight>
                  <a:latin typeface="Lato"/>
                  <a:ea typeface="Lato"/>
                  <a:cs typeface="Lato"/>
                  <a:sym typeface="Lato"/>
                </a:rPr>
                <a:t>Most ideas for new technology projects are not going to work out.</a:t>
              </a:r>
              <a:endParaRPr sz="1100">
                <a:solidFill>
                  <a:schemeClr val="lt2"/>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100">
                  <a:solidFill>
                    <a:schemeClr val="lt2"/>
                  </a:solidFill>
                  <a:highlight>
                    <a:srgbClr val="FFFFFF"/>
                  </a:highlight>
                  <a:latin typeface="Lato"/>
                  <a:ea typeface="Lato"/>
                  <a:cs typeface="Lato"/>
                  <a:sym typeface="Lato"/>
                </a:rPr>
                <a:t>We believe it’s better to spend $20,000 on something that won’t work out than $20,000,000.</a:t>
              </a: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p:txBody>
        </p:sp>
      </p:grpSp>
      <p:grpSp>
        <p:nvGrpSpPr>
          <p:cNvPr id="237" name="Google Shape;237;p29">
            <a:extLst>
              <a:ext uri="{C183D7F6-B498-43B3-948B-1728B52AA6E4}">
                <adec:decorative xmlns:adec="http://schemas.microsoft.com/office/drawing/2017/decorative" val="1"/>
              </a:ext>
            </a:extLst>
          </p:cNvPr>
          <p:cNvGrpSpPr/>
          <p:nvPr/>
        </p:nvGrpSpPr>
        <p:grpSpPr>
          <a:xfrm>
            <a:off x="4724847" y="1721750"/>
            <a:ext cx="1811100" cy="2470150"/>
            <a:chOff x="4606265" y="1721750"/>
            <a:chExt cx="1811100" cy="2470150"/>
          </a:xfrm>
        </p:grpSpPr>
        <p:sp>
          <p:nvSpPr>
            <p:cNvPr id="238" name="Google Shape;238;p29"/>
            <p:cNvSpPr txBox="1"/>
            <p:nvPr/>
          </p:nvSpPr>
          <p:spPr>
            <a:xfrm>
              <a:off x="4606265" y="1820575"/>
              <a:ext cx="1717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Faustina"/>
                  <a:ea typeface="Faustina"/>
                  <a:cs typeface="Faustina"/>
                  <a:sym typeface="Faustina"/>
                </a:rPr>
                <a:t>Risk Mitigation</a:t>
              </a:r>
              <a:endParaRPr sz="1600">
                <a:solidFill>
                  <a:schemeClr val="lt1"/>
                </a:solidFill>
                <a:latin typeface="Faustina"/>
                <a:ea typeface="Faustina"/>
                <a:cs typeface="Faustina"/>
                <a:sym typeface="Faustina"/>
              </a:endParaRPr>
            </a:p>
          </p:txBody>
        </p:sp>
        <p:cxnSp>
          <p:nvCxnSpPr>
            <p:cNvPr id="239" name="Google Shape;239;p29"/>
            <p:cNvCxnSpPr/>
            <p:nvPr/>
          </p:nvCxnSpPr>
          <p:spPr>
            <a:xfrm>
              <a:off x="4682533" y="1721750"/>
              <a:ext cx="1641300" cy="0"/>
            </a:xfrm>
            <a:prstGeom prst="straightConnector1">
              <a:avLst/>
            </a:prstGeom>
            <a:noFill/>
            <a:ln w="38100" cap="flat" cmpd="sng">
              <a:solidFill>
                <a:schemeClr val="lt1"/>
              </a:solidFill>
              <a:prstDash val="solid"/>
              <a:round/>
              <a:headEnd type="none" w="med" len="med"/>
              <a:tailEnd type="none" w="med" len="med"/>
            </a:ln>
          </p:spPr>
        </p:cxnSp>
        <p:sp>
          <p:nvSpPr>
            <p:cNvPr id="240" name="Google Shape;240;p29"/>
            <p:cNvSpPr txBox="1"/>
            <p:nvPr/>
          </p:nvSpPr>
          <p:spPr>
            <a:xfrm>
              <a:off x="4606265" y="2541300"/>
              <a:ext cx="1811100" cy="165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dirty="0">
                  <a:highlight>
                    <a:srgbClr val="FFFFFF"/>
                  </a:highlight>
                  <a:latin typeface="Lato"/>
                  <a:ea typeface="Lato"/>
                  <a:cs typeface="Lato"/>
                  <a:sym typeface="Lato"/>
                </a:rPr>
                <a:t>Our incremental approach </a:t>
              </a:r>
              <a:r>
                <a:rPr lang="en" sz="1100" b="1" dirty="0">
                  <a:highlight>
                    <a:srgbClr val="FFFFFF"/>
                  </a:highlight>
                  <a:latin typeface="Lato"/>
                  <a:ea typeface="Lato"/>
                  <a:cs typeface="Lato"/>
                  <a:sym typeface="Lato"/>
                </a:rPr>
                <a:t>enables us to perform due diligence</a:t>
              </a:r>
              <a:r>
                <a:rPr lang="en" sz="1100" dirty="0">
                  <a:highlight>
                    <a:srgbClr val="FFFFFF"/>
                  </a:highlight>
                  <a:latin typeface="Lato"/>
                  <a:ea typeface="Lato"/>
                  <a:cs typeface="Lato"/>
                  <a:sym typeface="Lato"/>
                </a:rPr>
                <a:t> on our investments.</a:t>
              </a:r>
              <a:endParaRPr sz="1100" dirty="0">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100" dirty="0">
                  <a:highlight>
                    <a:srgbClr val="FFFFFF"/>
                  </a:highlight>
                  <a:latin typeface="Lato"/>
                  <a:ea typeface="Lato"/>
                  <a:cs typeface="Lato"/>
                  <a:sym typeface="Lato"/>
                </a:rPr>
                <a:t>We believe in </a:t>
              </a:r>
              <a:r>
                <a:rPr lang="en" sz="1100" b="1" dirty="0">
                  <a:highlight>
                    <a:srgbClr val="FFFFFF"/>
                  </a:highlight>
                  <a:latin typeface="Lato"/>
                  <a:ea typeface="Lato"/>
                  <a:cs typeface="Lato"/>
                  <a:sym typeface="Lato"/>
                </a:rPr>
                <a:t>an evidence-based approach</a:t>
              </a:r>
              <a:r>
                <a:rPr lang="en" sz="1100" dirty="0">
                  <a:highlight>
                    <a:srgbClr val="FFFFFF"/>
                  </a:highlight>
                  <a:latin typeface="Lato"/>
                  <a:ea typeface="Lato"/>
                  <a:cs typeface="Lato"/>
                  <a:sym typeface="Lato"/>
                </a:rPr>
                <a:t> to product development.</a:t>
              </a:r>
              <a:endParaRPr sz="1100" dirty="0">
                <a:highlight>
                  <a:srgbClr val="FFFFFF"/>
                </a:highlight>
                <a:latin typeface="Lato"/>
                <a:ea typeface="Lato"/>
                <a:cs typeface="Lato"/>
                <a:sym typeface="Lato"/>
              </a:endParaRPr>
            </a:p>
          </p:txBody>
        </p:sp>
      </p:grpSp>
      <p:grpSp>
        <p:nvGrpSpPr>
          <p:cNvPr id="241" name="Google Shape;241;p29">
            <a:extLst>
              <a:ext uri="{C183D7F6-B498-43B3-948B-1728B52AA6E4}">
                <adec:decorative xmlns:adec="http://schemas.microsoft.com/office/drawing/2017/decorative" val="1"/>
              </a:ext>
            </a:extLst>
          </p:cNvPr>
          <p:cNvGrpSpPr/>
          <p:nvPr/>
        </p:nvGrpSpPr>
        <p:grpSpPr>
          <a:xfrm>
            <a:off x="6830096" y="1721750"/>
            <a:ext cx="1810954" cy="2470150"/>
            <a:chOff x="6505763" y="1721750"/>
            <a:chExt cx="1887000" cy="2470150"/>
          </a:xfrm>
        </p:grpSpPr>
        <p:sp>
          <p:nvSpPr>
            <p:cNvPr id="242" name="Google Shape;242;p29"/>
            <p:cNvSpPr txBox="1"/>
            <p:nvPr/>
          </p:nvSpPr>
          <p:spPr>
            <a:xfrm>
              <a:off x="6505763" y="1820575"/>
              <a:ext cx="1789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A2C4C9"/>
                  </a:solidFill>
                  <a:latin typeface="Faustina"/>
                  <a:ea typeface="Faustina"/>
                  <a:cs typeface="Faustina"/>
                  <a:sym typeface="Faustina"/>
                </a:rPr>
                <a:t>Unknown Outcomes</a:t>
              </a:r>
              <a:endParaRPr sz="1600">
                <a:solidFill>
                  <a:schemeClr val="lt1"/>
                </a:solidFill>
                <a:latin typeface="Faustina"/>
                <a:ea typeface="Faustina"/>
                <a:cs typeface="Faustina"/>
                <a:sym typeface="Faustina"/>
              </a:endParaRPr>
            </a:p>
          </p:txBody>
        </p:sp>
        <p:cxnSp>
          <p:nvCxnSpPr>
            <p:cNvPr id="243" name="Google Shape;243;p29"/>
            <p:cNvCxnSpPr/>
            <p:nvPr/>
          </p:nvCxnSpPr>
          <p:spPr>
            <a:xfrm>
              <a:off x="6585234" y="1721750"/>
              <a:ext cx="1710300" cy="0"/>
            </a:xfrm>
            <a:prstGeom prst="straightConnector1">
              <a:avLst/>
            </a:prstGeom>
            <a:noFill/>
            <a:ln w="38100" cap="flat" cmpd="sng">
              <a:solidFill>
                <a:srgbClr val="A2C4C9"/>
              </a:solidFill>
              <a:prstDash val="solid"/>
              <a:round/>
              <a:headEnd type="none" w="med" len="med"/>
              <a:tailEnd type="none" w="med" len="med"/>
            </a:ln>
          </p:spPr>
        </p:cxnSp>
        <p:sp>
          <p:nvSpPr>
            <p:cNvPr id="244" name="Google Shape;244;p29"/>
            <p:cNvSpPr txBox="1"/>
            <p:nvPr/>
          </p:nvSpPr>
          <p:spPr>
            <a:xfrm>
              <a:off x="6505763" y="2541300"/>
              <a:ext cx="1887000" cy="16506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lt2"/>
                  </a:solidFill>
                  <a:highlight>
                    <a:srgbClr val="FFFFFF"/>
                  </a:highlight>
                  <a:latin typeface="Lato"/>
                  <a:ea typeface="Lato"/>
                  <a:cs typeface="Lato"/>
                  <a:sym typeface="Lato"/>
                </a:rPr>
                <a:t>We do not know where a project is going to end up during our earlier phases.</a:t>
              </a:r>
              <a:endParaRPr sz="1100">
                <a:solidFill>
                  <a:schemeClr val="lt2"/>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100">
                  <a:solidFill>
                    <a:schemeClr val="lt2"/>
                  </a:solidFill>
                  <a:highlight>
                    <a:srgbClr val="FFFFFF"/>
                  </a:highlight>
                  <a:latin typeface="Lato"/>
                  <a:ea typeface="Lato"/>
                  <a:cs typeface="Lato"/>
                  <a:sym typeface="Lato"/>
                </a:rPr>
                <a:t>And we believe that’s a good thing.</a:t>
              </a:r>
              <a:endParaRPr sz="1100" b="1">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b="1">
                <a:highlight>
                  <a:srgbClr val="FFFFFF"/>
                </a:highlight>
                <a:latin typeface="Lato"/>
                <a:ea typeface="Lato"/>
                <a:cs typeface="Lato"/>
                <a:sym typeface="Lato"/>
              </a:endParaRPr>
            </a:p>
          </p:txBody>
        </p:sp>
      </p:gr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249"/>
        <p:cNvGrpSpPr/>
        <p:nvPr/>
      </p:nvGrpSpPr>
      <p:grpSpPr>
        <a:xfrm>
          <a:off x="0" y="0"/>
          <a:ext cx="0" cy="0"/>
          <a:chOff x="0" y="0"/>
          <a:chExt cx="0" cy="0"/>
        </a:xfrm>
      </p:grpSpPr>
      <p:sp>
        <p:nvSpPr>
          <p:cNvPr id="250" name="Google Shape;250;p30"/>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sz="2500" dirty="0"/>
              <a:t>Our beliefs drive our unique model – unkown outcomes</a:t>
            </a:r>
            <a:endParaRPr sz="2500" dirty="0"/>
          </a:p>
        </p:txBody>
      </p:sp>
      <p:grpSp>
        <p:nvGrpSpPr>
          <p:cNvPr id="251" name="Google Shape;251;p30">
            <a:extLst>
              <a:ext uri="{C183D7F6-B498-43B3-948B-1728B52AA6E4}">
                <adec:decorative xmlns:adec="http://schemas.microsoft.com/office/drawing/2017/decorative" val="1"/>
              </a:ext>
            </a:extLst>
          </p:cNvPr>
          <p:cNvGrpSpPr/>
          <p:nvPr/>
        </p:nvGrpSpPr>
        <p:grpSpPr>
          <a:xfrm>
            <a:off x="514350" y="1721750"/>
            <a:ext cx="1811100" cy="3120550"/>
            <a:chOff x="514350" y="1721750"/>
            <a:chExt cx="1811100" cy="3120550"/>
          </a:xfrm>
        </p:grpSpPr>
        <p:sp>
          <p:nvSpPr>
            <p:cNvPr id="252" name="Google Shape;252;p30"/>
            <p:cNvSpPr txBox="1"/>
            <p:nvPr/>
          </p:nvSpPr>
          <p:spPr>
            <a:xfrm>
              <a:off x="514350" y="1820575"/>
              <a:ext cx="1717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A2C4C9"/>
                  </a:solidFill>
                  <a:latin typeface="Faustina"/>
                  <a:ea typeface="Faustina"/>
                  <a:cs typeface="Faustina"/>
                  <a:sym typeface="Faustina"/>
                </a:rPr>
                <a:t>Project Sourcing</a:t>
              </a:r>
              <a:endParaRPr sz="1600" b="1">
                <a:solidFill>
                  <a:srgbClr val="A2C4C9"/>
                </a:solidFill>
                <a:latin typeface="Faustina"/>
                <a:ea typeface="Faustina"/>
                <a:cs typeface="Faustina"/>
                <a:sym typeface="Faustina"/>
              </a:endParaRPr>
            </a:p>
          </p:txBody>
        </p:sp>
        <p:cxnSp>
          <p:nvCxnSpPr>
            <p:cNvPr id="253" name="Google Shape;253;p30">
              <a:extLst>
                <a:ext uri="{C183D7F6-B498-43B3-948B-1728B52AA6E4}">
                  <adec:decorative xmlns:adec="http://schemas.microsoft.com/office/drawing/2017/decorative" val="1"/>
                </a:ext>
              </a:extLst>
            </p:cNvPr>
            <p:cNvCxnSpPr/>
            <p:nvPr/>
          </p:nvCxnSpPr>
          <p:spPr>
            <a:xfrm>
              <a:off x="590619" y="1721750"/>
              <a:ext cx="1641300" cy="0"/>
            </a:xfrm>
            <a:prstGeom prst="straightConnector1">
              <a:avLst/>
            </a:prstGeom>
            <a:noFill/>
            <a:ln w="38100" cap="flat" cmpd="sng">
              <a:solidFill>
                <a:srgbClr val="A2C4C9"/>
              </a:solidFill>
              <a:prstDash val="solid"/>
              <a:round/>
              <a:headEnd type="none" w="med" len="med"/>
              <a:tailEnd type="none" w="med" len="med"/>
            </a:ln>
          </p:spPr>
        </p:cxnSp>
        <p:sp>
          <p:nvSpPr>
            <p:cNvPr id="254" name="Google Shape;254;p30"/>
            <p:cNvSpPr txBox="1"/>
            <p:nvPr/>
          </p:nvSpPr>
          <p:spPr>
            <a:xfrm>
              <a:off x="514350" y="2541300"/>
              <a:ext cx="1811100" cy="2301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lt2"/>
                  </a:solidFill>
                  <a:highlight>
                    <a:srgbClr val="FFFFFF"/>
                  </a:highlight>
                  <a:latin typeface="Lato"/>
                  <a:ea typeface="Lato"/>
                  <a:cs typeface="Lato"/>
                  <a:sym typeface="Lato"/>
                </a:rPr>
                <a:t>We solicit technology ideas from federal employees within the U.S. Government.</a:t>
              </a: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r>
                <a:rPr lang="en" sz="1100">
                  <a:solidFill>
                    <a:schemeClr val="lt2"/>
                  </a:solidFill>
                  <a:highlight>
                    <a:srgbClr val="FFFFFF"/>
                  </a:highlight>
                  <a:latin typeface="Lato"/>
                  <a:ea typeface="Lato"/>
                  <a:cs typeface="Lato"/>
                  <a:sym typeface="Lato"/>
                </a:rPr>
                <a:t>We believe that civil servants are closest to the problems and a source of great ideas.</a:t>
              </a: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p:txBody>
        </p:sp>
      </p:grpSp>
      <p:grpSp>
        <p:nvGrpSpPr>
          <p:cNvPr id="255" name="Google Shape;255;p30">
            <a:extLst>
              <a:ext uri="{C183D7F6-B498-43B3-948B-1728B52AA6E4}">
                <adec:decorative xmlns:adec="http://schemas.microsoft.com/office/drawing/2017/decorative" val="1"/>
              </a:ext>
            </a:extLst>
          </p:cNvPr>
          <p:cNvGrpSpPr/>
          <p:nvPr/>
        </p:nvGrpSpPr>
        <p:grpSpPr>
          <a:xfrm>
            <a:off x="2619599" y="1721750"/>
            <a:ext cx="1811100" cy="2859550"/>
            <a:chOff x="2560307" y="1721750"/>
            <a:chExt cx="1811100" cy="2859550"/>
          </a:xfrm>
        </p:grpSpPr>
        <p:sp>
          <p:nvSpPr>
            <p:cNvPr id="256" name="Google Shape;256;p30"/>
            <p:cNvSpPr txBox="1"/>
            <p:nvPr/>
          </p:nvSpPr>
          <p:spPr>
            <a:xfrm>
              <a:off x="2560307" y="1820575"/>
              <a:ext cx="1717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A2C4C9"/>
                  </a:solidFill>
                  <a:latin typeface="Faustina"/>
                  <a:ea typeface="Faustina"/>
                  <a:cs typeface="Faustina"/>
                  <a:sym typeface="Faustina"/>
                </a:rPr>
                <a:t>Funding</a:t>
              </a:r>
              <a:endParaRPr sz="1600">
                <a:solidFill>
                  <a:schemeClr val="lt1"/>
                </a:solidFill>
                <a:latin typeface="Faustina"/>
                <a:ea typeface="Faustina"/>
                <a:cs typeface="Faustina"/>
                <a:sym typeface="Faustina"/>
              </a:endParaRPr>
            </a:p>
          </p:txBody>
        </p:sp>
        <p:cxnSp>
          <p:nvCxnSpPr>
            <p:cNvPr id="257" name="Google Shape;257;p30">
              <a:extLst>
                <a:ext uri="{C183D7F6-B498-43B3-948B-1728B52AA6E4}">
                  <adec:decorative xmlns:adec="http://schemas.microsoft.com/office/drawing/2017/decorative" val="1"/>
                </a:ext>
              </a:extLst>
            </p:cNvPr>
            <p:cNvCxnSpPr/>
            <p:nvPr/>
          </p:nvCxnSpPr>
          <p:spPr>
            <a:xfrm>
              <a:off x="2636576" y="1721750"/>
              <a:ext cx="1641300" cy="0"/>
            </a:xfrm>
            <a:prstGeom prst="straightConnector1">
              <a:avLst/>
            </a:prstGeom>
            <a:noFill/>
            <a:ln w="38100" cap="flat" cmpd="sng">
              <a:solidFill>
                <a:srgbClr val="A2C4C9"/>
              </a:solidFill>
              <a:prstDash val="solid"/>
              <a:round/>
              <a:headEnd type="none" w="med" len="med"/>
              <a:tailEnd type="none" w="med" len="med"/>
            </a:ln>
          </p:spPr>
        </p:cxnSp>
        <p:sp>
          <p:nvSpPr>
            <p:cNvPr id="258" name="Google Shape;258;p30"/>
            <p:cNvSpPr txBox="1"/>
            <p:nvPr/>
          </p:nvSpPr>
          <p:spPr>
            <a:xfrm>
              <a:off x="2560307" y="2541300"/>
              <a:ext cx="1811100" cy="204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solidFill>
                    <a:schemeClr val="lt2"/>
                  </a:solidFill>
                  <a:highlight>
                    <a:srgbClr val="FFFFFF"/>
                  </a:highlight>
                  <a:latin typeface="Lato"/>
                  <a:ea typeface="Lato"/>
                  <a:cs typeface="Lato"/>
                  <a:sym typeface="Lato"/>
                </a:rPr>
                <a:t>Most ideas for new technology projects are not going to work out.</a:t>
              </a:r>
              <a:endParaRPr sz="1100">
                <a:solidFill>
                  <a:schemeClr val="lt2"/>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100">
                  <a:solidFill>
                    <a:schemeClr val="lt2"/>
                  </a:solidFill>
                  <a:highlight>
                    <a:srgbClr val="FFFFFF"/>
                  </a:highlight>
                  <a:latin typeface="Lato"/>
                  <a:ea typeface="Lato"/>
                  <a:cs typeface="Lato"/>
                  <a:sym typeface="Lato"/>
                </a:rPr>
                <a:t>We believe it’s better to spend $20,000 on something that won’t work out than $20,000,000.</a:t>
              </a: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a:solidFill>
                  <a:schemeClr val="lt2"/>
                </a:solidFill>
                <a:highlight>
                  <a:srgbClr val="FFFFFF"/>
                </a:highlight>
                <a:latin typeface="Lato"/>
                <a:ea typeface="Lato"/>
                <a:cs typeface="Lato"/>
                <a:sym typeface="Lato"/>
              </a:endParaRPr>
            </a:p>
          </p:txBody>
        </p:sp>
      </p:grpSp>
      <p:grpSp>
        <p:nvGrpSpPr>
          <p:cNvPr id="259" name="Google Shape;259;p30">
            <a:extLst>
              <a:ext uri="{C183D7F6-B498-43B3-948B-1728B52AA6E4}">
                <adec:decorative xmlns:adec="http://schemas.microsoft.com/office/drawing/2017/decorative" val="1"/>
              </a:ext>
            </a:extLst>
          </p:cNvPr>
          <p:cNvGrpSpPr/>
          <p:nvPr/>
        </p:nvGrpSpPr>
        <p:grpSpPr>
          <a:xfrm>
            <a:off x="4724847" y="1721750"/>
            <a:ext cx="1811100" cy="2859550"/>
            <a:chOff x="4606265" y="1721750"/>
            <a:chExt cx="1811100" cy="2859550"/>
          </a:xfrm>
        </p:grpSpPr>
        <p:sp>
          <p:nvSpPr>
            <p:cNvPr id="260" name="Google Shape;260;p30"/>
            <p:cNvSpPr txBox="1"/>
            <p:nvPr/>
          </p:nvSpPr>
          <p:spPr>
            <a:xfrm>
              <a:off x="4606265" y="1820575"/>
              <a:ext cx="1717800" cy="431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rgbClr val="A2C4C9"/>
                  </a:solidFill>
                  <a:latin typeface="Faustina"/>
                  <a:ea typeface="Faustina"/>
                  <a:cs typeface="Faustina"/>
                  <a:sym typeface="Faustina"/>
                </a:rPr>
                <a:t>Risk Mitigation</a:t>
              </a:r>
              <a:endParaRPr sz="1600">
                <a:solidFill>
                  <a:schemeClr val="lt1"/>
                </a:solidFill>
                <a:latin typeface="Faustina"/>
                <a:ea typeface="Faustina"/>
                <a:cs typeface="Faustina"/>
                <a:sym typeface="Faustina"/>
              </a:endParaRPr>
            </a:p>
          </p:txBody>
        </p:sp>
        <p:cxnSp>
          <p:nvCxnSpPr>
            <p:cNvPr id="261" name="Google Shape;261;p30">
              <a:extLst>
                <a:ext uri="{C183D7F6-B498-43B3-948B-1728B52AA6E4}">
                  <adec:decorative xmlns:adec="http://schemas.microsoft.com/office/drawing/2017/decorative" val="1"/>
                </a:ext>
              </a:extLst>
            </p:cNvPr>
            <p:cNvCxnSpPr/>
            <p:nvPr/>
          </p:nvCxnSpPr>
          <p:spPr>
            <a:xfrm>
              <a:off x="4682533" y="1721750"/>
              <a:ext cx="1641300" cy="0"/>
            </a:xfrm>
            <a:prstGeom prst="straightConnector1">
              <a:avLst/>
            </a:prstGeom>
            <a:noFill/>
            <a:ln w="38100" cap="flat" cmpd="sng">
              <a:solidFill>
                <a:srgbClr val="A2C4C9"/>
              </a:solidFill>
              <a:prstDash val="solid"/>
              <a:round/>
              <a:headEnd type="none" w="med" len="med"/>
              <a:tailEnd type="none" w="med" len="med"/>
            </a:ln>
          </p:spPr>
        </p:cxnSp>
        <p:sp>
          <p:nvSpPr>
            <p:cNvPr id="262" name="Google Shape;262;p30"/>
            <p:cNvSpPr txBox="1"/>
            <p:nvPr/>
          </p:nvSpPr>
          <p:spPr>
            <a:xfrm>
              <a:off x="4606265" y="2541300"/>
              <a:ext cx="1811100" cy="20400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dirty="0">
                  <a:solidFill>
                    <a:schemeClr val="lt2"/>
                  </a:solidFill>
                  <a:highlight>
                    <a:srgbClr val="FFFFFF"/>
                  </a:highlight>
                  <a:latin typeface="Lato"/>
                  <a:ea typeface="Lato"/>
                  <a:cs typeface="Lato"/>
                  <a:sym typeface="Lato"/>
                </a:rPr>
                <a:t>Our incremental approach enables us to perform due diligence on our investments.</a:t>
              </a:r>
              <a:endParaRPr sz="1100" dirty="0">
                <a:solidFill>
                  <a:schemeClr val="lt2"/>
                </a:solidFill>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100" dirty="0">
                  <a:solidFill>
                    <a:schemeClr val="lt2"/>
                  </a:solidFill>
                  <a:highlight>
                    <a:srgbClr val="FFFFFF"/>
                  </a:highlight>
                  <a:latin typeface="Lato"/>
                  <a:ea typeface="Lato"/>
                  <a:cs typeface="Lato"/>
                  <a:sym typeface="Lato"/>
                </a:rPr>
                <a:t>We believe in an evidence-based approach to product development.</a:t>
              </a:r>
              <a:endParaRPr sz="1100" dirty="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dirty="0">
                <a:solidFill>
                  <a:schemeClr val="lt2"/>
                </a:solidFill>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dirty="0">
                <a:solidFill>
                  <a:schemeClr val="lt2"/>
                </a:solidFill>
                <a:highlight>
                  <a:srgbClr val="FFFFFF"/>
                </a:highlight>
                <a:latin typeface="Lato"/>
                <a:ea typeface="Lato"/>
                <a:cs typeface="Lato"/>
                <a:sym typeface="Lato"/>
              </a:endParaRPr>
            </a:p>
          </p:txBody>
        </p:sp>
      </p:grpSp>
      <p:grpSp>
        <p:nvGrpSpPr>
          <p:cNvPr id="263" name="Google Shape;263;p30">
            <a:extLst>
              <a:ext uri="{C183D7F6-B498-43B3-948B-1728B52AA6E4}">
                <adec:decorative xmlns:adec="http://schemas.microsoft.com/office/drawing/2017/decorative" val="1"/>
              </a:ext>
            </a:extLst>
          </p:cNvPr>
          <p:cNvGrpSpPr/>
          <p:nvPr/>
        </p:nvGrpSpPr>
        <p:grpSpPr>
          <a:xfrm>
            <a:off x="6830096" y="1721750"/>
            <a:ext cx="1810954" cy="2275450"/>
            <a:chOff x="6505763" y="1721750"/>
            <a:chExt cx="1887000" cy="2275450"/>
          </a:xfrm>
        </p:grpSpPr>
        <p:sp>
          <p:nvSpPr>
            <p:cNvPr id="264" name="Google Shape;264;p30"/>
            <p:cNvSpPr txBox="1"/>
            <p:nvPr/>
          </p:nvSpPr>
          <p:spPr>
            <a:xfrm>
              <a:off x="6505763" y="1820575"/>
              <a:ext cx="1789800" cy="6771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sz="1600" b="1">
                  <a:solidFill>
                    <a:schemeClr val="lt1"/>
                  </a:solidFill>
                  <a:latin typeface="Faustina"/>
                  <a:ea typeface="Faustina"/>
                  <a:cs typeface="Faustina"/>
                  <a:sym typeface="Faustina"/>
                </a:rPr>
                <a:t>Unknown Outcomes</a:t>
              </a:r>
              <a:endParaRPr sz="1600">
                <a:solidFill>
                  <a:schemeClr val="lt1"/>
                </a:solidFill>
                <a:latin typeface="Faustina"/>
                <a:ea typeface="Faustina"/>
                <a:cs typeface="Faustina"/>
                <a:sym typeface="Faustina"/>
              </a:endParaRPr>
            </a:p>
          </p:txBody>
        </p:sp>
        <p:cxnSp>
          <p:nvCxnSpPr>
            <p:cNvPr id="265" name="Google Shape;265;p30">
              <a:extLst>
                <a:ext uri="{C183D7F6-B498-43B3-948B-1728B52AA6E4}">
                  <adec:decorative xmlns:adec="http://schemas.microsoft.com/office/drawing/2017/decorative" val="1"/>
                </a:ext>
              </a:extLst>
            </p:cNvPr>
            <p:cNvCxnSpPr/>
            <p:nvPr/>
          </p:nvCxnSpPr>
          <p:spPr>
            <a:xfrm>
              <a:off x="6585234" y="1721750"/>
              <a:ext cx="1710300" cy="0"/>
            </a:xfrm>
            <a:prstGeom prst="straightConnector1">
              <a:avLst/>
            </a:prstGeom>
            <a:noFill/>
            <a:ln w="38100" cap="flat" cmpd="sng">
              <a:solidFill>
                <a:schemeClr val="lt1"/>
              </a:solidFill>
              <a:prstDash val="solid"/>
              <a:round/>
              <a:headEnd type="none" w="med" len="med"/>
              <a:tailEnd type="none" w="med" len="med"/>
            </a:ln>
          </p:spPr>
        </p:cxnSp>
        <p:sp>
          <p:nvSpPr>
            <p:cNvPr id="266" name="Google Shape;266;p30"/>
            <p:cNvSpPr txBox="1"/>
            <p:nvPr/>
          </p:nvSpPr>
          <p:spPr>
            <a:xfrm>
              <a:off x="6505763" y="2541300"/>
              <a:ext cx="1887000" cy="14559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100">
                  <a:highlight>
                    <a:srgbClr val="FFFFFF"/>
                  </a:highlight>
                  <a:latin typeface="Lato"/>
                  <a:ea typeface="Lato"/>
                  <a:cs typeface="Lato"/>
                  <a:sym typeface="Lato"/>
                </a:rPr>
                <a:t>We do not know where a project is going to end up during our earlier phases.</a:t>
              </a:r>
              <a:endParaRPr sz="1100">
                <a:highlight>
                  <a:srgbClr val="FFFFFF"/>
                </a:highlight>
                <a:latin typeface="Lato"/>
                <a:ea typeface="Lato"/>
                <a:cs typeface="Lato"/>
                <a:sym typeface="Lato"/>
              </a:endParaRPr>
            </a:p>
            <a:p>
              <a:pPr marL="0" lvl="0" indent="0" algn="l" rtl="0">
                <a:lnSpc>
                  <a:spcPct val="115000"/>
                </a:lnSpc>
                <a:spcBef>
                  <a:spcPts val="1000"/>
                </a:spcBef>
                <a:spcAft>
                  <a:spcPts val="0"/>
                </a:spcAft>
                <a:buNone/>
              </a:pPr>
              <a:r>
                <a:rPr lang="en" sz="1100" b="1">
                  <a:highlight>
                    <a:srgbClr val="FFFFFF"/>
                  </a:highlight>
                  <a:latin typeface="Lato"/>
                  <a:ea typeface="Lato"/>
                  <a:cs typeface="Lato"/>
                  <a:sym typeface="Lato"/>
                </a:rPr>
                <a:t>And we believe that’s a good thing.</a:t>
              </a:r>
              <a:endParaRPr sz="1100" b="1">
                <a:highlight>
                  <a:srgbClr val="FFFFFF"/>
                </a:highlight>
                <a:latin typeface="Lato"/>
                <a:ea typeface="Lato"/>
                <a:cs typeface="Lato"/>
                <a:sym typeface="Lato"/>
              </a:endParaRPr>
            </a:p>
            <a:p>
              <a:pPr marL="0" lvl="0" indent="0" algn="l" rtl="0">
                <a:lnSpc>
                  <a:spcPct val="115000"/>
                </a:lnSpc>
                <a:spcBef>
                  <a:spcPts val="0"/>
                </a:spcBef>
                <a:spcAft>
                  <a:spcPts val="0"/>
                </a:spcAft>
                <a:buNone/>
              </a:pPr>
              <a:endParaRPr sz="1100" b="1">
                <a:highlight>
                  <a:srgbClr val="FFFFFF"/>
                </a:highlight>
                <a:latin typeface="Lato"/>
                <a:ea typeface="Lato"/>
                <a:cs typeface="Lato"/>
                <a:sym typeface="Lato"/>
              </a:endParaRPr>
            </a:p>
          </p:txBody>
        </p:sp>
      </p:gr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71"/>
        <p:cNvGrpSpPr/>
        <p:nvPr/>
      </p:nvGrpSpPr>
      <p:grpSpPr>
        <a:xfrm>
          <a:off x="0" y="0"/>
          <a:ext cx="0" cy="0"/>
          <a:chOff x="0" y="0"/>
          <a:chExt cx="0" cy="0"/>
        </a:xfrm>
      </p:grpSpPr>
      <p:sp>
        <p:nvSpPr>
          <p:cNvPr id="2" name="Title 1">
            <a:extLst>
              <a:ext uri="{FF2B5EF4-FFF2-40B4-BE49-F238E27FC236}">
                <a16:creationId xmlns:a16="http://schemas.microsoft.com/office/drawing/2014/main" id="{FB20D9C6-4FD7-C43A-A03C-624BB8B6B900}"/>
              </a:ext>
            </a:extLst>
          </p:cNvPr>
          <p:cNvSpPr>
            <a:spLocks noGrp="1"/>
          </p:cNvSpPr>
          <p:nvPr>
            <p:ph type="title" idx="4294967295"/>
          </p:nvPr>
        </p:nvSpPr>
        <p:spPr/>
        <p:txBody>
          <a:bodyPr/>
          <a:lstStyle/>
          <a:p>
            <a:r>
              <a:rPr lang="en-US" dirty="0">
                <a:noFill/>
              </a:rPr>
              <a:t>10x Phases</a:t>
            </a:r>
          </a:p>
        </p:txBody>
      </p:sp>
      <p:sp>
        <p:nvSpPr>
          <p:cNvPr id="296" name="Google Shape;296;p31"/>
          <p:cNvSpPr txBox="1"/>
          <p:nvPr/>
        </p:nvSpPr>
        <p:spPr>
          <a:xfrm>
            <a:off x="1562300" y="695125"/>
            <a:ext cx="6111300" cy="4464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1700">
                <a:solidFill>
                  <a:schemeClr val="lt2"/>
                </a:solidFill>
                <a:latin typeface="Lato"/>
                <a:ea typeface="Lato"/>
                <a:cs typeface="Lato"/>
                <a:sym typeface="Lato"/>
              </a:rPr>
              <a:t>Every phase requires </a:t>
            </a:r>
            <a:r>
              <a:rPr lang="en" sz="1700">
                <a:solidFill>
                  <a:schemeClr val="dk1"/>
                </a:solidFill>
                <a:highlight>
                  <a:srgbClr val="45D9D9"/>
                </a:highlight>
                <a:latin typeface="Lato"/>
                <a:ea typeface="Lato"/>
                <a:cs typeface="Lato"/>
                <a:sym typeface="Lato"/>
              </a:rPr>
              <a:t>more evidence</a:t>
            </a:r>
            <a:r>
              <a:rPr lang="en" sz="1700">
                <a:solidFill>
                  <a:schemeClr val="lt2"/>
                </a:solidFill>
                <a:latin typeface="Lato"/>
                <a:ea typeface="Lato"/>
                <a:cs typeface="Lato"/>
                <a:sym typeface="Lato"/>
              </a:rPr>
              <a:t> in order to proceed.</a:t>
            </a:r>
            <a:endParaRPr sz="1700">
              <a:solidFill>
                <a:schemeClr val="lt2"/>
              </a:solidFill>
              <a:latin typeface="Lato"/>
              <a:ea typeface="Lato"/>
              <a:cs typeface="Lato"/>
              <a:sym typeface="Lato"/>
            </a:endParaRPr>
          </a:p>
        </p:txBody>
      </p:sp>
      <p:pic>
        <p:nvPicPr>
          <p:cNvPr id="275" name="Google Shape;275;p31" descr="Blue circle with the words &quot;Phase 1, Investigate&quot;">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541444" y="1538557"/>
            <a:ext cx="1664698" cy="1685512"/>
          </a:xfrm>
          <a:prstGeom prst="rect">
            <a:avLst/>
          </a:prstGeom>
          <a:noFill/>
          <a:ln>
            <a:noFill/>
          </a:ln>
        </p:spPr>
      </p:pic>
      <p:sp>
        <p:nvSpPr>
          <p:cNvPr id="279" name="Google Shape;279;p31">
            <a:extLst>
              <a:ext uri="{C183D7F6-B498-43B3-948B-1728B52AA6E4}">
                <adec:decorative xmlns:adec="http://schemas.microsoft.com/office/drawing/2017/decorative" val="1"/>
              </a:ext>
            </a:extLst>
          </p:cNvPr>
          <p:cNvSpPr/>
          <p:nvPr/>
        </p:nvSpPr>
        <p:spPr>
          <a:xfrm>
            <a:off x="642093" y="1641148"/>
            <a:ext cx="1463400" cy="1463400"/>
          </a:xfrm>
          <a:prstGeom prst="ellipse">
            <a:avLst/>
          </a:pr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8" name="Google Shape;288;p31"/>
          <p:cNvSpPr txBox="1"/>
          <p:nvPr/>
        </p:nvSpPr>
        <p:spPr>
          <a:xfrm>
            <a:off x="585693" y="2129098"/>
            <a:ext cx="15762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0"/>
              </a:spcAft>
              <a:buNone/>
            </a:pPr>
            <a:r>
              <a:rPr lang="en" sz="1400" dirty="0">
                <a:solidFill>
                  <a:schemeClr val="dk1"/>
                </a:solidFill>
                <a:latin typeface="Lato"/>
                <a:ea typeface="Lato"/>
                <a:cs typeface="Lato"/>
                <a:sym typeface="Lato"/>
              </a:rPr>
              <a:t>Phase 1</a:t>
            </a:r>
            <a:endParaRPr sz="1200" dirty="0">
              <a:solidFill>
                <a:schemeClr val="dk1"/>
              </a:solidFill>
              <a:latin typeface="Lato"/>
              <a:ea typeface="Lato"/>
              <a:cs typeface="Lato"/>
              <a:sym typeface="Lato"/>
            </a:endParaRPr>
          </a:p>
        </p:txBody>
      </p:sp>
      <p:sp>
        <p:nvSpPr>
          <p:cNvPr id="295" name="Google Shape;295;p31"/>
          <p:cNvSpPr txBox="1"/>
          <p:nvPr/>
        </p:nvSpPr>
        <p:spPr>
          <a:xfrm>
            <a:off x="585693" y="2350330"/>
            <a:ext cx="15762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500"/>
              </a:spcAft>
              <a:buNone/>
            </a:pPr>
            <a:r>
              <a:rPr lang="en" sz="1600" b="1">
                <a:solidFill>
                  <a:schemeClr val="dk1"/>
                </a:solidFill>
                <a:latin typeface="Faustina"/>
                <a:ea typeface="Faustina"/>
                <a:cs typeface="Faustina"/>
                <a:sym typeface="Faustina"/>
              </a:rPr>
              <a:t>Investigate</a:t>
            </a:r>
            <a:endParaRPr sz="1600" b="1">
              <a:solidFill>
                <a:schemeClr val="dk1"/>
              </a:solidFill>
              <a:latin typeface="Faustina"/>
              <a:ea typeface="Faustina"/>
              <a:cs typeface="Faustina"/>
              <a:sym typeface="Faustina"/>
            </a:endParaRPr>
          </a:p>
        </p:txBody>
      </p:sp>
      <p:sp>
        <p:nvSpPr>
          <p:cNvPr id="280" name="Google Shape;280;p31"/>
          <p:cNvSpPr txBox="1"/>
          <p:nvPr/>
        </p:nvSpPr>
        <p:spPr>
          <a:xfrm>
            <a:off x="504100" y="3447250"/>
            <a:ext cx="2070600" cy="576600"/>
          </a:xfrm>
          <a:prstGeom prst="rect">
            <a:avLst/>
          </a:prstGeom>
          <a:noFill/>
          <a:ln>
            <a:noFill/>
          </a:ln>
        </p:spPr>
        <p:txBody>
          <a:bodyPr spcFirstLastPara="1" wrap="square" lIns="0" tIns="102875" rIns="68575" bIns="68575" anchor="t" anchorCtr="0">
            <a:noAutofit/>
          </a:bodyPr>
          <a:lstStyle/>
          <a:p>
            <a:pPr marL="0" lvl="0" indent="0" algn="ctr" rtl="0">
              <a:spcBef>
                <a:spcPts val="0"/>
              </a:spcBef>
              <a:spcAft>
                <a:spcPts val="0"/>
              </a:spcAft>
              <a:buNone/>
            </a:pPr>
            <a:r>
              <a:rPr lang="en" sz="1400" i="1" dirty="0">
                <a:solidFill>
                  <a:srgbClr val="EEEEEE"/>
                </a:solidFill>
                <a:latin typeface="Lato"/>
                <a:ea typeface="Lato"/>
                <a:cs typeface="Lato"/>
                <a:sym typeface="Lato"/>
              </a:rPr>
              <a:t>2-3 weeks</a:t>
            </a:r>
            <a:endParaRPr sz="1400" i="1" dirty="0">
              <a:solidFill>
                <a:srgbClr val="EEEEEE"/>
              </a:solidFill>
              <a:latin typeface="Lato"/>
              <a:ea typeface="Lato"/>
              <a:cs typeface="Lato"/>
              <a:sym typeface="Lato"/>
            </a:endParaRPr>
          </a:p>
          <a:p>
            <a:pPr marL="0" lvl="0" indent="0" algn="ctr" rtl="0">
              <a:spcBef>
                <a:spcPts val="500"/>
              </a:spcBef>
              <a:spcAft>
                <a:spcPts val="0"/>
              </a:spcAft>
              <a:buNone/>
            </a:pPr>
            <a:r>
              <a:rPr lang="en" sz="1100" dirty="0">
                <a:solidFill>
                  <a:srgbClr val="EEEEEE"/>
                </a:solidFill>
                <a:latin typeface="Lato"/>
                <a:ea typeface="Lato"/>
                <a:cs typeface="Lato"/>
                <a:sym typeface="Lato"/>
              </a:rPr>
              <a:t>Understand the problem space</a:t>
            </a:r>
            <a:endParaRPr b="1" dirty="0">
              <a:solidFill>
                <a:srgbClr val="EEEEEE"/>
              </a:solidFill>
              <a:latin typeface="Lato"/>
              <a:ea typeface="Lato"/>
              <a:cs typeface="Lato"/>
              <a:sym typeface="Lato"/>
            </a:endParaRPr>
          </a:p>
          <a:p>
            <a:pPr marL="0" lvl="0" indent="0" algn="ctr" rtl="0">
              <a:spcBef>
                <a:spcPts val="500"/>
              </a:spcBef>
              <a:spcAft>
                <a:spcPts val="500"/>
              </a:spcAft>
              <a:buNone/>
            </a:pPr>
            <a:endParaRPr sz="1100" dirty="0">
              <a:solidFill>
                <a:srgbClr val="EEEEEE"/>
              </a:solidFill>
              <a:latin typeface="Lato"/>
              <a:ea typeface="Lato"/>
              <a:cs typeface="Lato"/>
              <a:sym typeface="Lato"/>
            </a:endParaRPr>
          </a:p>
        </p:txBody>
      </p:sp>
      <p:pic>
        <p:nvPicPr>
          <p:cNvPr id="272" name="Google Shape;272;p31" descr="Lavender colored circle with the words, &quot;Phase 2, Discover&quot;">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2678722" y="1538557"/>
            <a:ext cx="1664698" cy="1685512"/>
          </a:xfrm>
          <a:prstGeom prst="rect">
            <a:avLst/>
          </a:prstGeom>
          <a:noFill/>
          <a:ln>
            <a:noFill/>
          </a:ln>
        </p:spPr>
      </p:pic>
      <p:sp>
        <p:nvSpPr>
          <p:cNvPr id="278" name="Google Shape;278;p31">
            <a:extLst>
              <a:ext uri="{C183D7F6-B498-43B3-948B-1728B52AA6E4}">
                <adec:decorative xmlns:adec="http://schemas.microsoft.com/office/drawing/2017/decorative" val="1"/>
              </a:ext>
            </a:extLst>
          </p:cNvPr>
          <p:cNvSpPr/>
          <p:nvPr/>
        </p:nvSpPr>
        <p:spPr>
          <a:xfrm>
            <a:off x="2779371" y="1641148"/>
            <a:ext cx="1463400" cy="1463400"/>
          </a:xfrm>
          <a:prstGeom prst="ellipse">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7" name="Google Shape;287;p31"/>
          <p:cNvSpPr txBox="1"/>
          <p:nvPr/>
        </p:nvSpPr>
        <p:spPr>
          <a:xfrm>
            <a:off x="2722971" y="2129098"/>
            <a:ext cx="15762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0"/>
              </a:spcAft>
              <a:buNone/>
            </a:pPr>
            <a:r>
              <a:rPr lang="en" sz="1400" dirty="0">
                <a:solidFill>
                  <a:schemeClr val="dk1"/>
                </a:solidFill>
                <a:latin typeface="Lato"/>
                <a:ea typeface="Lato"/>
                <a:cs typeface="Lato"/>
                <a:sym typeface="Lato"/>
              </a:rPr>
              <a:t>Phase 2</a:t>
            </a:r>
            <a:endParaRPr sz="1200" dirty="0">
              <a:solidFill>
                <a:schemeClr val="dk1"/>
              </a:solidFill>
              <a:latin typeface="Lato"/>
              <a:ea typeface="Lato"/>
              <a:cs typeface="Lato"/>
              <a:sym typeface="Lato"/>
            </a:endParaRPr>
          </a:p>
        </p:txBody>
      </p:sp>
      <p:sp>
        <p:nvSpPr>
          <p:cNvPr id="294" name="Google Shape;294;p31"/>
          <p:cNvSpPr txBox="1"/>
          <p:nvPr/>
        </p:nvSpPr>
        <p:spPr>
          <a:xfrm>
            <a:off x="2722971" y="2350330"/>
            <a:ext cx="15762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500"/>
              </a:spcAft>
              <a:buNone/>
            </a:pPr>
            <a:r>
              <a:rPr lang="en" sz="1600" b="1">
                <a:solidFill>
                  <a:schemeClr val="dk1"/>
                </a:solidFill>
                <a:latin typeface="Faustina"/>
                <a:ea typeface="Faustina"/>
                <a:cs typeface="Faustina"/>
                <a:sym typeface="Faustina"/>
              </a:rPr>
              <a:t>Discover</a:t>
            </a:r>
            <a:endParaRPr sz="1600" b="1">
              <a:solidFill>
                <a:schemeClr val="dk1"/>
              </a:solidFill>
              <a:latin typeface="Faustina"/>
              <a:ea typeface="Faustina"/>
              <a:cs typeface="Faustina"/>
              <a:sym typeface="Faustina"/>
            </a:endParaRPr>
          </a:p>
        </p:txBody>
      </p:sp>
      <p:sp>
        <p:nvSpPr>
          <p:cNvPr id="281" name="Google Shape;281;p31"/>
          <p:cNvSpPr txBox="1"/>
          <p:nvPr/>
        </p:nvSpPr>
        <p:spPr>
          <a:xfrm>
            <a:off x="2639650" y="3447250"/>
            <a:ext cx="1956600" cy="576600"/>
          </a:xfrm>
          <a:prstGeom prst="rect">
            <a:avLst/>
          </a:prstGeom>
          <a:noFill/>
          <a:ln>
            <a:noFill/>
          </a:ln>
        </p:spPr>
        <p:txBody>
          <a:bodyPr spcFirstLastPara="1" wrap="square" lIns="0" tIns="102875" rIns="68575" bIns="68575" anchor="t" anchorCtr="0">
            <a:noAutofit/>
          </a:bodyPr>
          <a:lstStyle/>
          <a:p>
            <a:pPr marL="0" lvl="0" indent="0" algn="ctr" rtl="0">
              <a:spcBef>
                <a:spcPts val="0"/>
              </a:spcBef>
              <a:spcAft>
                <a:spcPts val="0"/>
              </a:spcAft>
              <a:buNone/>
            </a:pPr>
            <a:r>
              <a:rPr lang="en" sz="1400" i="1">
                <a:solidFill>
                  <a:srgbClr val="EEEEEE"/>
                </a:solidFill>
                <a:latin typeface="Lato"/>
                <a:ea typeface="Lato"/>
                <a:cs typeface="Lato"/>
                <a:sym typeface="Lato"/>
              </a:rPr>
              <a:t>8-10 weeks</a:t>
            </a:r>
            <a:endParaRPr sz="1400" i="1">
              <a:solidFill>
                <a:srgbClr val="EEEEEE"/>
              </a:solidFill>
              <a:latin typeface="Lato"/>
              <a:ea typeface="Lato"/>
              <a:cs typeface="Lato"/>
              <a:sym typeface="Lato"/>
            </a:endParaRPr>
          </a:p>
          <a:p>
            <a:pPr marL="0" lvl="0" indent="0" algn="ctr" rtl="0">
              <a:spcBef>
                <a:spcPts val="500"/>
              </a:spcBef>
              <a:spcAft>
                <a:spcPts val="500"/>
              </a:spcAft>
              <a:buNone/>
            </a:pPr>
            <a:r>
              <a:rPr lang="en" sz="1100">
                <a:solidFill>
                  <a:srgbClr val="EEEEEE"/>
                </a:solidFill>
                <a:latin typeface="Lato"/>
                <a:ea typeface="Lato"/>
                <a:cs typeface="Lato"/>
                <a:sym typeface="Lato"/>
              </a:rPr>
              <a:t>Understand the solution space</a:t>
            </a:r>
            <a:endParaRPr sz="1400" b="1">
              <a:solidFill>
                <a:srgbClr val="EEEEEE"/>
              </a:solidFill>
              <a:latin typeface="Lato"/>
              <a:ea typeface="Lato"/>
              <a:cs typeface="Lato"/>
              <a:sym typeface="Lato"/>
            </a:endParaRPr>
          </a:p>
        </p:txBody>
      </p:sp>
      <p:pic>
        <p:nvPicPr>
          <p:cNvPr id="273" name="Google Shape;273;p31" descr="Turquoise circle with the words, &quot;Phase 3, Develop&quot;">
            <a:extLst>
              <a:ext uri="{C183D7F6-B498-43B3-948B-1728B52AA6E4}">
                <adec:decorative xmlns:adec="http://schemas.microsoft.com/office/drawing/2017/decorative" val="0"/>
              </a:ext>
            </a:extLst>
          </p:cNvPr>
          <p:cNvPicPr preferRelativeResize="0"/>
          <p:nvPr/>
        </p:nvPicPr>
        <p:blipFill>
          <a:blip r:embed="rId3">
            <a:alphaModFix/>
          </a:blip>
          <a:stretch>
            <a:fillRect/>
          </a:stretch>
        </p:blipFill>
        <p:spPr>
          <a:xfrm>
            <a:off x="4896735" y="1538557"/>
            <a:ext cx="1664698" cy="1685512"/>
          </a:xfrm>
          <a:prstGeom prst="rect">
            <a:avLst/>
          </a:prstGeom>
          <a:noFill/>
          <a:ln>
            <a:noFill/>
          </a:ln>
        </p:spPr>
      </p:pic>
      <p:sp>
        <p:nvSpPr>
          <p:cNvPr id="277" name="Google Shape;277;p31">
            <a:extLst>
              <a:ext uri="{C183D7F6-B498-43B3-948B-1728B52AA6E4}">
                <adec:decorative xmlns:adec="http://schemas.microsoft.com/office/drawing/2017/decorative" val="1"/>
              </a:ext>
            </a:extLst>
          </p:cNvPr>
          <p:cNvSpPr/>
          <p:nvPr/>
        </p:nvSpPr>
        <p:spPr>
          <a:xfrm>
            <a:off x="4997384" y="1641148"/>
            <a:ext cx="1463400" cy="1463400"/>
          </a:xfrm>
          <a:prstGeom prst="ellipse">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sp>
        <p:nvSpPr>
          <p:cNvPr id="286" name="Google Shape;286;p31"/>
          <p:cNvSpPr txBox="1"/>
          <p:nvPr/>
        </p:nvSpPr>
        <p:spPr>
          <a:xfrm>
            <a:off x="4940984" y="2129098"/>
            <a:ext cx="15762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0"/>
              </a:spcAft>
              <a:buNone/>
            </a:pPr>
            <a:r>
              <a:rPr lang="en" sz="1400" dirty="0">
                <a:solidFill>
                  <a:schemeClr val="dk1"/>
                </a:solidFill>
                <a:latin typeface="Lato"/>
                <a:ea typeface="Lato"/>
                <a:cs typeface="Lato"/>
                <a:sym typeface="Lato"/>
              </a:rPr>
              <a:t>Phase 3</a:t>
            </a:r>
            <a:endParaRPr sz="1200" dirty="0">
              <a:solidFill>
                <a:schemeClr val="dk1"/>
              </a:solidFill>
              <a:latin typeface="Lato"/>
              <a:ea typeface="Lato"/>
              <a:cs typeface="Lato"/>
              <a:sym typeface="Lato"/>
            </a:endParaRPr>
          </a:p>
        </p:txBody>
      </p:sp>
      <p:sp>
        <p:nvSpPr>
          <p:cNvPr id="293" name="Google Shape;293;p31"/>
          <p:cNvSpPr txBox="1"/>
          <p:nvPr/>
        </p:nvSpPr>
        <p:spPr>
          <a:xfrm>
            <a:off x="4940984" y="2350330"/>
            <a:ext cx="15762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500"/>
              </a:spcAft>
              <a:buNone/>
            </a:pPr>
            <a:r>
              <a:rPr lang="en" sz="1600" b="1">
                <a:solidFill>
                  <a:schemeClr val="dk1"/>
                </a:solidFill>
                <a:latin typeface="Faustina"/>
                <a:ea typeface="Faustina"/>
                <a:cs typeface="Faustina"/>
                <a:sym typeface="Faustina"/>
              </a:rPr>
              <a:t>Develop </a:t>
            </a:r>
            <a:endParaRPr sz="1600" b="1">
              <a:solidFill>
                <a:schemeClr val="dk1"/>
              </a:solidFill>
              <a:latin typeface="Faustina"/>
              <a:ea typeface="Faustina"/>
              <a:cs typeface="Faustina"/>
              <a:sym typeface="Faustina"/>
            </a:endParaRPr>
          </a:p>
        </p:txBody>
      </p:sp>
      <p:sp>
        <p:nvSpPr>
          <p:cNvPr id="282" name="Google Shape;282;p31"/>
          <p:cNvSpPr txBox="1"/>
          <p:nvPr/>
        </p:nvSpPr>
        <p:spPr>
          <a:xfrm>
            <a:off x="4856791" y="3447250"/>
            <a:ext cx="1739400" cy="576600"/>
          </a:xfrm>
          <a:prstGeom prst="rect">
            <a:avLst/>
          </a:prstGeom>
          <a:noFill/>
          <a:ln>
            <a:noFill/>
          </a:ln>
        </p:spPr>
        <p:txBody>
          <a:bodyPr spcFirstLastPara="1" wrap="square" lIns="0" tIns="102875" rIns="68575" bIns="68575" anchor="t" anchorCtr="0">
            <a:noAutofit/>
          </a:bodyPr>
          <a:lstStyle/>
          <a:p>
            <a:pPr marL="0" lvl="0" indent="0" algn="ctr" rtl="0">
              <a:lnSpc>
                <a:spcPct val="100000"/>
              </a:lnSpc>
              <a:spcBef>
                <a:spcPts val="0"/>
              </a:spcBef>
              <a:spcAft>
                <a:spcPts val="0"/>
              </a:spcAft>
              <a:buNone/>
            </a:pPr>
            <a:r>
              <a:rPr lang="en" sz="1400" i="1" dirty="0">
                <a:solidFill>
                  <a:srgbClr val="EEEEEE"/>
                </a:solidFill>
                <a:latin typeface="Lato"/>
                <a:ea typeface="Lato"/>
                <a:cs typeface="Lato"/>
                <a:sym typeface="Lato"/>
              </a:rPr>
              <a:t>A few months</a:t>
            </a:r>
            <a:endParaRPr sz="1400" i="1" dirty="0">
              <a:solidFill>
                <a:srgbClr val="EEEEEE"/>
              </a:solidFill>
              <a:latin typeface="Lato"/>
              <a:ea typeface="Lato"/>
              <a:cs typeface="Lato"/>
              <a:sym typeface="Lato"/>
            </a:endParaRPr>
          </a:p>
          <a:p>
            <a:pPr marL="0" lvl="0" indent="0" algn="ctr" rtl="0">
              <a:spcBef>
                <a:spcPts val="500"/>
              </a:spcBef>
              <a:spcAft>
                <a:spcPts val="500"/>
              </a:spcAft>
              <a:buNone/>
            </a:pPr>
            <a:r>
              <a:rPr lang="en" sz="1100" dirty="0">
                <a:solidFill>
                  <a:srgbClr val="EEEEEE"/>
                </a:solidFill>
                <a:latin typeface="Lato"/>
                <a:ea typeface="Lato"/>
                <a:cs typeface="Lato"/>
                <a:sym typeface="Lato"/>
              </a:rPr>
              <a:t>Build the solution</a:t>
            </a:r>
            <a:endParaRPr sz="1100" dirty="0">
              <a:solidFill>
                <a:srgbClr val="EEEEEE"/>
              </a:solidFill>
              <a:latin typeface="Lato"/>
              <a:ea typeface="Lato"/>
              <a:cs typeface="Lato"/>
              <a:sym typeface="Lato"/>
            </a:endParaRPr>
          </a:p>
        </p:txBody>
      </p:sp>
      <p:sp>
        <p:nvSpPr>
          <p:cNvPr id="276" name="Google Shape;276;p31">
            <a:extLst>
              <a:ext uri="{C183D7F6-B498-43B3-948B-1728B52AA6E4}">
                <adec:decorative xmlns:adec="http://schemas.microsoft.com/office/drawing/2017/decorative" val="1"/>
              </a:ext>
            </a:extLst>
          </p:cNvPr>
          <p:cNvSpPr/>
          <p:nvPr/>
        </p:nvSpPr>
        <p:spPr>
          <a:xfrm>
            <a:off x="7154718" y="1641148"/>
            <a:ext cx="1463400" cy="1463400"/>
          </a:xfrm>
          <a:prstGeom prst="ellipse">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solidFill>
                <a:schemeClr val="dk1"/>
              </a:solidFill>
            </a:endParaRPr>
          </a:p>
        </p:txBody>
      </p:sp>
      <p:pic>
        <p:nvPicPr>
          <p:cNvPr id="274" name="Google Shape;274;p31" descr="Orange circle with the words, &quot;Phase 4, Scale&quot;"/>
          <p:cNvPicPr preferRelativeResize="0"/>
          <p:nvPr/>
        </p:nvPicPr>
        <p:blipFill>
          <a:blip r:embed="rId3">
            <a:alphaModFix/>
          </a:blip>
          <a:stretch>
            <a:fillRect/>
          </a:stretch>
        </p:blipFill>
        <p:spPr>
          <a:xfrm>
            <a:off x="7054069" y="1538557"/>
            <a:ext cx="1664698" cy="1685512"/>
          </a:xfrm>
          <a:prstGeom prst="rect">
            <a:avLst/>
          </a:prstGeom>
          <a:noFill/>
          <a:ln>
            <a:noFill/>
          </a:ln>
        </p:spPr>
      </p:pic>
      <p:sp>
        <p:nvSpPr>
          <p:cNvPr id="285" name="Google Shape;285;p31"/>
          <p:cNvSpPr txBox="1"/>
          <p:nvPr/>
        </p:nvSpPr>
        <p:spPr>
          <a:xfrm>
            <a:off x="7154718" y="2129100"/>
            <a:ext cx="14634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0"/>
              </a:spcAft>
              <a:buNone/>
            </a:pPr>
            <a:r>
              <a:rPr lang="en" sz="1400">
                <a:solidFill>
                  <a:schemeClr val="dk1"/>
                </a:solidFill>
                <a:latin typeface="Lato"/>
                <a:ea typeface="Lato"/>
                <a:cs typeface="Lato"/>
                <a:sym typeface="Lato"/>
              </a:rPr>
              <a:t>Phase 4</a:t>
            </a:r>
            <a:endParaRPr sz="1200">
              <a:solidFill>
                <a:schemeClr val="dk1"/>
              </a:solidFill>
              <a:latin typeface="Lato"/>
              <a:ea typeface="Lato"/>
              <a:cs typeface="Lato"/>
              <a:sym typeface="Lato"/>
            </a:endParaRPr>
          </a:p>
        </p:txBody>
      </p:sp>
      <p:sp>
        <p:nvSpPr>
          <p:cNvPr id="292" name="Google Shape;292;p31"/>
          <p:cNvSpPr txBox="1"/>
          <p:nvPr/>
        </p:nvSpPr>
        <p:spPr>
          <a:xfrm>
            <a:off x="7154718" y="2350331"/>
            <a:ext cx="1463400" cy="319200"/>
          </a:xfrm>
          <a:prstGeom prst="rect">
            <a:avLst/>
          </a:prstGeom>
          <a:noFill/>
          <a:ln>
            <a:noFill/>
          </a:ln>
        </p:spPr>
        <p:txBody>
          <a:bodyPr spcFirstLastPara="1" wrap="square" lIns="0" tIns="0" rIns="0" bIns="68575" anchor="t" anchorCtr="0">
            <a:noAutofit/>
          </a:bodyPr>
          <a:lstStyle/>
          <a:p>
            <a:pPr marL="0" lvl="0" indent="0" algn="ctr" rtl="0">
              <a:spcBef>
                <a:spcPts val="0"/>
              </a:spcBef>
              <a:spcAft>
                <a:spcPts val="500"/>
              </a:spcAft>
              <a:buNone/>
            </a:pPr>
            <a:r>
              <a:rPr lang="en" sz="1600" b="1">
                <a:solidFill>
                  <a:schemeClr val="dk1"/>
                </a:solidFill>
                <a:latin typeface="Faustina"/>
                <a:ea typeface="Faustina"/>
                <a:cs typeface="Faustina"/>
                <a:sym typeface="Faustina"/>
              </a:rPr>
              <a:t>Scale</a:t>
            </a:r>
            <a:endParaRPr sz="1600" b="1">
              <a:solidFill>
                <a:schemeClr val="dk1"/>
              </a:solidFill>
              <a:latin typeface="Faustina"/>
              <a:ea typeface="Faustina"/>
              <a:cs typeface="Faustina"/>
              <a:sym typeface="Faustina"/>
            </a:endParaRPr>
          </a:p>
        </p:txBody>
      </p:sp>
      <p:sp>
        <p:nvSpPr>
          <p:cNvPr id="283" name="Google Shape;283;p31"/>
          <p:cNvSpPr txBox="1"/>
          <p:nvPr/>
        </p:nvSpPr>
        <p:spPr>
          <a:xfrm>
            <a:off x="7016718" y="3447250"/>
            <a:ext cx="1739400" cy="576600"/>
          </a:xfrm>
          <a:prstGeom prst="rect">
            <a:avLst/>
          </a:prstGeom>
          <a:noFill/>
          <a:ln>
            <a:noFill/>
          </a:ln>
        </p:spPr>
        <p:txBody>
          <a:bodyPr spcFirstLastPara="1" wrap="square" lIns="0" tIns="102875" rIns="68575" bIns="68575" anchor="t" anchorCtr="0">
            <a:noAutofit/>
          </a:bodyPr>
          <a:lstStyle/>
          <a:p>
            <a:pPr marL="0" marR="0" lvl="0" indent="0" algn="ctr" rtl="0">
              <a:lnSpc>
                <a:spcPct val="100000"/>
              </a:lnSpc>
              <a:spcBef>
                <a:spcPts val="0"/>
              </a:spcBef>
              <a:spcAft>
                <a:spcPts val="0"/>
              </a:spcAft>
              <a:buNone/>
            </a:pPr>
            <a:r>
              <a:rPr lang="en" sz="1400" i="1" dirty="0">
                <a:solidFill>
                  <a:srgbClr val="EEEEEE"/>
                </a:solidFill>
                <a:latin typeface="Lato"/>
                <a:ea typeface="Lato"/>
                <a:cs typeface="Lato"/>
                <a:sym typeface="Lato"/>
              </a:rPr>
              <a:t>A lot of months</a:t>
            </a:r>
            <a:endParaRPr sz="1400" i="1" dirty="0">
              <a:solidFill>
                <a:srgbClr val="EEEEEE"/>
              </a:solidFill>
              <a:latin typeface="Lato"/>
              <a:ea typeface="Lato"/>
              <a:cs typeface="Lato"/>
              <a:sym typeface="Lato"/>
            </a:endParaRPr>
          </a:p>
          <a:p>
            <a:pPr marL="0" lvl="0" indent="0" algn="ctr" rtl="0">
              <a:spcBef>
                <a:spcPts val="500"/>
              </a:spcBef>
              <a:spcAft>
                <a:spcPts val="500"/>
              </a:spcAft>
              <a:buNone/>
            </a:pPr>
            <a:r>
              <a:rPr lang="en" sz="1100" dirty="0">
                <a:solidFill>
                  <a:srgbClr val="EEEEEE"/>
                </a:solidFill>
                <a:latin typeface="Lato"/>
                <a:ea typeface="Lato"/>
                <a:cs typeface="Lato"/>
                <a:sym typeface="Lato"/>
              </a:rPr>
              <a:t>Scale the solution</a:t>
            </a:r>
            <a:endParaRPr sz="1400" b="1" dirty="0">
              <a:solidFill>
                <a:srgbClr val="EEEEEE"/>
              </a:solidFill>
              <a:latin typeface="Lato"/>
              <a:ea typeface="Lato"/>
              <a:cs typeface="Lato"/>
              <a:sym typeface="Lato"/>
            </a:endParaRPr>
          </a:p>
        </p:txBody>
      </p:sp>
      <p:cxnSp>
        <p:nvCxnSpPr>
          <p:cNvPr id="284" name="Google Shape;284;p31">
            <a:extLst>
              <a:ext uri="{C183D7F6-B498-43B3-948B-1728B52AA6E4}">
                <adec:decorative xmlns:adec="http://schemas.microsoft.com/office/drawing/2017/decorative" val="1"/>
              </a:ext>
            </a:extLst>
          </p:cNvPr>
          <p:cNvCxnSpPr/>
          <p:nvPr/>
        </p:nvCxnSpPr>
        <p:spPr>
          <a:xfrm>
            <a:off x="504093" y="3435875"/>
            <a:ext cx="1739400" cy="0"/>
          </a:xfrm>
          <a:prstGeom prst="straightConnector1">
            <a:avLst/>
          </a:prstGeom>
          <a:noFill/>
          <a:ln w="38100" cap="flat" cmpd="sng">
            <a:solidFill>
              <a:srgbClr val="78E3FB"/>
            </a:solidFill>
            <a:prstDash val="solid"/>
            <a:round/>
            <a:headEnd type="none" w="med" len="med"/>
            <a:tailEnd type="none" w="med" len="med"/>
          </a:ln>
        </p:spPr>
      </p:cxnSp>
      <p:cxnSp>
        <p:nvCxnSpPr>
          <p:cNvPr id="289" name="Google Shape;289;p31">
            <a:extLst>
              <a:ext uri="{C183D7F6-B498-43B3-948B-1728B52AA6E4}">
                <adec:decorative xmlns:adec="http://schemas.microsoft.com/office/drawing/2017/decorative" val="1"/>
              </a:ext>
            </a:extLst>
          </p:cNvPr>
          <p:cNvCxnSpPr/>
          <p:nvPr/>
        </p:nvCxnSpPr>
        <p:spPr>
          <a:xfrm>
            <a:off x="2641371" y="3435875"/>
            <a:ext cx="1739400" cy="0"/>
          </a:xfrm>
          <a:prstGeom prst="straightConnector1">
            <a:avLst/>
          </a:prstGeom>
          <a:noFill/>
          <a:ln w="38100" cap="flat" cmpd="sng">
            <a:solidFill>
              <a:srgbClr val="D9D9F0"/>
            </a:solidFill>
            <a:prstDash val="solid"/>
            <a:round/>
            <a:headEnd type="none" w="med" len="med"/>
            <a:tailEnd type="none" w="med" len="med"/>
          </a:ln>
        </p:spPr>
      </p:cxnSp>
      <p:cxnSp>
        <p:nvCxnSpPr>
          <p:cNvPr id="290" name="Google Shape;290;p31">
            <a:extLst>
              <a:ext uri="{C183D7F6-B498-43B3-948B-1728B52AA6E4}">
                <adec:decorative xmlns:adec="http://schemas.microsoft.com/office/drawing/2017/decorative" val="1"/>
              </a:ext>
            </a:extLst>
          </p:cNvPr>
          <p:cNvCxnSpPr/>
          <p:nvPr/>
        </p:nvCxnSpPr>
        <p:spPr>
          <a:xfrm>
            <a:off x="4859384" y="3435875"/>
            <a:ext cx="1739400" cy="0"/>
          </a:xfrm>
          <a:prstGeom prst="straightConnector1">
            <a:avLst/>
          </a:prstGeom>
          <a:noFill/>
          <a:ln w="38100" cap="flat" cmpd="sng">
            <a:solidFill>
              <a:srgbClr val="45D9D9"/>
            </a:solidFill>
            <a:prstDash val="solid"/>
            <a:round/>
            <a:headEnd type="none" w="med" len="med"/>
            <a:tailEnd type="none" w="med" len="med"/>
          </a:ln>
        </p:spPr>
      </p:cxnSp>
      <p:cxnSp>
        <p:nvCxnSpPr>
          <p:cNvPr id="291" name="Google Shape;291;p31">
            <a:extLst>
              <a:ext uri="{C183D7F6-B498-43B3-948B-1728B52AA6E4}">
                <adec:decorative xmlns:adec="http://schemas.microsoft.com/office/drawing/2017/decorative" val="1"/>
              </a:ext>
            </a:extLst>
          </p:cNvPr>
          <p:cNvCxnSpPr/>
          <p:nvPr/>
        </p:nvCxnSpPr>
        <p:spPr>
          <a:xfrm>
            <a:off x="7016718" y="3435875"/>
            <a:ext cx="1739400" cy="0"/>
          </a:xfrm>
          <a:prstGeom prst="straightConnector1">
            <a:avLst/>
          </a:prstGeom>
          <a:noFill/>
          <a:ln w="38100" cap="flat" cmpd="sng">
            <a:solidFill>
              <a:srgbClr val="FF6839"/>
            </a:solidFill>
            <a:prstDash val="solid"/>
            <a:round/>
            <a:headEnd type="none" w="med" len="med"/>
            <a:tailEnd type="none" w="med" len="med"/>
          </a:ln>
        </p:spPr>
      </p:cxnSp>
      <p:cxnSp>
        <p:nvCxnSpPr>
          <p:cNvPr id="297" name="Google Shape;297;p31">
            <a:extLst>
              <a:ext uri="{C183D7F6-B498-43B3-948B-1728B52AA6E4}">
                <adec:decorative xmlns:adec="http://schemas.microsoft.com/office/drawing/2017/decorative" val="1"/>
              </a:ext>
            </a:extLst>
          </p:cNvPr>
          <p:cNvCxnSpPr/>
          <p:nvPr/>
        </p:nvCxnSpPr>
        <p:spPr>
          <a:xfrm>
            <a:off x="2196768" y="2377075"/>
            <a:ext cx="489600" cy="0"/>
          </a:xfrm>
          <a:prstGeom prst="straightConnector1">
            <a:avLst/>
          </a:prstGeom>
          <a:noFill/>
          <a:ln w="19050" cap="flat" cmpd="sng">
            <a:solidFill>
              <a:schemeClr val="lt2"/>
            </a:solidFill>
            <a:prstDash val="dash"/>
            <a:round/>
            <a:headEnd type="none" w="med" len="med"/>
            <a:tailEnd type="none" w="med" len="med"/>
          </a:ln>
        </p:spPr>
      </p:cxnSp>
      <p:cxnSp>
        <p:nvCxnSpPr>
          <p:cNvPr id="298" name="Google Shape;298;p31">
            <a:extLst>
              <a:ext uri="{C183D7F6-B498-43B3-948B-1728B52AA6E4}">
                <adec:decorative xmlns:adec="http://schemas.microsoft.com/office/drawing/2017/decorative" val="1"/>
              </a:ext>
            </a:extLst>
          </p:cNvPr>
          <p:cNvCxnSpPr/>
          <p:nvPr/>
        </p:nvCxnSpPr>
        <p:spPr>
          <a:xfrm>
            <a:off x="4373118" y="2377075"/>
            <a:ext cx="489600" cy="0"/>
          </a:xfrm>
          <a:prstGeom prst="straightConnector1">
            <a:avLst/>
          </a:prstGeom>
          <a:noFill/>
          <a:ln w="19050" cap="flat" cmpd="sng">
            <a:solidFill>
              <a:schemeClr val="lt2"/>
            </a:solidFill>
            <a:prstDash val="dash"/>
            <a:round/>
            <a:headEnd type="none" w="med" len="med"/>
            <a:tailEnd type="none" w="med" len="med"/>
          </a:ln>
        </p:spPr>
      </p:cxnSp>
      <p:cxnSp>
        <p:nvCxnSpPr>
          <p:cNvPr id="299" name="Google Shape;299;p31">
            <a:extLst>
              <a:ext uri="{C183D7F6-B498-43B3-948B-1728B52AA6E4}">
                <adec:decorative xmlns:adec="http://schemas.microsoft.com/office/drawing/2017/decorative" val="1"/>
              </a:ext>
            </a:extLst>
          </p:cNvPr>
          <p:cNvCxnSpPr/>
          <p:nvPr/>
        </p:nvCxnSpPr>
        <p:spPr>
          <a:xfrm>
            <a:off x="6574085" y="2377075"/>
            <a:ext cx="489600" cy="0"/>
          </a:xfrm>
          <a:prstGeom prst="straightConnector1">
            <a:avLst/>
          </a:prstGeom>
          <a:noFill/>
          <a:ln w="19050" cap="flat" cmpd="sng">
            <a:solidFill>
              <a:schemeClr val="lt2"/>
            </a:solidFill>
            <a:prstDash val="dash"/>
            <a:round/>
            <a:headEnd type="none" w="med" len="med"/>
            <a:tailEnd type="none" w="med" len="med"/>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04"/>
        <p:cNvGrpSpPr/>
        <p:nvPr/>
      </p:nvGrpSpPr>
      <p:grpSpPr>
        <a:xfrm>
          <a:off x="0" y="0"/>
          <a:ext cx="0" cy="0"/>
          <a:chOff x="0" y="0"/>
          <a:chExt cx="0" cy="0"/>
        </a:xfrm>
      </p:grpSpPr>
      <p:sp>
        <p:nvSpPr>
          <p:cNvPr id="305" name="Google Shape;305;p32"/>
          <p:cNvSpPr txBox="1">
            <a:spLocks noGrp="1"/>
          </p:cNvSpPr>
          <p:nvPr>
            <p:ph type="title"/>
          </p:nvPr>
        </p:nvSpPr>
        <p:spPr>
          <a:xfrm>
            <a:off x="514350" y="174563"/>
            <a:ext cx="8126700" cy="685800"/>
          </a:xfrm>
          <a:prstGeom prst="rect">
            <a:avLst/>
          </a:prstGeom>
        </p:spPr>
        <p:txBody>
          <a:bodyPr spcFirstLastPara="1" wrap="square" lIns="68575" tIns="68575" rIns="68575" bIns="68575" anchor="ctr" anchorCtr="0">
            <a:noAutofit/>
          </a:bodyPr>
          <a:lstStyle/>
          <a:p>
            <a:pPr marL="0" lvl="0" indent="0" algn="l" rtl="0">
              <a:spcBef>
                <a:spcPts val="0"/>
              </a:spcBef>
              <a:spcAft>
                <a:spcPts val="0"/>
              </a:spcAft>
              <a:buNone/>
            </a:pPr>
            <a:r>
              <a:rPr lang="en" dirty="0"/>
              <a:t>The Original Idea</a:t>
            </a:r>
            <a:endParaRPr dirty="0"/>
          </a:p>
        </p:txBody>
      </p:sp>
      <p:pic>
        <p:nvPicPr>
          <p:cNvPr id="310" name="Google Shape;310;p32" descr="Shining light bulb representing an idea"/>
          <p:cNvPicPr preferRelativeResize="0"/>
          <p:nvPr/>
        </p:nvPicPr>
        <p:blipFill rotWithShape="1">
          <a:blip r:embed="rId3">
            <a:alphaModFix/>
          </a:blip>
          <a:srcRect b="17307"/>
          <a:stretch/>
        </p:blipFill>
        <p:spPr>
          <a:xfrm>
            <a:off x="514350" y="1166262"/>
            <a:ext cx="1076850" cy="890424"/>
          </a:xfrm>
          <a:prstGeom prst="rect">
            <a:avLst/>
          </a:prstGeom>
          <a:noFill/>
          <a:ln>
            <a:noFill/>
          </a:ln>
        </p:spPr>
      </p:pic>
      <p:sp>
        <p:nvSpPr>
          <p:cNvPr id="306" name="Google Shape;306;p32"/>
          <p:cNvSpPr txBox="1"/>
          <p:nvPr/>
        </p:nvSpPr>
        <p:spPr>
          <a:xfrm>
            <a:off x="1667400" y="1128559"/>
            <a:ext cx="5407200" cy="10158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2400" b="1">
                <a:latin typeface="Faustina"/>
                <a:ea typeface="Faustina"/>
                <a:cs typeface="Faustina"/>
                <a:sym typeface="Faustina"/>
              </a:rPr>
              <a:t>How might we incentivize public participation in research?</a:t>
            </a:r>
            <a:endParaRPr sz="2400" b="1">
              <a:latin typeface="Faustina"/>
              <a:ea typeface="Faustina"/>
              <a:cs typeface="Faustina"/>
              <a:sym typeface="Faustina"/>
            </a:endParaRPr>
          </a:p>
        </p:txBody>
      </p:sp>
      <p:cxnSp>
        <p:nvCxnSpPr>
          <p:cNvPr id="307" name="Google Shape;307;p32">
            <a:extLst>
              <a:ext uri="{C183D7F6-B498-43B3-948B-1728B52AA6E4}">
                <adec:decorative xmlns:adec="http://schemas.microsoft.com/office/drawing/2017/decorative" val="1"/>
              </a:ext>
            </a:extLst>
          </p:cNvPr>
          <p:cNvCxnSpPr/>
          <p:nvPr/>
        </p:nvCxnSpPr>
        <p:spPr>
          <a:xfrm>
            <a:off x="619450" y="2345800"/>
            <a:ext cx="645000" cy="0"/>
          </a:xfrm>
          <a:prstGeom prst="straightConnector1">
            <a:avLst/>
          </a:prstGeom>
          <a:noFill/>
          <a:ln w="38100" cap="flat" cmpd="sng">
            <a:solidFill>
              <a:schemeClr val="accent1"/>
            </a:solidFill>
            <a:prstDash val="solid"/>
            <a:round/>
            <a:headEnd type="none" w="med" len="med"/>
            <a:tailEnd type="none" w="med" len="med"/>
          </a:ln>
        </p:spPr>
      </p:cxnSp>
      <p:sp>
        <p:nvSpPr>
          <p:cNvPr id="308" name="Google Shape;308;p32"/>
          <p:cNvSpPr txBox="1"/>
          <p:nvPr/>
        </p:nvSpPr>
        <p:spPr>
          <a:xfrm>
            <a:off x="619450" y="2511225"/>
            <a:ext cx="8126700" cy="1736100"/>
          </a:xfrm>
          <a:prstGeom prst="rect">
            <a:avLst/>
          </a:prstGeom>
          <a:no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None/>
            </a:pPr>
            <a:r>
              <a:rPr lang="en" sz="1800">
                <a:highlight>
                  <a:srgbClr val="FFFFFF"/>
                </a:highlight>
                <a:latin typeface="Lato"/>
                <a:ea typeface="Lato"/>
                <a:cs typeface="Lato"/>
                <a:sym typeface="Lato"/>
              </a:rPr>
              <a:t>As federal agencies strive to improve customer experience, they need the ability to conduct research and usability testing with members of the public. But</a:t>
            </a:r>
            <a:r>
              <a:rPr lang="en" sz="1800">
                <a:highlight>
                  <a:schemeClr val="accent5"/>
                </a:highlight>
                <a:latin typeface="Lato"/>
                <a:ea typeface="Lato"/>
                <a:cs typeface="Lato"/>
                <a:sym typeface="Lato"/>
              </a:rPr>
              <a:t> </a:t>
            </a:r>
            <a:r>
              <a:rPr lang="en" sz="1800" b="1">
                <a:highlight>
                  <a:schemeClr val="accent5"/>
                </a:highlight>
                <a:latin typeface="Lato"/>
                <a:ea typeface="Lato"/>
                <a:cs typeface="Lato"/>
                <a:sym typeface="Lato"/>
              </a:rPr>
              <a:t>there are currently very few incentives or tools available to promote participation in research</a:t>
            </a:r>
            <a:r>
              <a:rPr lang="en" sz="1800">
                <a:highlight>
                  <a:schemeClr val="accent5"/>
                </a:highlight>
                <a:latin typeface="Lato"/>
                <a:ea typeface="Lato"/>
                <a:cs typeface="Lato"/>
                <a:sym typeface="Lato"/>
              </a:rPr>
              <a:t> </a:t>
            </a:r>
            <a:r>
              <a:rPr lang="en" sz="1800">
                <a:highlight>
                  <a:srgbClr val="FFFFFF"/>
                </a:highlight>
                <a:latin typeface="Lato"/>
                <a:ea typeface="Lato"/>
                <a:cs typeface="Lato"/>
                <a:sym typeface="Lato"/>
              </a:rPr>
              <a:t>and testing. 10x will investigate ways to incentivize public participation in research, which is critical to designing effective products…</a:t>
            </a:r>
            <a:endParaRPr sz="1800" b="1">
              <a:highlight>
                <a:srgbClr val="FFFFFF"/>
              </a:highlight>
              <a:latin typeface="Lato"/>
              <a:ea typeface="Lato"/>
              <a:cs typeface="Lato"/>
              <a:sym typeface="Lato"/>
            </a:endParaRPr>
          </a:p>
        </p:txBody>
      </p:sp>
      <p:sp>
        <p:nvSpPr>
          <p:cNvPr id="309" name="Google Shape;309;p32">
            <a:extLst>
              <a:ext uri="{C183D7F6-B498-43B3-948B-1728B52AA6E4}">
                <adec:decorative xmlns:adec="http://schemas.microsoft.com/office/drawing/2017/decorative" val="1"/>
              </a:ext>
            </a:extLst>
          </p:cNvPr>
          <p:cNvSpPr txBox="1"/>
          <p:nvPr/>
        </p:nvSpPr>
        <p:spPr>
          <a:xfrm>
            <a:off x="133175" y="2187975"/>
            <a:ext cx="869100" cy="1662300"/>
          </a:xfrm>
          <a:prstGeom prst="rect">
            <a:avLst/>
          </a:prstGeom>
          <a:noFill/>
          <a:ln>
            <a:noFill/>
          </a:ln>
        </p:spPr>
        <p:txBody>
          <a:bodyPr spcFirstLastPara="1" wrap="square" lIns="91425" tIns="91425" rIns="91425" bIns="91425" anchor="t" anchorCtr="0">
            <a:spAutoFit/>
          </a:bodyPr>
          <a:lstStyle/>
          <a:p>
            <a:pPr marL="0" lvl="0" indent="0" algn="l" rtl="0">
              <a:lnSpc>
                <a:spcPct val="125000"/>
              </a:lnSpc>
              <a:spcBef>
                <a:spcPts val="0"/>
              </a:spcBef>
              <a:spcAft>
                <a:spcPts val="0"/>
              </a:spcAft>
              <a:buNone/>
            </a:pPr>
            <a:r>
              <a:rPr lang="en" sz="9600" b="1">
                <a:solidFill>
                  <a:schemeClr val="accent1"/>
                </a:solidFill>
                <a:latin typeface="Lato"/>
                <a:ea typeface="Lato"/>
                <a:cs typeface="Lato"/>
                <a:sym typeface="Lato"/>
              </a:rPr>
              <a:t>“</a:t>
            </a:r>
            <a:endParaRPr sz="9600">
              <a:solidFill>
                <a:schemeClr val="accent1"/>
              </a:solidFill>
              <a:latin typeface="Lato Light"/>
              <a:ea typeface="Lato Light"/>
              <a:cs typeface="Lato Light"/>
              <a:sym typeface="Lato Light"/>
            </a:endParaRPr>
          </a:p>
        </p:txBody>
      </p:sp>
    </p:spTree>
  </p:cSld>
  <p:clrMapOvr>
    <a:masterClrMapping/>
  </p:clrMapOvr>
</p:sld>
</file>

<file path=ppt/theme/theme1.xml><?xml version="1.0" encoding="utf-8"?>
<a:theme xmlns:a="http://schemas.openxmlformats.org/drawingml/2006/main" name="10x Slide Deck">
  <a:themeElements>
    <a:clrScheme name="Office">
      <a:dk1>
        <a:srgbClr val="292A2B"/>
      </a:dk1>
      <a:lt1>
        <a:srgbClr val="006680"/>
      </a:lt1>
      <a:dk2>
        <a:srgbClr val="3A337B"/>
      </a:dk2>
      <a:lt2>
        <a:srgbClr val="D8D8D8"/>
      </a:lt2>
      <a:accent1>
        <a:srgbClr val="45D9D9"/>
      </a:accent1>
      <a:accent2>
        <a:srgbClr val="FF6839"/>
      </a:accent2>
      <a:accent3>
        <a:srgbClr val="D9D9F0"/>
      </a:accent3>
      <a:accent4>
        <a:srgbClr val="4E5164"/>
      </a:accent4>
      <a:accent5>
        <a:srgbClr val="78E3FB"/>
      </a:accent5>
      <a:accent6>
        <a:srgbClr val="292A2B"/>
      </a:accent6>
      <a:hlink>
        <a:srgbClr val="3A337B"/>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297</TotalTime>
  <Words>2469</Words>
  <Application>Microsoft Office PowerPoint</Application>
  <PresentationFormat>On-screen Show (16:9)</PresentationFormat>
  <Paragraphs>295</Paragraphs>
  <Slides>37</Slides>
  <Notes>37</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37</vt:i4>
      </vt:variant>
    </vt:vector>
  </HeadingPairs>
  <TitlesOfParts>
    <vt:vector size="49" baseType="lpstr">
      <vt:lpstr>Barlow ExtraLight</vt:lpstr>
      <vt:lpstr>Faustina Medium</vt:lpstr>
      <vt:lpstr>Faustina SemiBold</vt:lpstr>
      <vt:lpstr>Arial</vt:lpstr>
      <vt:lpstr>Lato</vt:lpstr>
      <vt:lpstr>Faustina</vt:lpstr>
      <vt:lpstr>Calibri</vt:lpstr>
      <vt:lpstr>Public Sans</vt:lpstr>
      <vt:lpstr>Public Sans Thin</vt:lpstr>
      <vt:lpstr>Lato Black</vt:lpstr>
      <vt:lpstr>Lato Light</vt:lpstr>
      <vt:lpstr>10x Slide Deck</vt:lpstr>
      <vt:lpstr>Increasing public participation in user research</vt:lpstr>
      <vt:lpstr>What we’ll cover today</vt:lpstr>
      <vt:lpstr>What is 10x?</vt:lpstr>
      <vt:lpstr>Our beliefs drive our unique model – project sourcing</vt:lpstr>
      <vt:lpstr>Our beliefs drive our unique model - funding</vt:lpstr>
      <vt:lpstr>Our beliefs drive our unique model – risk mitigation</vt:lpstr>
      <vt:lpstr>Our beliefs drive our unique model – unkown outcomes</vt:lpstr>
      <vt:lpstr>10x Phases</vt:lpstr>
      <vt:lpstr>The Original Idea</vt:lpstr>
      <vt:lpstr>Executive Order - Customer Experience</vt:lpstr>
      <vt:lpstr>Human-Centered Design</vt:lpstr>
      <vt:lpstr>Executive Order - Racial Equity</vt:lpstr>
      <vt:lpstr>Expectations from the EOs</vt:lpstr>
      <vt:lpstr>Reality for researchers</vt:lpstr>
      <vt:lpstr>What we’ve learned so far…</vt:lpstr>
      <vt:lpstr>Phase 1 - Interviews and Investigation Methods</vt:lpstr>
      <vt:lpstr>Barriers to research</vt:lpstr>
      <vt:lpstr>Barriers to research: Recruitment</vt:lpstr>
      <vt:lpstr>Barriers to research: Compensation</vt:lpstr>
      <vt:lpstr>Barriers to research: Policy</vt:lpstr>
      <vt:lpstr>Barriers to research: Operations</vt:lpstr>
      <vt:lpstr>Consequences</vt:lpstr>
      <vt:lpstr>Successful Examples</vt:lpstr>
      <vt:lpstr>GSA is focused on improving how we deliver services for the public  </vt:lpstr>
      <vt:lpstr>Overview of TTS’s compensation process</vt:lpstr>
      <vt:lpstr>Research Ops in Government</vt:lpstr>
      <vt:lpstr>Where else is this happening?</vt:lpstr>
      <vt:lpstr>Enabling Government  Research Operations</vt:lpstr>
      <vt:lpstr>Phase 2 of our work is beginning</vt:lpstr>
      <vt:lpstr>Hypothesis </vt:lpstr>
      <vt:lpstr>Hypothesis (cont’d)</vt:lpstr>
      <vt:lpstr>#WhatisResearchOps?</vt:lpstr>
      <vt:lpstr>#WhatisResearchOps? (cont’d)</vt:lpstr>
      <vt:lpstr>What’s next for Phase 2</vt:lpstr>
      <vt:lpstr>Our top questions</vt:lpstr>
      <vt:lpstr>We want to work with you</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10x investigation into research participation</dc:title>
  <dc:creator>Danielle Leonhardt</dc:creator>
  <cp:lastModifiedBy>JeannieYoon</cp:lastModifiedBy>
  <cp:revision>19</cp:revision>
  <dcterms:modified xsi:type="dcterms:W3CDTF">2023-02-07T14:35:44Z</dcterms:modified>
</cp:coreProperties>
</file>